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604" r:id="rId4"/>
    <p:sldId id="605" r:id="rId5"/>
    <p:sldId id="606" r:id="rId6"/>
    <p:sldId id="607" r:id="rId7"/>
    <p:sldId id="608" r:id="rId8"/>
    <p:sldId id="609" r:id="rId9"/>
    <p:sldId id="259" r:id="rId10"/>
    <p:sldId id="569" r:id="rId11"/>
    <p:sldId id="570" r:id="rId12"/>
    <p:sldId id="595" r:id="rId13"/>
    <p:sldId id="596" r:id="rId14"/>
    <p:sldId id="273" r:id="rId15"/>
    <p:sldId id="593" r:id="rId16"/>
    <p:sldId id="597" r:id="rId17"/>
    <p:sldId id="278" r:id="rId18"/>
    <p:sldId id="598" r:id="rId19"/>
    <p:sldId id="600" r:id="rId20"/>
    <p:sldId id="599" r:id="rId21"/>
    <p:sldId id="601" r:id="rId22"/>
    <p:sldId id="602" r:id="rId23"/>
    <p:sldId id="552" r:id="rId24"/>
    <p:sldId id="610" r:id="rId25"/>
    <p:sldId id="6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69C763-014C-4D1A-AFD8-78819F0B91E0}">
          <p14:sldIdLst>
            <p14:sldId id="257"/>
            <p14:sldId id="260"/>
            <p14:sldId id="604"/>
          </p14:sldIdLst>
        </p14:section>
        <p14:section name="lamp" id="{B931D56B-1301-4146-9A56-A9E956824444}">
          <p14:sldIdLst>
            <p14:sldId id="605"/>
          </p14:sldIdLst>
        </p14:section>
        <p14:section name="clock" id="{FE3B4FFE-E556-4D33-9B9B-D6291CF04447}">
          <p14:sldIdLst>
            <p14:sldId id="606"/>
          </p14:sldIdLst>
        </p14:section>
        <p14:section name="sofa" id="{003190B0-BB73-4B27-9650-B288A6C82368}">
          <p14:sldIdLst>
            <p14:sldId id="607"/>
          </p14:sldIdLst>
        </p14:section>
        <p14:section name="TV" id="{228C1860-A25A-41D2-BC11-32995D3084EA}">
          <p14:sldIdLst>
            <p14:sldId id="608"/>
          </p14:sldIdLst>
        </p14:section>
        <p14:section name="table" id="{607BCB9F-E0E3-489C-9AE7-E454DEBE9177}">
          <p14:sldIdLst>
            <p14:sldId id="609"/>
            <p14:sldId id="259"/>
            <p14:sldId id="569"/>
            <p14:sldId id="570"/>
            <p14:sldId id="595"/>
            <p14:sldId id="596"/>
            <p14:sldId id="273"/>
            <p14:sldId id="593"/>
            <p14:sldId id="597"/>
            <p14:sldId id="278"/>
            <p14:sldId id="598"/>
            <p14:sldId id="600"/>
            <p14:sldId id="599"/>
            <p14:sldId id="601"/>
            <p14:sldId id="602"/>
            <p14:sldId id="552"/>
            <p14:sldId id="610"/>
            <p14:sldId id="6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BF8"/>
    <a:srgbClr val="BDD5EF"/>
    <a:srgbClr val="D0E2F6"/>
    <a:srgbClr val="BBD3ED"/>
    <a:srgbClr val="F6D4BB"/>
    <a:srgbClr val="42BAB0"/>
    <a:srgbClr val="95C1A8"/>
    <a:srgbClr val="9EF0DE"/>
    <a:srgbClr val="F89FDF"/>
    <a:srgbClr val="0A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8F78C-F89C-4C02-AD35-5EB870D9B4C9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C9B50-40B9-41D4-AFAB-D1A8D2177F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AB9EBBC-B119-6607-FFBD-DFB9E4B3E7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EECA75E9-A0E0-5706-5DF0-9902A33423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5997EA14-5433-E8D5-3D2C-CF2228D3F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6126577-54C9-4F38-8A3B-F7BB33BB7CAE}" type="slidenum">
              <a:rPr lang="en-US" altLang="en-US">
                <a:cs typeface="Arial" panose="020B0604020202020204" pitchFamily="34" charset="0"/>
              </a:rPr>
              <a:pPr/>
              <a:t>10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52DC8D19-4DA0-F7F5-9569-37A8854928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3EFD991B-A541-DEFE-E78A-3BD0AC3DE4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Introduce the sentence structure and explain for students.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D8087B57-B502-2874-4C88-92725166E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4824B3-83C6-4E29-A674-196318391FCC}" type="slidenum">
              <a:rPr lang="en-US" altLang="en-US">
                <a:cs typeface="Arial" panose="020B0604020202020204" pitchFamily="34" charset="0"/>
              </a:rPr>
              <a:pPr/>
              <a:t>11</a:t>
            </a:fld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52DC8D19-4DA0-F7F5-9569-37A8854928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3EFD991B-A541-DEFE-E78A-3BD0AC3DE4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Introduce the sentence structure and explain for students.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D8087B57-B502-2874-4C88-92725166E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4824B3-83C6-4E29-A674-196318391FCC}" type="slidenum">
              <a:rPr lang="en-US" altLang="en-US">
                <a:cs typeface="Arial" panose="020B0604020202020204" pitchFamily="34" charset="0"/>
              </a:rPr>
              <a:pPr/>
              <a:t>12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7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52DC8D19-4DA0-F7F5-9569-37A8854928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3EFD991B-A541-DEFE-E78A-3BD0AC3DE4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Introduce the sentence structure and explain for students.</a:t>
            </a: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D8087B57-B502-2874-4C88-92725166E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4824B3-83C6-4E29-A674-196318391FCC}" type="slidenum">
              <a:rPr lang="en-US" altLang="en-US">
                <a:cs typeface="Arial" panose="020B0604020202020204" pitchFamily="34" charset="0"/>
              </a:rPr>
              <a:pPr/>
              <a:t>13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7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51FF-142D-6267-590D-EEE4C9372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46F65-FFE4-3D31-2489-E57F47A24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40ECB-3E08-1BD2-A2D7-E0CFE683E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1C953-3872-9C7A-C4B5-A859AAB3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91788-961A-9DDC-B21C-FC6EAFD2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9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6953-A987-0C50-9504-1285EB44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AA6511-FE46-DDE6-D29F-DDACD8E90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E36A2-6EA0-25B7-A21A-40A2FC05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D9434-E330-16D1-8777-78B32F9C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74930-4461-C78F-77D9-45BBF8BB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3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228FE7-A069-E8DC-F802-431542776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5EB8C-9963-5038-7738-4246CB36E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1B9D2-E867-41B9-792E-7D0E0C72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3A079-BE70-D1A2-C7A0-6972684E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AB3D-1264-30EA-324D-538AD04D7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9699-8A6F-068F-E1AE-D4B19E779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CFF5F-C2EB-1417-E96E-EA721F344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1E714-0E7D-71FD-B1FB-E384B845F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13EAF-9803-09B0-DF7F-058DB9DBE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A33D5-73B4-D5E2-22D6-D91F4BB8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1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709C-7D5C-FF6A-C749-0459AEA5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945A0-5A8A-2CC0-4643-DA01BF4DA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03646-F6E1-2588-CD53-863F8D8D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39C6-21BC-8B4D-5288-7A5DE690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E7FE6-F2B5-CC9A-F6AB-F4C4121B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9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8FFF-74FD-9D3D-1D97-7FBE3BCA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11909-6FB6-ABB0-0B1E-3BF325025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2B901-0DE6-2B1E-E177-59202CBC2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310E0-7050-C643-BDD9-5914BFB2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A06EB-4FCA-E1AE-0399-72431F713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3826D-EE8A-D3A7-E0F8-51021735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1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2D221-F112-8113-C067-4448299F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E4683-7676-FD34-5124-1F663B7C3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E3C9C-E297-ACDF-0681-838382765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E8E8A-67F8-B569-9110-5D18A480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EC0130-B42F-6DC7-86A5-AAD3D0CB2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D17AB3-1010-5158-1755-AC2FD967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AEC2-36BA-2264-B036-83AC531A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E66E1E-1456-7DD4-9B09-8F1B8258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5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D6F00-2F44-F162-7CF4-3D7FD32F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8FD7F-8C6B-BEF6-8149-348DB984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B0EEB-704D-298C-216A-02C8B9DC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E86EE-1C6B-FBE3-E600-9B82D5A69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4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EE06D-770B-4DD6-E918-8594D132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D57502-E996-F4BF-2635-950AC34CE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1E19-C7A1-5183-1F7D-87268F00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7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8465-7961-B4B5-6E93-9D721498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757E8-B675-6C03-AE2D-4233D2AF7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93E7F-53F5-7BAD-A531-6A60F5291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4F6E2-D67F-F40C-193F-9AAA99A9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DE966-FFE2-0AD3-ED91-00609577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82CFD-74EF-57D4-1E0D-A12F17C5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6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32F7-A560-EF74-B170-DD83BCD3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BC31B-9F61-370B-ED9A-92843A138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5F69D-7D47-E4F3-795B-6FA20020B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788D1-F5EC-18CA-022D-6E1C7E0B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1F21A-78C7-E7BC-BAEC-A5EC8C1D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0FCC7-41FE-CFAA-2FAA-C59471D4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1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4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721F32-737C-4CFC-697A-9D308D1A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63D21-C798-6459-CC52-7085D4653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CA9C1-14E8-5C9F-6180-B059733BD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3C38B-9770-4C20-AFA5-074BD0AC5547}" type="datetimeFigureOut">
              <a:rPr lang="en-US" smtClean="0"/>
              <a:pPr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2B0D2-B6B9-CA08-30FA-C0F07BD79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D938-A235-9CB6-8D53-6367E999A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E1689-F5C0-4E58-8D50-69B670E1EA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3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6.gif"/><Relationship Id="rId7" Type="http://schemas.openxmlformats.org/officeDocument/2006/relationships/slide" Target="slide18.xml"/><Relationship Id="rId12" Type="http://schemas.openxmlformats.org/officeDocument/2006/relationships/image" Target="../media/image31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17.png"/><Relationship Id="rId5" Type="http://schemas.openxmlformats.org/officeDocument/2006/relationships/slide" Target="slide16.xml"/><Relationship Id="rId10" Type="http://schemas.openxmlformats.org/officeDocument/2006/relationships/slide" Target="slide21.xml"/><Relationship Id="rId4" Type="http://schemas.openxmlformats.org/officeDocument/2006/relationships/slide" Target="slide15.xml"/><Relationship Id="rId9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4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14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4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14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17/06/relationships/model3d" Target="../media/model3d1.glb"/><Relationship Id="rId7" Type="http://schemas.openxmlformats.org/officeDocument/2006/relationships/image" Target="../media/image1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21.png"/><Relationship Id="rId4" Type="http://schemas.openxmlformats.org/officeDocument/2006/relationships/image" Target="../media/image3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14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17/06/relationships/model3d" Target="../media/model3d1.glb"/><Relationship Id="rId7" Type="http://schemas.openxmlformats.org/officeDocument/2006/relationships/image" Target="../media/image1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21.png"/><Relationship Id="rId4" Type="http://schemas.openxmlformats.org/officeDocument/2006/relationships/image" Target="../media/image3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19.pn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slide" Target="slide7.xml"/><Relationship Id="rId5" Type="http://schemas.openxmlformats.org/officeDocument/2006/relationships/image" Target="../media/image33.png"/><Relationship Id="rId10" Type="http://schemas.microsoft.com/office/2007/relationships/hdphoto" Target="../media/hdphoto13.wdp"/><Relationship Id="rId4" Type="http://schemas.microsoft.com/office/2007/relationships/hdphoto" Target="../media/hdphoto5.wdp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slide" Target="slide5.xml"/><Relationship Id="rId12" Type="http://schemas.openxmlformats.org/officeDocument/2006/relationships/slide" Target="slid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slide" Target="slide4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8ABE4-74BA-C3E4-99ED-F88DA6657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45" t="22939" r="10887" b="26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60DBEA-C75D-D240-8BDC-044C227E1497}"/>
              </a:ext>
            </a:extLst>
          </p:cNvPr>
          <p:cNvSpPr txBox="1"/>
          <p:nvPr/>
        </p:nvSpPr>
        <p:spPr>
          <a:xfrm>
            <a:off x="2382982" y="2835265"/>
            <a:ext cx="7980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 : I love my room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 Period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89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BCDA599-DA72-F548-15BE-CC3B19311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02" y="0"/>
            <a:ext cx="12211901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15A43B-FA5F-32EA-51DF-95A3EF6834FF}"/>
              </a:ext>
            </a:extLst>
          </p:cNvPr>
          <p:cNvSpPr txBox="1"/>
          <p:nvPr/>
        </p:nvSpPr>
        <p:spPr>
          <a:xfrm>
            <a:off x="6797963" y="794328"/>
            <a:ext cx="268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lamp.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8FAE6-1D5E-1A08-03DA-2DBCB8E99269}"/>
              </a:ext>
            </a:extLst>
          </p:cNvPr>
          <p:cNvSpPr txBox="1"/>
          <p:nvPr/>
        </p:nvSpPr>
        <p:spPr>
          <a:xfrm>
            <a:off x="7257772" y="1317548"/>
            <a:ext cx="268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purple.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2AF8F-1951-60F6-1282-A8550BF3B902}"/>
              </a:ext>
            </a:extLst>
          </p:cNvPr>
          <p:cNvSpPr txBox="1"/>
          <p:nvPr/>
        </p:nvSpPr>
        <p:spPr>
          <a:xfrm>
            <a:off x="1694158" y="1120757"/>
            <a:ext cx="268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sofa.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2E12A4-1841-04B0-1D56-194C66379825}"/>
              </a:ext>
            </a:extLst>
          </p:cNvPr>
          <p:cNvSpPr txBox="1"/>
          <p:nvPr/>
        </p:nvSpPr>
        <p:spPr>
          <a:xfrm>
            <a:off x="1968524" y="1613200"/>
            <a:ext cx="268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orange.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17D016B-7AFB-2DD3-3250-6CA12CF48369}"/>
              </a:ext>
            </a:extLst>
          </p:cNvPr>
          <p:cNvSpPr/>
          <p:nvPr/>
        </p:nvSpPr>
        <p:spPr>
          <a:xfrm>
            <a:off x="4802909" y="628073"/>
            <a:ext cx="665018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1B5EE85-FB12-9D5A-C329-2D4A6BF42E38}"/>
              </a:ext>
            </a:extLst>
          </p:cNvPr>
          <p:cNvSpPr/>
          <p:nvPr/>
        </p:nvSpPr>
        <p:spPr>
          <a:xfrm>
            <a:off x="10276458" y="889683"/>
            <a:ext cx="665018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97050D-5929-8744-DBE1-FB3089BDE7D7}"/>
              </a:ext>
            </a:extLst>
          </p:cNvPr>
          <p:cNvSpPr txBox="1"/>
          <p:nvPr/>
        </p:nvSpPr>
        <p:spPr>
          <a:xfrm>
            <a:off x="7847281" y="1312177"/>
            <a:ext cx="156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3A9F95-FFF5-812F-C9A4-A545366207C9}"/>
              </a:ext>
            </a:extLst>
          </p:cNvPr>
          <p:cNvSpPr txBox="1"/>
          <p:nvPr/>
        </p:nvSpPr>
        <p:spPr>
          <a:xfrm>
            <a:off x="3271687" y="1124031"/>
            <a:ext cx="9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EB55C5-A2F1-D8FA-2F0F-EFB1BC95B24F}"/>
              </a:ext>
            </a:extLst>
          </p:cNvPr>
          <p:cNvSpPr txBox="1"/>
          <p:nvPr/>
        </p:nvSpPr>
        <p:spPr>
          <a:xfrm>
            <a:off x="2559841" y="1613200"/>
            <a:ext cx="1373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orange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3D8618-31F2-3E34-3A73-04A2756ED74E}"/>
              </a:ext>
            </a:extLst>
          </p:cNvPr>
          <p:cNvSpPr txBox="1"/>
          <p:nvPr/>
        </p:nvSpPr>
        <p:spPr>
          <a:xfrm>
            <a:off x="8372037" y="794328"/>
            <a:ext cx="115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There is a sofa. It_s orange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There is a lamp. It_s purple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667A691-DE77-AA88-2FBB-0B3128976CD6}"/>
              </a:ext>
            </a:extLst>
          </p:cNvPr>
          <p:cNvSpPr/>
          <p:nvPr/>
        </p:nvSpPr>
        <p:spPr>
          <a:xfrm>
            <a:off x="1517217" y="678585"/>
            <a:ext cx="3516601" cy="683202"/>
          </a:xfrm>
          <a:prstGeom prst="roundRect">
            <a:avLst>
              <a:gd name="adj" fmla="val 25138"/>
            </a:avLst>
          </a:prstGeom>
          <a:solidFill>
            <a:schemeClr val="bg1"/>
          </a:solidFill>
          <a:ln w="2857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8081A-D4DC-3A2E-368A-EFAECD691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8" y="2286321"/>
            <a:ext cx="1730687" cy="207312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09E1A385-E51A-E16F-2B99-CAEC8160B0E4}"/>
              </a:ext>
            </a:extLst>
          </p:cNvPr>
          <p:cNvSpPr/>
          <p:nvPr/>
        </p:nvSpPr>
        <p:spPr>
          <a:xfrm>
            <a:off x="2986088" y="2070100"/>
            <a:ext cx="3175000" cy="989013"/>
          </a:xfrm>
          <a:prstGeom prst="wedgeRoundRectCallout">
            <a:avLst>
              <a:gd name="adj1" fmla="val -70175"/>
              <a:gd name="adj2" fmla="val 59793"/>
              <a:gd name="adj3" fmla="val 16667"/>
            </a:avLst>
          </a:prstGeom>
          <a:solidFill>
            <a:schemeClr val="bg1"/>
          </a:solidFill>
          <a:ln w="28575">
            <a:solidFill>
              <a:srgbClr val="E69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sofa.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218BDFA4-F89A-F3AE-F8E9-E9B9C6D1F123}"/>
              </a:ext>
            </a:extLst>
          </p:cNvPr>
          <p:cNvSpPr/>
          <p:nvPr/>
        </p:nvSpPr>
        <p:spPr>
          <a:xfrm>
            <a:off x="3016250" y="3819525"/>
            <a:ext cx="2649538" cy="857250"/>
          </a:xfrm>
          <a:prstGeom prst="wedgeRoundRectCallout">
            <a:avLst>
              <a:gd name="adj1" fmla="val -81525"/>
              <a:gd name="adj2" fmla="val -52633"/>
              <a:gd name="adj3" fmla="val 16667"/>
            </a:avLst>
          </a:prstGeom>
          <a:solidFill>
            <a:schemeClr val="bg1"/>
          </a:solidFill>
          <a:ln w="28575">
            <a:solidFill>
              <a:srgbClr val="E69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orange.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43303E-821D-6F95-C906-DB49AF584ADA}"/>
              </a:ext>
            </a:extLst>
          </p:cNvPr>
          <p:cNvCxnSpPr/>
          <p:nvPr/>
        </p:nvCxnSpPr>
        <p:spPr>
          <a:xfrm flipV="1">
            <a:off x="4374284" y="2782887"/>
            <a:ext cx="1035050" cy="20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FC5384-9E25-D9A6-55CC-39630CFC3A89}"/>
              </a:ext>
            </a:extLst>
          </p:cNvPr>
          <p:cNvCxnSpPr/>
          <p:nvPr/>
        </p:nvCxnSpPr>
        <p:spPr>
          <a:xfrm>
            <a:off x="3817937" y="4455968"/>
            <a:ext cx="1046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B9F8ED4-11B2-49DA-3147-82CA266D0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88793" l="725" r="96618">
                        <a14:foregroundMark x1="7005" y1="38793" x2="5797" y2="60345"/>
                        <a14:foregroundMark x1="5797" y1="60345" x2="6039" y2="60776"/>
                        <a14:foregroundMark x1="725" y1="38793" x2="725" y2="47845"/>
                        <a14:foregroundMark x1="95894" y1="38793" x2="96618" y2="5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7260" y="1990473"/>
            <a:ext cx="4460186" cy="304244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8B327F-386E-0381-4BD6-E634F6FB07EC}"/>
              </a:ext>
            </a:extLst>
          </p:cNvPr>
          <p:cNvSpPr/>
          <p:nvPr/>
        </p:nvSpPr>
        <p:spPr>
          <a:xfrm>
            <a:off x="2263663" y="694141"/>
            <a:ext cx="7019637" cy="674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……….. . It’s …………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81CEB-9389-86BA-46F5-4A21DADD511A}"/>
              </a:ext>
            </a:extLst>
          </p:cNvPr>
          <p:cNvSpPr txBox="1"/>
          <p:nvPr/>
        </p:nvSpPr>
        <p:spPr>
          <a:xfrm>
            <a:off x="4960681" y="677402"/>
            <a:ext cx="110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C9EA3-DF4A-4A48-AABE-4EB9F2B08183}"/>
              </a:ext>
            </a:extLst>
          </p:cNvPr>
          <p:cNvSpPr txBox="1"/>
          <p:nvPr/>
        </p:nvSpPr>
        <p:spPr>
          <a:xfrm>
            <a:off x="7375989" y="677401"/>
            <a:ext cx="139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C80BF-26EC-46C3-225E-E8A16570A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00" r="93889">
                        <a14:foregroundMark x1="5000" y1="40000" x2="7778" y2="48056"/>
                        <a14:foregroundMark x1="93889" y1="35278" x2="93889" y2="3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4300" y="1385133"/>
            <a:ext cx="5238361" cy="40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604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8B327F-386E-0381-4BD6-E634F6FB07EC}"/>
              </a:ext>
            </a:extLst>
          </p:cNvPr>
          <p:cNvSpPr/>
          <p:nvPr/>
        </p:nvSpPr>
        <p:spPr>
          <a:xfrm>
            <a:off x="2263663" y="694141"/>
            <a:ext cx="7019637" cy="6742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……….. . It’s …………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081CEB-9389-86BA-46F5-4A21DADD511A}"/>
              </a:ext>
            </a:extLst>
          </p:cNvPr>
          <p:cNvSpPr txBox="1"/>
          <p:nvPr/>
        </p:nvSpPr>
        <p:spPr>
          <a:xfrm>
            <a:off x="4960681" y="696064"/>
            <a:ext cx="110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C9EA3-DF4A-4A48-AABE-4EB9F2B08183}"/>
              </a:ext>
            </a:extLst>
          </p:cNvPr>
          <p:cNvSpPr txBox="1"/>
          <p:nvPr/>
        </p:nvSpPr>
        <p:spPr>
          <a:xfrm>
            <a:off x="7375989" y="696063"/>
            <a:ext cx="1390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ACBBB-AAD9-0384-5316-EBF5EC901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9" b="91026" l="9955" r="89593">
                        <a14:foregroundMark x1="47059" y1="91026" x2="47059" y2="91026"/>
                        <a14:foregroundMark x1="43891" y1="10256" x2="43891" y2="102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1219" y="2240778"/>
            <a:ext cx="2954770" cy="312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877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winkle star gif">
            <a:extLst>
              <a:ext uri="{FF2B5EF4-FFF2-40B4-BE49-F238E27FC236}">
                <a16:creationId xmlns:a16="http://schemas.microsoft.com/office/drawing/2014/main" id="{31D6C339-D4DE-41C7-D8C2-F150017B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4DE84-03AE-0658-5B40-127F417AA8FB}"/>
              </a:ext>
            </a:extLst>
          </p:cNvPr>
          <p:cNvSpPr txBox="1"/>
          <p:nvPr/>
        </p:nvSpPr>
        <p:spPr>
          <a:xfrm>
            <a:off x="1402354" y="548063"/>
            <a:ext cx="5262563" cy="144655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8800" b="1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.VnMonotype corsiva" pitchFamily="34" charset="0"/>
              </a:rPr>
              <a:t>Lucky star</a:t>
            </a:r>
          </a:p>
        </p:txBody>
      </p:sp>
      <p:sp>
        <p:nvSpPr>
          <p:cNvPr id="6" name="5-Point Star 1">
            <a:hlinkClick r:id="rId4" action="ppaction://hlinksldjump"/>
            <a:extLst>
              <a:ext uri="{FF2B5EF4-FFF2-40B4-BE49-F238E27FC236}">
                <a16:creationId xmlns:a16="http://schemas.microsoft.com/office/drawing/2014/main" id="{268504E0-856E-F228-A670-718AE7F7CBFF}"/>
              </a:ext>
            </a:extLst>
          </p:cNvPr>
          <p:cNvSpPr/>
          <p:nvPr/>
        </p:nvSpPr>
        <p:spPr>
          <a:xfrm>
            <a:off x="947941" y="5184541"/>
            <a:ext cx="1136488" cy="805303"/>
          </a:xfrm>
          <a:prstGeom prst="star5">
            <a:avLst>
              <a:gd name="adj" fmla="val 2028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.VnArabia" pitchFamily="34" charset="0"/>
              </a:rPr>
              <a:t>1</a:t>
            </a:r>
          </a:p>
        </p:txBody>
      </p:sp>
      <p:sp>
        <p:nvSpPr>
          <p:cNvPr id="7" name="5-Point Star 6">
            <a:hlinkClick r:id="rId5" action="ppaction://hlinksldjump"/>
            <a:extLst>
              <a:ext uri="{FF2B5EF4-FFF2-40B4-BE49-F238E27FC236}">
                <a16:creationId xmlns:a16="http://schemas.microsoft.com/office/drawing/2014/main" id="{A4B7CCF5-676B-3903-0AEE-A4B3864B360A}"/>
              </a:ext>
            </a:extLst>
          </p:cNvPr>
          <p:cNvSpPr/>
          <p:nvPr/>
        </p:nvSpPr>
        <p:spPr>
          <a:xfrm>
            <a:off x="2310096" y="2408834"/>
            <a:ext cx="1262159" cy="1175614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.VnArabia" pitchFamily="34" charset="0"/>
              </a:rPr>
              <a:t>2</a:t>
            </a:r>
          </a:p>
        </p:txBody>
      </p:sp>
      <p:sp>
        <p:nvSpPr>
          <p:cNvPr id="8" name="5-Point Star 7">
            <a:hlinkClick r:id="rId6" action="ppaction://hlinksldjump"/>
            <a:extLst>
              <a:ext uri="{FF2B5EF4-FFF2-40B4-BE49-F238E27FC236}">
                <a16:creationId xmlns:a16="http://schemas.microsoft.com/office/drawing/2014/main" id="{DFA45D7C-A7DD-4F96-81F4-989733D44B3D}"/>
              </a:ext>
            </a:extLst>
          </p:cNvPr>
          <p:cNvSpPr/>
          <p:nvPr/>
        </p:nvSpPr>
        <p:spPr>
          <a:xfrm>
            <a:off x="4612176" y="3847725"/>
            <a:ext cx="1310967" cy="1015663"/>
          </a:xfrm>
          <a:prstGeom prst="star5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.VnArabia" pitchFamily="34" charset="0"/>
                <a:hlinkClick r:id="" action="ppaction://noaction"/>
              </a:rPr>
              <a:t>3</a:t>
            </a:r>
            <a:endParaRPr lang="en-US" sz="24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sp>
        <p:nvSpPr>
          <p:cNvPr id="9" name="5-Point Star 8">
            <a:hlinkClick r:id="rId7" action="ppaction://hlinksldjump"/>
            <a:extLst>
              <a:ext uri="{FF2B5EF4-FFF2-40B4-BE49-F238E27FC236}">
                <a16:creationId xmlns:a16="http://schemas.microsoft.com/office/drawing/2014/main" id="{EC85F564-0837-D9B1-B461-86B077987031}"/>
              </a:ext>
            </a:extLst>
          </p:cNvPr>
          <p:cNvSpPr/>
          <p:nvPr/>
        </p:nvSpPr>
        <p:spPr>
          <a:xfrm>
            <a:off x="7251048" y="2200902"/>
            <a:ext cx="1136488" cy="971550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.VnArabia" pitchFamily="34" charset="0"/>
              </a:rPr>
              <a:t>4</a:t>
            </a:r>
          </a:p>
        </p:txBody>
      </p:sp>
      <p:sp>
        <p:nvSpPr>
          <p:cNvPr id="10" name="5-Point Star 9">
            <a:hlinkClick r:id="rId8" action="ppaction://hlinksldjump"/>
            <a:extLst>
              <a:ext uri="{FF2B5EF4-FFF2-40B4-BE49-F238E27FC236}">
                <a16:creationId xmlns:a16="http://schemas.microsoft.com/office/drawing/2014/main" id="{F7559B18-C58E-221E-9418-85AF93C8760D}"/>
              </a:ext>
            </a:extLst>
          </p:cNvPr>
          <p:cNvSpPr/>
          <p:nvPr/>
        </p:nvSpPr>
        <p:spPr>
          <a:xfrm>
            <a:off x="7579825" y="4781890"/>
            <a:ext cx="1194696" cy="805303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.VnArabia" pitchFamily="34" charset="0"/>
              </a:rPr>
              <a:t>5</a:t>
            </a:r>
          </a:p>
        </p:txBody>
      </p:sp>
      <p:sp>
        <p:nvSpPr>
          <p:cNvPr id="11" name="5-Point Star 10">
            <a:hlinkClick r:id="rId9" action="ppaction://hlinksldjump"/>
            <a:extLst>
              <a:ext uri="{FF2B5EF4-FFF2-40B4-BE49-F238E27FC236}">
                <a16:creationId xmlns:a16="http://schemas.microsoft.com/office/drawing/2014/main" id="{8E0F9C01-55FA-AD7F-7630-8450DAE98713}"/>
              </a:ext>
            </a:extLst>
          </p:cNvPr>
          <p:cNvSpPr/>
          <p:nvPr/>
        </p:nvSpPr>
        <p:spPr>
          <a:xfrm>
            <a:off x="10183879" y="3613847"/>
            <a:ext cx="1057145" cy="1015662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.VnArabia" pitchFamily="34" charset="0"/>
              </a:rPr>
              <a:t>6</a:t>
            </a:r>
          </a:p>
        </p:txBody>
      </p:sp>
      <p:pic>
        <p:nvPicPr>
          <p:cNvPr id="3" name="Graphic 2" descr="Heart">
            <a:hlinkClick r:id="rId10" action="ppaction://hlinksldjump"/>
            <a:extLst>
              <a:ext uri="{FF2B5EF4-FFF2-40B4-BE49-F238E27FC236}">
                <a16:creationId xmlns:a16="http://schemas.microsoft.com/office/drawing/2014/main" id="{DCED6CBE-07CC-7586-C194-F05C74512D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4519" y="556683"/>
            <a:ext cx="1137835" cy="113783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9212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066612-4F1B-AFD9-8A4A-E458685CD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569" y1="20865" x2="45188" y2="13486"/>
                        <a14:backgroundMark x1="46444" y1="16794" x2="80962" y2="20102"/>
                        <a14:backgroundMark x1="78452" y1="28499" x2="81172" y2="39186"/>
                        <a14:backgroundMark x1="77197" y1="16285" x2="89540" y2="44784"/>
                        <a14:backgroundMark x1="89540" y1="44784" x2="89540" y2="45038"/>
                        <a14:backgroundMark x1="83473" y1="41730" x2="85356" y2="61832"/>
                        <a14:backgroundMark x1="85356" y1="61832" x2="85356" y2="61832"/>
                        <a14:backgroundMark x1="66946" y1="83206" x2="85356" y2="66667"/>
                        <a14:backgroundMark x1="48536" y1="83969" x2="73222" y2="81679"/>
                        <a14:backgroundMark x1="73640" y1="91094" x2="89540" y2="64885"/>
                        <a14:backgroundMark x1="23222" y1="33079" x2="47071" y2="19084"/>
                        <a14:backgroundMark x1="25941" y1="37659" x2="30126" y2="58779"/>
                        <a14:backgroundMark x1="31381" y1="75064" x2="42887" y2="79135"/>
                        <a14:backgroundMark x1="25941" y1="52417" x2="37866" y2="81679"/>
                        <a14:backgroundMark x1="37866" y1="81679" x2="51883" y2="85242"/>
                      </a14:backgroundRemoval>
                    </a14:imgEffect>
                  </a14:imgLayer>
                </a14:imgProps>
              </a:ext>
            </a:extLst>
          </a:blip>
          <a:srcRect l="17053" t="5664"/>
          <a:stretch/>
        </p:blipFill>
        <p:spPr>
          <a:xfrm>
            <a:off x="3710873" y="696145"/>
            <a:ext cx="4901282" cy="2939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FF3087-DA89-7DF7-7FF5-817164F14B84}"/>
              </a:ext>
            </a:extLst>
          </p:cNvPr>
          <p:cNvSpPr/>
          <p:nvPr/>
        </p:nvSpPr>
        <p:spPr>
          <a:xfrm>
            <a:off x="3583655" y="4311944"/>
            <a:ext cx="5155718" cy="6742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lamp. It’s orange.</a:t>
            </a:r>
          </a:p>
        </p:txBody>
      </p:sp>
      <p:pic>
        <p:nvPicPr>
          <p:cNvPr id="3" name="Graphic 2" descr="Arrow Horizontal U turn">
            <a:hlinkClick r:id="rId5" action="ppaction://hlinksldjump"/>
            <a:extLst>
              <a:ext uri="{FF2B5EF4-FFF2-40B4-BE49-F238E27FC236}">
                <a16:creationId xmlns:a16="http://schemas.microsoft.com/office/drawing/2014/main" id="{84FA1D3B-E1B8-4369-2E80-3819504865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5200" y="58247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FF3087-DA89-7DF7-7FF5-817164F14B84}"/>
              </a:ext>
            </a:extLst>
          </p:cNvPr>
          <p:cNvSpPr/>
          <p:nvPr/>
        </p:nvSpPr>
        <p:spPr>
          <a:xfrm>
            <a:off x="3760661" y="4361072"/>
            <a:ext cx="4809883" cy="6742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sofa. It’s blue.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9DACF-2CE2-01BD-15A3-6383E4B57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89822" l="9857" r="96595">
                        <a14:foregroundMark x1="88351" y1="35115" x2="88351" y2="45038"/>
                        <a14:foregroundMark x1="96237" y1="58015" x2="96595" y2="64122"/>
                        <a14:foregroundMark x1="10215" y1="53435" x2="9857" y2="58270"/>
                      </a14:backgroundRemoval>
                    </a14:imgEffect>
                  </a14:imgLayer>
                </a14:imgProps>
              </a:ext>
            </a:extLst>
          </a:blip>
          <a:srcRect l="5964" t="12807" b="5864"/>
          <a:stretch/>
        </p:blipFill>
        <p:spPr>
          <a:xfrm>
            <a:off x="3621455" y="746448"/>
            <a:ext cx="4949089" cy="2864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Graphic 2" descr="Arrow Horizontal U turn">
            <a:hlinkClick r:id="rId5" action="ppaction://hlinksldjump"/>
            <a:extLst>
              <a:ext uri="{FF2B5EF4-FFF2-40B4-BE49-F238E27FC236}">
                <a16:creationId xmlns:a16="http://schemas.microsoft.com/office/drawing/2014/main" id="{98245DD8-944F-363A-BD22-AA1FB4E1A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5200" y="58247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3D Model 3" descr="Star Decoration">
                <a:extLst>
                  <a:ext uri="{FF2B5EF4-FFF2-40B4-BE49-F238E27FC236}">
                    <a16:creationId xmlns:a16="http://schemas.microsoft.com/office/drawing/2014/main" id="{9873CFF4-9FC2-357C-8E82-4A00EE984B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03717" y="738800"/>
              <a:ext cx="3575311" cy="34992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75311" cy="3499242"/>
                    </a:xfrm>
                    <a:prstGeom prst="rect">
                      <a:avLst/>
                    </a:prstGeom>
                  </am3d:spPr>
                  <am3d:camera>
                    <am3d:pos x="0" y="0" z="667873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444803" d="1000000"/>
                    <am3d:preTrans dx="3161" dy="-17896576" dz="108609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439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Star Decoration">
                <a:extLst>
                  <a:ext uri="{FF2B5EF4-FFF2-40B4-BE49-F238E27FC236}">
                    <a16:creationId xmlns:a16="http://schemas.microsoft.com/office/drawing/2014/main" id="{9873CFF4-9FC2-357C-8E82-4A00EE984B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3717" y="738800"/>
                <a:ext cx="3575311" cy="349924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FD6D8F1-09DF-6A46-18DA-CA661D56A115}"/>
              </a:ext>
            </a:extLst>
          </p:cNvPr>
          <p:cNvSpPr txBox="1"/>
          <p:nvPr/>
        </p:nvSpPr>
        <p:spPr>
          <a:xfrm>
            <a:off x="4051581" y="5025347"/>
            <a:ext cx="2915961" cy="83099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8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.VnMonotype corsiva" pitchFamily="34" charset="0"/>
              </a:rPr>
              <a:t>Lucky star</a:t>
            </a:r>
          </a:p>
        </p:txBody>
      </p:sp>
      <p:pic>
        <p:nvPicPr>
          <p:cNvPr id="2" name="Graphic 1" descr="Arrow Horizontal U turn">
            <a:hlinkClick r:id="rId6" action="ppaction://hlinksldjump"/>
            <a:extLst>
              <a:ext uri="{FF2B5EF4-FFF2-40B4-BE49-F238E27FC236}">
                <a16:creationId xmlns:a16="http://schemas.microsoft.com/office/drawing/2014/main" id="{94BE32C3-424E-2358-26C8-555AEE44F1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88624" y="58046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FF3087-DA89-7DF7-7FF5-817164F14B84}"/>
              </a:ext>
            </a:extLst>
          </p:cNvPr>
          <p:cNvSpPr/>
          <p:nvPr/>
        </p:nvSpPr>
        <p:spPr>
          <a:xfrm>
            <a:off x="3708091" y="4350492"/>
            <a:ext cx="4717378" cy="6742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lamp. It’s 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4F81A-2C19-4418-6960-9710E42ED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93" b="92218" l="9728" r="89105">
                        <a14:foregroundMark x1="37354" y1="8560" x2="43191" y2="8171"/>
                        <a14:foregroundMark x1="49805" y1="58366" x2="48249" y2="76265"/>
                        <a14:foregroundMark x1="43969" y1="90272" x2="57977" y2="88327"/>
                        <a14:foregroundMark x1="40856" y1="92218" x2="47082" y2="89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9685" y="684149"/>
            <a:ext cx="4635784" cy="27448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" name="Graphic 1" descr="Arrow Horizontal U turn">
            <a:hlinkClick r:id="rId5" action="ppaction://hlinksldjump"/>
            <a:extLst>
              <a:ext uri="{FF2B5EF4-FFF2-40B4-BE49-F238E27FC236}">
                <a16:creationId xmlns:a16="http://schemas.microsoft.com/office/drawing/2014/main" id="{B6C911FA-D012-B3E0-BDD1-D42279CCB2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5200" y="58247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5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4" name="3D Model 3" descr="Star Decoration">
                <a:extLst>
                  <a:ext uri="{FF2B5EF4-FFF2-40B4-BE49-F238E27FC236}">
                    <a16:creationId xmlns:a16="http://schemas.microsoft.com/office/drawing/2014/main" id="{9873CFF4-9FC2-357C-8E82-4A00EE984B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03717" y="738800"/>
              <a:ext cx="3575311" cy="34992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75311" cy="3499242"/>
                    </a:xfrm>
                    <a:prstGeom prst="rect">
                      <a:avLst/>
                    </a:prstGeom>
                  </am3d:spPr>
                  <am3d:camera>
                    <am3d:pos x="0" y="0" z="667873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444803" d="1000000"/>
                    <am3d:preTrans dx="3161" dy="-17896576" dz="108609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439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Star Decoration">
                <a:extLst>
                  <a:ext uri="{FF2B5EF4-FFF2-40B4-BE49-F238E27FC236}">
                    <a16:creationId xmlns:a16="http://schemas.microsoft.com/office/drawing/2014/main" id="{9873CFF4-9FC2-357C-8E82-4A00EE984B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3717" y="738800"/>
                <a:ext cx="3575311" cy="349924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FD6D8F1-09DF-6A46-18DA-CA661D56A115}"/>
              </a:ext>
            </a:extLst>
          </p:cNvPr>
          <p:cNvSpPr txBox="1"/>
          <p:nvPr/>
        </p:nvSpPr>
        <p:spPr>
          <a:xfrm>
            <a:off x="4060911" y="4820073"/>
            <a:ext cx="2915961" cy="83099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48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.VnMonotype corsiva" pitchFamily="34" charset="0"/>
              </a:rPr>
              <a:t>Lucky star</a:t>
            </a:r>
          </a:p>
        </p:txBody>
      </p:sp>
      <p:pic>
        <p:nvPicPr>
          <p:cNvPr id="2" name="Graphic 1" descr="Arrow Horizontal U turn">
            <a:hlinkClick r:id="rId6" action="ppaction://hlinksldjump"/>
            <a:extLst>
              <a:ext uri="{FF2B5EF4-FFF2-40B4-BE49-F238E27FC236}">
                <a16:creationId xmlns:a16="http://schemas.microsoft.com/office/drawing/2014/main" id="{47C74688-3ECE-2AC4-9759-F605F4B13C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39856" y="57458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Color is the Sky- children's song 空は何色？のうた">
            <a:hlinkClick r:id="" action="ppaction://media"/>
            <a:extLst>
              <a:ext uri="{FF2B5EF4-FFF2-40B4-BE49-F238E27FC236}">
                <a16:creationId xmlns:a16="http://schemas.microsoft.com/office/drawing/2014/main" id="{597B831F-8CA3-29EF-D07D-0ADDED16F5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538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FF3087-DA89-7DF7-7FF5-817164F14B84}"/>
              </a:ext>
            </a:extLst>
          </p:cNvPr>
          <p:cNvSpPr/>
          <p:nvPr/>
        </p:nvSpPr>
        <p:spPr>
          <a:xfrm>
            <a:off x="3697655" y="4361072"/>
            <a:ext cx="5064921" cy="67425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table. It’s green.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BF78C9-8FD2-A029-1C2E-BE9AFEB56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89946" l="6468" r="93284">
                        <a14:foregroundMark x1="6468" y1="50272" x2="7960" y2="54076"/>
                        <a14:foregroundMark x1="93284" y1="48641" x2="93284" y2="52174"/>
                      </a14:backgroundRemoval>
                    </a14:imgEffect>
                  </a14:imgLayer>
                </a14:imgProps>
              </a:ext>
            </a:extLst>
          </a:blip>
          <a:srcRect t="18869" b="8761"/>
          <a:stretch/>
        </p:blipFill>
        <p:spPr>
          <a:xfrm>
            <a:off x="3697655" y="709127"/>
            <a:ext cx="4796689" cy="2719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Graphic 2" descr="Arrow Horizontal U turn">
            <a:hlinkClick r:id="rId4" action="ppaction://hlinksldjump"/>
            <a:extLst>
              <a:ext uri="{FF2B5EF4-FFF2-40B4-BE49-F238E27FC236}">
                <a16:creationId xmlns:a16="http://schemas.microsoft.com/office/drawing/2014/main" id="{7B01606E-246D-D944-CB15-281578949D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5200" y="58247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CEC0DC0-46F1-C789-662D-02BC7589AA3A}"/>
              </a:ext>
            </a:extLst>
          </p:cNvPr>
          <p:cNvGrpSpPr/>
          <p:nvPr/>
        </p:nvGrpSpPr>
        <p:grpSpPr>
          <a:xfrm>
            <a:off x="4596882" y="2315548"/>
            <a:ext cx="2669192" cy="1926772"/>
            <a:chOff x="4596882" y="2315548"/>
            <a:chExt cx="2669192" cy="192677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C261FBAC-75D0-CCA9-CAC9-EB7E484394AB}"/>
                </a:ext>
              </a:extLst>
            </p:cNvPr>
            <p:cNvSpPr/>
            <p:nvPr/>
          </p:nvSpPr>
          <p:spPr>
            <a:xfrm>
              <a:off x="4596882" y="2315548"/>
              <a:ext cx="2282891" cy="1926772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401B5E-88EF-63CB-D20C-58E9573AD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6369" y="2711444"/>
              <a:ext cx="2449705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There is … </a:t>
              </a:r>
            </a:p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It’s … 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A930F4-CF3D-0E6B-E372-EAB5B3BDE115}"/>
              </a:ext>
            </a:extLst>
          </p:cNvPr>
          <p:cNvGrpSpPr/>
          <p:nvPr/>
        </p:nvGrpSpPr>
        <p:grpSpPr>
          <a:xfrm>
            <a:off x="2379306" y="1150000"/>
            <a:ext cx="2282891" cy="1947868"/>
            <a:chOff x="2379306" y="1150000"/>
            <a:chExt cx="2282891" cy="1947868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AAFF94CD-D964-43B3-8FF2-A4F5F2E0F1D5}"/>
                </a:ext>
              </a:extLst>
            </p:cNvPr>
            <p:cNvSpPr/>
            <p:nvPr/>
          </p:nvSpPr>
          <p:spPr>
            <a:xfrm>
              <a:off x="2379306" y="1150000"/>
              <a:ext cx="2282891" cy="1926772"/>
            </a:xfrm>
            <a:prstGeom prst="hexagon">
              <a:avLst/>
            </a:prstGeom>
            <a:solidFill>
              <a:srgbClr val="F89FD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410EFB-6C92-8C08-63A8-826A1DD00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1992" y="1205872"/>
              <a:ext cx="1712204" cy="16397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3D242F-F69C-9953-6E80-730A4CB36BF7}"/>
                </a:ext>
              </a:extLst>
            </p:cNvPr>
            <p:cNvSpPr txBox="1"/>
            <p:nvPr/>
          </p:nvSpPr>
          <p:spPr>
            <a:xfrm>
              <a:off x="3077499" y="2636203"/>
              <a:ext cx="101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clock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66F279-0645-E17A-15BD-CBC5DFBC81F4}"/>
              </a:ext>
            </a:extLst>
          </p:cNvPr>
          <p:cNvGrpSpPr/>
          <p:nvPr/>
        </p:nvGrpSpPr>
        <p:grpSpPr>
          <a:xfrm>
            <a:off x="2444620" y="3429000"/>
            <a:ext cx="2282891" cy="1926772"/>
            <a:chOff x="2444620" y="3429000"/>
            <a:chExt cx="2282891" cy="192677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C2DFC507-311A-4B6B-658D-F575B923AC00}"/>
                </a:ext>
              </a:extLst>
            </p:cNvPr>
            <p:cNvSpPr/>
            <p:nvPr/>
          </p:nvSpPr>
          <p:spPr>
            <a:xfrm>
              <a:off x="2444620" y="3429000"/>
              <a:ext cx="2282891" cy="1926772"/>
            </a:xfrm>
            <a:prstGeom prst="hexagon">
              <a:avLst/>
            </a:prstGeom>
            <a:solidFill>
              <a:srgbClr val="F89FD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8893C53-568C-287A-D2E9-85BC46DF1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8011" y="3863709"/>
              <a:ext cx="1499746" cy="98763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6EDCBA-B52E-8368-542F-6938C407CC47}"/>
                </a:ext>
              </a:extLst>
            </p:cNvPr>
            <p:cNvSpPr txBox="1"/>
            <p:nvPr/>
          </p:nvSpPr>
          <p:spPr>
            <a:xfrm>
              <a:off x="3149318" y="4714445"/>
              <a:ext cx="101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table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952AF8-6258-7433-928F-4A20651109EF}"/>
              </a:ext>
            </a:extLst>
          </p:cNvPr>
          <p:cNvGrpSpPr/>
          <p:nvPr/>
        </p:nvGrpSpPr>
        <p:grpSpPr>
          <a:xfrm>
            <a:off x="6738115" y="1174046"/>
            <a:ext cx="2282891" cy="1926772"/>
            <a:chOff x="6738115" y="1174046"/>
            <a:chExt cx="2282891" cy="1926772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043E1EDE-FFC5-2CFC-EC84-520114F9CD54}"/>
                </a:ext>
              </a:extLst>
            </p:cNvPr>
            <p:cNvSpPr/>
            <p:nvPr/>
          </p:nvSpPr>
          <p:spPr>
            <a:xfrm>
              <a:off x="6738115" y="1174046"/>
              <a:ext cx="2282891" cy="1926772"/>
            </a:xfrm>
            <a:prstGeom prst="hexagon">
              <a:avLst/>
            </a:prstGeom>
            <a:solidFill>
              <a:srgbClr val="F89FD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531073-FB94-6F0B-E503-CBC1960B5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8268" y="1418432"/>
              <a:ext cx="1728996" cy="136035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CFB8DD-9C99-A01D-30DC-16A752887F6C}"/>
                </a:ext>
              </a:extLst>
            </p:cNvPr>
            <p:cNvSpPr txBox="1"/>
            <p:nvPr/>
          </p:nvSpPr>
          <p:spPr>
            <a:xfrm>
              <a:off x="7444178" y="2617975"/>
              <a:ext cx="101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lamp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5E16D2-0B63-5BE9-3352-D4928CA3046A}"/>
              </a:ext>
            </a:extLst>
          </p:cNvPr>
          <p:cNvGrpSpPr/>
          <p:nvPr/>
        </p:nvGrpSpPr>
        <p:grpSpPr>
          <a:xfrm>
            <a:off x="6749142" y="3429000"/>
            <a:ext cx="2282891" cy="1926772"/>
            <a:chOff x="6749142" y="3429000"/>
            <a:chExt cx="2282891" cy="19267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0C00A0E-50F1-CFE4-149C-E6933EEA4FAC}"/>
                </a:ext>
              </a:extLst>
            </p:cNvPr>
            <p:cNvGrpSpPr/>
            <p:nvPr/>
          </p:nvGrpSpPr>
          <p:grpSpPr>
            <a:xfrm>
              <a:off x="6749142" y="3429000"/>
              <a:ext cx="2282891" cy="1926772"/>
              <a:chOff x="6749142" y="3429000"/>
              <a:chExt cx="2282891" cy="1926772"/>
            </a:xfrm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4FDBE5FF-C280-FB16-51D4-DED74825FA43}"/>
                  </a:ext>
                </a:extLst>
              </p:cNvPr>
              <p:cNvSpPr/>
              <p:nvPr/>
            </p:nvSpPr>
            <p:spPr>
              <a:xfrm>
                <a:off x="6749142" y="3429000"/>
                <a:ext cx="2282891" cy="1926772"/>
              </a:xfrm>
              <a:prstGeom prst="hexagon">
                <a:avLst/>
              </a:prstGeom>
              <a:solidFill>
                <a:srgbClr val="F89FD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1A5D625-511E-A76A-1AB4-37CAE4BCF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6447" y="3665572"/>
                <a:ext cx="1681109" cy="1383912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51D670-D99F-A99D-8EBB-61225B82FD14}"/>
                </a:ext>
              </a:extLst>
            </p:cNvPr>
            <p:cNvSpPr txBox="1"/>
            <p:nvPr/>
          </p:nvSpPr>
          <p:spPr>
            <a:xfrm>
              <a:off x="7526087" y="4714444"/>
              <a:ext cx="101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sofa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D46167-4E1F-2106-65EC-8E0319D870A5}"/>
              </a:ext>
            </a:extLst>
          </p:cNvPr>
          <p:cNvGrpSpPr/>
          <p:nvPr/>
        </p:nvGrpSpPr>
        <p:grpSpPr>
          <a:xfrm>
            <a:off x="4596881" y="4542453"/>
            <a:ext cx="2282891" cy="1926772"/>
            <a:chOff x="4596881" y="4542453"/>
            <a:chExt cx="2282891" cy="1926772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A0669F5D-BEB8-C706-6830-2778300B0A0B}"/>
                </a:ext>
              </a:extLst>
            </p:cNvPr>
            <p:cNvSpPr/>
            <p:nvPr/>
          </p:nvSpPr>
          <p:spPr>
            <a:xfrm>
              <a:off x="4596881" y="4542453"/>
              <a:ext cx="2282891" cy="1926772"/>
            </a:xfrm>
            <a:prstGeom prst="hexagon">
              <a:avLst/>
            </a:prstGeom>
            <a:solidFill>
              <a:srgbClr val="F89FD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3907A-96FA-D7A6-6994-C671E9BB5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0817" y="4758522"/>
              <a:ext cx="1763761" cy="12505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A1F8B3-DEE4-BD57-1FD9-709B3C8F3CA0}"/>
                </a:ext>
              </a:extLst>
            </p:cNvPr>
            <p:cNvSpPr txBox="1"/>
            <p:nvPr/>
          </p:nvSpPr>
          <p:spPr>
            <a:xfrm>
              <a:off x="5587433" y="5994356"/>
              <a:ext cx="1017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TV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2C073A8-8F67-8B70-4D2F-7C8046210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96" y="195435"/>
            <a:ext cx="338357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4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F184A481-D0E0-04A9-0E9F-381A77A1F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2" y="1189470"/>
            <a:ext cx="9015123" cy="2597827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Homelink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learnt vocabulary and structures at home.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with the partners in your free time.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and decorate your room or your dream room.</a:t>
            </a:r>
          </a:p>
        </p:txBody>
      </p:sp>
    </p:spTree>
    <p:extLst>
      <p:ext uri="{BB962C8B-B14F-4D97-AF65-F5344CB8AC3E}">
        <p14:creationId xmlns:p14="http://schemas.microsoft.com/office/powerpoint/2010/main" val="37781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BeeLab: [English] 5 cách nói “Cảm ơn” thay cho câu “Thank you” nhàm chán!">
            <a:extLst>
              <a:ext uri="{FF2B5EF4-FFF2-40B4-BE49-F238E27FC236}">
                <a16:creationId xmlns:a16="http://schemas.microsoft.com/office/drawing/2014/main" id="{6A188A65-460C-B089-8DAF-D8E6A994C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r="1424"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>
            <a:extLst>
              <a:ext uri="{FF2B5EF4-FFF2-40B4-BE49-F238E27FC236}">
                <a16:creationId xmlns:a16="http://schemas.microsoft.com/office/drawing/2014/main" id="{2EA3CC75-40C0-1E5A-350E-C2A423E6F7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024A4-3A6A-4E82-45C8-6D3C2A0A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59BC30-88D5-C148-224B-DE94F18DA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88793" l="725" r="96618">
                        <a14:foregroundMark x1="7005" y1="38793" x2="5797" y2="60345"/>
                        <a14:foregroundMark x1="5797" y1="60345" x2="6039" y2="60776"/>
                        <a14:foregroundMark x1="725" y1="38793" x2="725" y2="47845"/>
                        <a14:foregroundMark x1="95894" y1="38793" x2="96618" y2="5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6824" y="2312691"/>
            <a:ext cx="4460186" cy="3042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EC40C0-1F7E-6199-5140-F32084A7C9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58" b="41788" l="3909" r="92686">
                        <a14:foregroundMark x1="7818" y1="21564" x2="7818" y2="21564"/>
                        <a14:foregroundMark x1="4035" y1="21899" x2="4035" y2="21899"/>
                        <a14:foregroundMark x1="92686" y1="22235" x2="92686" y2="22235"/>
                        <a14:foregroundMark x1="85876" y1="36425" x2="85876" y2="36425"/>
                        <a14:foregroundMark x1="84111" y1="32402" x2="85120" y2="38436"/>
                        <a14:foregroundMark x1="49180" y1="35754" x2="49180" y2="39441"/>
                        <a14:foregroundMark x1="13619" y1="33520" x2="12989" y2="37989"/>
                      </a14:backgroundRemoval>
                    </a14:imgEffect>
                  </a14:imgLayer>
                </a14:imgProps>
              </a:ext>
            </a:extLst>
          </a:blip>
          <a:srcRect b="53428"/>
          <a:stretch/>
        </p:blipFill>
        <p:spPr>
          <a:xfrm>
            <a:off x="7731814" y="4261293"/>
            <a:ext cx="4460186" cy="2936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4CD6-DBFB-BFA6-24FB-47437A179C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85" b="89894" l="9784" r="92376">
                        <a14:foregroundMark x1="45743" y1="31782" x2="45743" y2="31782"/>
                        <a14:foregroundMark x1="31131" y1="11702" x2="22363" y2="17420"/>
                        <a14:foregroundMark x1="38119" y1="7979" x2="51334" y2="6782"/>
                        <a14:foregroundMark x1="51334" y1="6782" x2="52478" y2="6782"/>
                        <a14:foregroundMark x1="58577" y1="5851" x2="68488" y2="11037"/>
                        <a14:foregroundMark x1="79670" y1="19548" x2="86785" y2="27926"/>
                        <a14:foregroundMark x1="86785" y1="27926" x2="87039" y2="28590"/>
                        <a14:foregroundMark x1="92249" y1="44415" x2="90343" y2="59840"/>
                        <a14:foregroundMark x1="90343" y1="59840" x2="90216" y2="59973"/>
                        <a14:foregroundMark x1="77255" y1="77660" x2="85260" y2="72340"/>
                        <a14:foregroundMark x1="50826" y1="52394" x2="52224" y2="58644"/>
                        <a14:foregroundMark x1="11944" y1="44681" x2="12834" y2="56649"/>
                        <a14:foregroundMark x1="12834" y1="56649" x2="14104" y2="60372"/>
                        <a14:foregroundMark x1="21728" y1="19415" x2="15756" y2="30984"/>
                        <a14:foregroundMark x1="14358" y1="62766" x2="21093" y2="75266"/>
                        <a14:foregroundMark x1="21093" y1="75266" x2="29860" y2="83112"/>
                        <a14:foregroundMark x1="29860" y1="83112" x2="29860" y2="83112"/>
                        <a14:foregroundMark x1="35451" y1="85904" x2="54130" y2="89096"/>
                        <a14:foregroundMark x1="59593" y1="89894" x2="71537" y2="87101"/>
                        <a14:foregroundMark x1="88691" y1="68883" x2="89199" y2="62899"/>
                        <a14:foregroundMark x1="90343" y1="36303" x2="92376" y2="429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1368" y="721649"/>
            <a:ext cx="1492305" cy="1425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311F9-CD3D-5E23-A277-4C43594A4B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67" b="98400" l="9886" r="89734">
                        <a14:foregroundMark x1="40684" y1="3733" x2="51331" y2="5333"/>
                        <a14:foregroundMark x1="50190" y1="36267" x2="51331" y2="42133"/>
                        <a14:foregroundMark x1="49049" y1="52267" x2="50951" y2="60533"/>
                        <a14:foregroundMark x1="49430" y1="80800" x2="51331" y2="91733"/>
                        <a14:foregroundMark x1="42966" y1="94667" x2="55513" y2="95200"/>
                        <a14:foregroundMark x1="42586" y1="98133" x2="53992" y2="9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8507" y="2104754"/>
            <a:ext cx="1919014" cy="2736236"/>
          </a:xfrm>
          <a:prstGeom prst="rect">
            <a:avLst/>
          </a:prstGeom>
        </p:spPr>
      </p:pic>
      <p:pic>
        <p:nvPicPr>
          <p:cNvPr id="13" name="Section Zoom 10">
            <a:hlinkClick r:id="rId11" action="ppaction://hlinksldjump"/>
            <a:extLst>
              <a:ext uri="{FF2B5EF4-FFF2-40B4-BE49-F238E27FC236}">
                <a16:creationId xmlns:a16="http://schemas.microsoft.com/office/drawing/2014/main" id="{369D96FF-202F-80EC-C111-6DCF8BB59ABB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84" y="2487168"/>
            <a:ext cx="1929384" cy="2999231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</p:spTree>
    <p:extLst>
      <p:ext uri="{BB962C8B-B14F-4D97-AF65-F5344CB8AC3E}">
        <p14:creationId xmlns:p14="http://schemas.microsoft.com/office/powerpoint/2010/main" val="16454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AE04CA-7118-34D7-9E29-80C404D61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6" t="19428" r="2556"/>
          <a:stretch/>
        </p:blipFill>
        <p:spPr>
          <a:xfrm>
            <a:off x="1283854" y="577500"/>
            <a:ext cx="8321964" cy="6280500"/>
          </a:xfrm>
          <a:prstGeom prst="rect">
            <a:avLst/>
          </a:prstGeom>
        </p:spPr>
      </p:pic>
      <p:pic>
        <p:nvPicPr>
          <p:cNvPr id="8" name="Picture 7" descr="Image result for sofa to color clip art">
            <a:extLst>
              <a:ext uri="{FF2B5EF4-FFF2-40B4-BE49-F238E27FC236}">
                <a16:creationId xmlns:a16="http://schemas.microsoft.com/office/drawing/2014/main" id="{C7D00778-700D-2BC6-D771-61E36653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5" y="4036291"/>
            <a:ext cx="2449144" cy="132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9242-4244-3941-D8F3-0AC75D1F8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50" t="20475" b="24824"/>
          <a:stretch/>
        </p:blipFill>
        <p:spPr>
          <a:xfrm>
            <a:off x="4234992" y="5061353"/>
            <a:ext cx="2010410" cy="754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1D0F8-78B7-4CCD-CFA2-484772AC0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34" y="3165014"/>
            <a:ext cx="784860" cy="79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lamp to color clip art">
            <a:extLst>
              <a:ext uri="{FF2B5EF4-FFF2-40B4-BE49-F238E27FC236}">
                <a16:creationId xmlns:a16="http://schemas.microsoft.com/office/drawing/2014/main" id="{DA4FB49D-D4B3-0A21-656F-F11D74F108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5" b="96040" l="4233" r="95767">
                        <a14:foregroundMark x1="31746" y1="36634" x2="31746" y2="36634"/>
                        <a14:foregroundMark x1="12698" y1="36634" x2="42857" y2="16337"/>
                        <a14:foregroundMark x1="52381" y1="18812" x2="75132" y2="32178"/>
                        <a14:foregroundMark x1="55026" y1="72772" x2="55026" y2="87129"/>
                        <a14:foregroundMark x1="51323" y1="66832" x2="50265" y2="83663"/>
                        <a14:foregroundMark x1="39153" y1="13366" x2="62963" y2="11881"/>
                        <a14:foregroundMark x1="64550" y1="14356" x2="55026" y2="8911"/>
                        <a14:foregroundMark x1="66667" y1="17822" x2="29630" y2="40099"/>
                        <a14:foregroundMark x1="39153" y1="1980" x2="56085" y2="3960"/>
                        <a14:foregroundMark x1="47619" y1="72772" x2="48677" y2="89604"/>
                        <a14:foregroundMark x1="46561" y1="96040" x2="52381" y2="96040"/>
                        <a14:foregroundMark x1="4233" y1="39109" x2="4233" y2="39109"/>
                        <a14:foregroundMark x1="95767" y1="39109" x2="95767" y2="39109"/>
                        <a14:foregroundMark x1="50265" y1="52475" x2="50265" y2="52475"/>
                        <a14:foregroundMark x1="47619" y1="55941" x2="47619" y2="55941"/>
                        <a14:foregroundMark x1="55026" y1="53465" x2="55026" y2="53465"/>
                        <a14:foregroundMark x1="43915" y1="53465" x2="43915" y2="53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17" y="4513694"/>
            <a:ext cx="749330" cy="801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90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2D53EDBA-C7B3-E48F-4E4F-6D44AE7A97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2630312"/>
                  </p:ext>
                </p:extLst>
              </p:nvPr>
            </p:nvGraphicFramePr>
            <p:xfrm>
              <a:off x="1648968" y="1936836"/>
              <a:ext cx="1667256" cy="2098716"/>
            </p:xfrm>
            <a:graphic>
              <a:graphicData uri="http://schemas.microsoft.com/office/powerpoint/2016/sectionzoom">
                <psez:sectionZm>
                  <psez:sectionZmObj sectionId="{B931D56B-1301-4146-9A56-A9E956824444}">
                    <psez:zmPr id="{3721D3BF-8272-40CA-96F1-4E3847E7B2F5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67256" cy="20987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5" name="Section Zoom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D53EDBA-C7B3-E48F-4E4F-6D44AE7A97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8968" y="1936836"/>
                <a:ext cx="1667256" cy="20987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01CD12BD-226D-DE2E-16AE-5821894CB1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803854"/>
                  </p:ext>
                </p:extLst>
              </p:nvPr>
            </p:nvGraphicFramePr>
            <p:xfrm>
              <a:off x="7726289" y="381872"/>
              <a:ext cx="1903408" cy="1430815"/>
            </p:xfrm>
            <a:graphic>
              <a:graphicData uri="http://schemas.microsoft.com/office/powerpoint/2016/sectionzoom">
                <psez:sectionZm>
                  <psez:sectionZmObj sectionId="{FE3B4FFE-E556-4D33-9B9B-D6291CF04447}">
                    <psez:zmPr id="{0D641138-C2B0-4187-993A-BC9D0AA259B8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03408" cy="14308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7" name="Section Zoom 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1CD12BD-226D-DE2E-16AE-5821894CB1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289" y="381872"/>
                <a:ext cx="1903408" cy="14308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A8EA4F8B-64DA-326C-1F8D-FDC4270ED5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56012563"/>
                  </p:ext>
                </p:extLst>
              </p:nvPr>
            </p:nvGraphicFramePr>
            <p:xfrm>
              <a:off x="3316224" y="2487168"/>
              <a:ext cx="5023104" cy="2558146"/>
            </p:xfrm>
            <a:graphic>
              <a:graphicData uri="http://schemas.microsoft.com/office/powerpoint/2016/sectionzoom">
                <psez:sectionZm>
                  <psez:sectionZmObj sectionId="{003190B0-BB73-4B27-9650-B288A6C82368}">
                    <psez:zmPr id="{E5D1BA4D-1748-440D-A12D-819D3285F641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023104" cy="255814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9" name="Section Zoom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8EA4F8B-64DA-326C-1F8D-FDC4270ED5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6224" y="2487168"/>
                <a:ext cx="5023104" cy="255814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369D96FF-202F-80EC-C111-6DCF8BB59A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6057570"/>
                  </p:ext>
                </p:extLst>
              </p:nvPr>
            </p:nvGraphicFramePr>
            <p:xfrm>
              <a:off x="10006584" y="2487168"/>
              <a:ext cx="1929384" cy="2999231"/>
            </p:xfrm>
            <a:graphic>
              <a:graphicData uri="http://schemas.microsoft.com/office/powerpoint/2016/sectionzoom">
                <psez:sectionZm>
                  <psez:sectionZmObj sectionId="{228C1860-A25A-41D2-BC11-32995D3084EA}">
                    <psez:zmPr id="{7DD0D61E-8FB2-4AC3-96C4-E2AC7C2057BF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9384" cy="299923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1" name="Section Zoom 1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69D96FF-202F-80EC-C111-6DCF8BB59A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6584" y="2487168"/>
                <a:ext cx="1929384" cy="299923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13" name="Section Zoom 12">
                <a:extLst>
                  <a:ext uri="{FF2B5EF4-FFF2-40B4-BE49-F238E27FC236}">
                    <a16:creationId xmlns:a16="http://schemas.microsoft.com/office/drawing/2014/main" id="{E47188ED-6B90-4170-AE72-755A016801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1112588"/>
                  </p:ext>
                </p:extLst>
              </p:nvPr>
            </p:nvGraphicFramePr>
            <p:xfrm>
              <a:off x="4319566" y="5108447"/>
              <a:ext cx="3056594" cy="646177"/>
            </p:xfrm>
            <a:graphic>
              <a:graphicData uri="http://schemas.microsoft.com/office/powerpoint/2016/sectionzoom">
                <psez:sectionZm>
                  <psez:sectionZmObj sectionId="{607BCB9F-E0E3-489C-9AE7-E454DEBE9177}">
                    <psez:zmPr id="{277BF53C-6798-4711-B70D-ECEA6402ED4C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56594" cy="6461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3" name="Section Zoom 1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47188ED-6B90-4170-AE72-755A016801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9566" y="5108447"/>
                <a:ext cx="3056594" cy="6461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67C46A0A-8E89-0FC1-E9F8-F5C4A7109AD7}"/>
              </a:ext>
            </a:extLst>
          </p:cNvPr>
          <p:cNvSpPr/>
          <p:nvPr/>
        </p:nvSpPr>
        <p:spPr>
          <a:xfrm>
            <a:off x="1524000" y="243840"/>
            <a:ext cx="2743200" cy="1706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4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4A2C1F-B30C-EB62-B51E-B5D015B7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5" b="89808" l="9987" r="89879">
                        <a14:foregroundMark x1="30634" y1="8034" x2="30634" y2="8034"/>
                        <a14:foregroundMark x1="49393" y1="6715" x2="49393" y2="6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45017" y="1135167"/>
            <a:ext cx="4306630" cy="33263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ED17A4-BD3E-55A4-F219-A6C0846E101E}"/>
              </a:ext>
            </a:extLst>
          </p:cNvPr>
          <p:cNvSpPr txBox="1"/>
          <p:nvPr/>
        </p:nvSpPr>
        <p:spPr>
          <a:xfrm>
            <a:off x="4737006" y="4614475"/>
            <a:ext cx="1922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F85A7B-12D3-3223-E652-331F331E5C7F}"/>
              </a:ext>
            </a:extLst>
          </p:cNvPr>
          <p:cNvSpPr/>
          <p:nvPr/>
        </p:nvSpPr>
        <p:spPr>
          <a:xfrm>
            <a:off x="8071104" y="755904"/>
            <a:ext cx="3998976" cy="2673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96E1BF-43B3-217A-A2CE-9AAE7C5D908E}"/>
              </a:ext>
            </a:extLst>
          </p:cNvPr>
          <p:cNvSpPr/>
          <p:nvPr/>
        </p:nvSpPr>
        <p:spPr>
          <a:xfrm>
            <a:off x="1328928" y="1328928"/>
            <a:ext cx="1792224" cy="1060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l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ED17A4-BD3E-55A4-F219-A6C0846E101E}"/>
              </a:ext>
            </a:extLst>
          </p:cNvPr>
          <p:cNvSpPr txBox="1"/>
          <p:nvPr/>
        </p:nvSpPr>
        <p:spPr>
          <a:xfrm>
            <a:off x="4734181" y="4715879"/>
            <a:ext cx="2081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04CD86-7A3C-794E-0C5F-888FAE08F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85" b="89894" l="9784" r="92376">
                        <a14:foregroundMark x1="45743" y1="31782" x2="45743" y2="31782"/>
                        <a14:foregroundMark x1="31131" y1="11702" x2="22363" y2="17420"/>
                        <a14:foregroundMark x1="38119" y1="7979" x2="51334" y2="6782"/>
                        <a14:foregroundMark x1="51334" y1="6782" x2="52478" y2="6782"/>
                        <a14:foregroundMark x1="58577" y1="5851" x2="68488" y2="11037"/>
                        <a14:foregroundMark x1="79670" y1="19548" x2="86785" y2="27926"/>
                        <a14:foregroundMark x1="86785" y1="27926" x2="87039" y2="28590"/>
                        <a14:foregroundMark x1="92249" y1="44415" x2="90343" y2="59840"/>
                        <a14:foregroundMark x1="90343" y1="59840" x2="90216" y2="59973"/>
                        <a14:foregroundMark x1="77255" y1="77660" x2="85260" y2="72340"/>
                        <a14:foregroundMark x1="50826" y1="52394" x2="52224" y2="58644"/>
                        <a14:foregroundMark x1="11944" y1="44681" x2="12834" y2="56649"/>
                        <a14:foregroundMark x1="12834" y1="56649" x2="14104" y2="60372"/>
                        <a14:foregroundMark x1="21728" y1="19415" x2="15756" y2="30984"/>
                        <a14:foregroundMark x1="14358" y1="62766" x2="21093" y2="75266"/>
                        <a14:foregroundMark x1="21093" y1="75266" x2="29860" y2="83112"/>
                        <a14:foregroundMark x1="29860" y1="83112" x2="29860" y2="83112"/>
                        <a14:foregroundMark x1="35451" y1="85904" x2="54130" y2="89096"/>
                        <a14:foregroundMark x1="59593" y1="89894" x2="71537" y2="87101"/>
                        <a14:foregroundMark x1="88691" y1="68883" x2="89199" y2="62899"/>
                        <a14:foregroundMark x1="90343" y1="36303" x2="92376" y2="429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585" y="1372680"/>
            <a:ext cx="3235037" cy="30911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CE1D0B-3A31-A6BD-C0B4-6A56887079C8}"/>
              </a:ext>
            </a:extLst>
          </p:cNvPr>
          <p:cNvSpPr/>
          <p:nvPr/>
        </p:nvSpPr>
        <p:spPr>
          <a:xfrm>
            <a:off x="9156192" y="2584704"/>
            <a:ext cx="1889760" cy="1755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ED17A4-BD3E-55A4-F219-A6C0846E101E}"/>
              </a:ext>
            </a:extLst>
          </p:cNvPr>
          <p:cNvSpPr txBox="1"/>
          <p:nvPr/>
        </p:nvSpPr>
        <p:spPr>
          <a:xfrm>
            <a:off x="4868293" y="4699819"/>
            <a:ext cx="1396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E6CCD-F8EA-4F05-665F-620474817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7" b="95431" l="4657" r="95711">
                        <a14:foregroundMark x1="37377" y1="7614" x2="44608" y2="9137"/>
                        <a14:foregroundMark x1="9436" y1="54061" x2="10049" y2="73350"/>
                        <a14:foregroundMark x1="6495" y1="72081" x2="7108" y2="84772"/>
                        <a14:foregroundMark x1="11275" y1="86041" x2="68995" y2="84010"/>
                        <a14:foregroundMark x1="40686" y1="94162" x2="67647" y2="93401"/>
                        <a14:foregroundMark x1="67647" y1="93401" x2="69975" y2="93401"/>
                        <a14:foregroundMark x1="70588" y1="96701" x2="81373" y2="95939"/>
                        <a14:foregroundMark x1="81373" y1="95939" x2="81618" y2="95431"/>
                        <a14:foregroundMark x1="95833" y1="52030" x2="95588" y2="84518"/>
                        <a14:foregroundMark x1="89338" y1="88071" x2="73897" y2="86802"/>
                        <a14:foregroundMark x1="4657" y1="51777" x2="5515" y2="77411"/>
                        <a14:foregroundMark x1="94853" y1="43909" x2="94853" y2="43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870" y="1511850"/>
            <a:ext cx="5711039" cy="2757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55DEFF-0123-6D34-C34D-FFF3CC5A84F8}"/>
              </a:ext>
            </a:extLst>
          </p:cNvPr>
          <p:cNvSpPr/>
          <p:nvPr/>
        </p:nvSpPr>
        <p:spPr>
          <a:xfrm>
            <a:off x="9668256" y="1621536"/>
            <a:ext cx="1292352" cy="1807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so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ED17A4-BD3E-55A4-F219-A6C0846E101E}"/>
              </a:ext>
            </a:extLst>
          </p:cNvPr>
          <p:cNvSpPr txBox="1"/>
          <p:nvPr/>
        </p:nvSpPr>
        <p:spPr>
          <a:xfrm>
            <a:off x="5163261" y="4699819"/>
            <a:ext cx="1396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4A1689-5D20-F77C-162E-D989334DE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93033" l="4692" r="94721">
                        <a14:foregroundMark x1="11437" y1="8197" x2="30792" y2="9426"/>
                        <a14:foregroundMark x1="6158" y1="11475" x2="7331" y2="20902"/>
                        <a14:foregroundMark x1="61584" y1="9016" x2="80059" y2="9016"/>
                        <a14:foregroundMark x1="80059" y1="9016" x2="89443" y2="9016"/>
                        <a14:foregroundMark x1="92669" y1="11475" x2="92669" y2="24590"/>
                        <a14:foregroundMark x1="50440" y1="83197" x2="73021" y2="81557"/>
                        <a14:foregroundMark x1="73021" y1="81557" x2="74194" y2="81557"/>
                        <a14:foregroundMark x1="5572" y1="31148" x2="7038" y2="45082"/>
                        <a14:foregroundMark x1="35777" y1="91393" x2="43695" y2="89754"/>
                        <a14:foregroundMark x1="31378" y1="91803" x2="35777" y2="89344"/>
                        <a14:foregroundMark x1="59238" y1="90984" x2="65103" y2="90574"/>
                        <a14:foregroundMark x1="30499" y1="91803" x2="31672" y2="90574"/>
                        <a14:foregroundMark x1="28739" y1="93033" x2="29619" y2="91803"/>
                        <a14:foregroundMark x1="30499" y1="89344" x2="30205" y2="90574"/>
                        <a14:foregroundMark x1="30499" y1="87705" x2="29326" y2="91803"/>
                        <a14:foregroundMark x1="78006" y1="86475" x2="70674" y2="85656"/>
                        <a14:foregroundMark x1="93842" y1="59836" x2="92669" y2="77459"/>
                        <a14:foregroundMark x1="92669" y1="77459" x2="93842" y2="82787"/>
                        <a14:foregroundMark x1="13490" y1="86066" x2="17889" y2="85246"/>
                        <a14:foregroundMark x1="24340" y1="86066" x2="30205" y2="86066"/>
                        <a14:foregroundMark x1="5865" y1="85656" x2="12903" y2="85656"/>
                        <a14:foregroundMark x1="4985" y1="86066" x2="4985" y2="86066"/>
                        <a14:foregroundMark x1="34897" y1="86475" x2="34897" y2="86475"/>
                        <a14:foregroundMark x1="94721" y1="85246" x2="94721" y2="852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9703" y="718174"/>
            <a:ext cx="5413359" cy="38734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97BD81-7F85-4A54-57C7-00482F32F462}"/>
              </a:ext>
            </a:extLst>
          </p:cNvPr>
          <p:cNvSpPr/>
          <p:nvPr/>
        </p:nvSpPr>
        <p:spPr>
          <a:xfrm>
            <a:off x="9351264" y="536448"/>
            <a:ext cx="20726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ED17A4-BD3E-55A4-F219-A6C0846E101E}"/>
              </a:ext>
            </a:extLst>
          </p:cNvPr>
          <p:cNvSpPr txBox="1"/>
          <p:nvPr/>
        </p:nvSpPr>
        <p:spPr>
          <a:xfrm>
            <a:off x="5135854" y="4699819"/>
            <a:ext cx="1920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7823C-718A-A4DC-C3FC-94007E34A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834" y="1213452"/>
            <a:ext cx="5442221" cy="35839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91ABD-2303-2EF3-570D-3673E6501316}"/>
              </a:ext>
            </a:extLst>
          </p:cNvPr>
          <p:cNvSpPr/>
          <p:nvPr/>
        </p:nvSpPr>
        <p:spPr>
          <a:xfrm>
            <a:off x="8449055" y="1499616"/>
            <a:ext cx="1999489" cy="975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8B72B5-9FFF-69DD-299C-FC162BEF5663}"/>
              </a:ext>
            </a:extLst>
          </p:cNvPr>
          <p:cNvSpPr/>
          <p:nvPr/>
        </p:nvSpPr>
        <p:spPr>
          <a:xfrm>
            <a:off x="2045108" y="1469923"/>
            <a:ext cx="1397888" cy="589936"/>
          </a:xfrm>
          <a:prstGeom prst="roundRect">
            <a:avLst>
              <a:gd name="adj" fmla="val 31212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</a:rPr>
              <a:t>lamp</a:t>
            </a:r>
            <a:r>
              <a:rPr lang="en-US" dirty="0" err="1"/>
              <a:t>p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5F2AEF-318F-66BF-15AF-67A2636B5C00}"/>
              </a:ext>
            </a:extLst>
          </p:cNvPr>
          <p:cNvSpPr/>
          <p:nvPr/>
        </p:nvSpPr>
        <p:spPr>
          <a:xfrm>
            <a:off x="9365224" y="744794"/>
            <a:ext cx="1396181" cy="589936"/>
          </a:xfrm>
          <a:prstGeom prst="roundRect">
            <a:avLst>
              <a:gd name="adj" fmla="val 31212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</a:rPr>
              <a:t>clock</a:t>
            </a:r>
            <a:r>
              <a:rPr lang="en-US" dirty="0" err="1"/>
              <a:t>p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D3088E-FBE1-4C1B-F646-BFF843CC33CD}"/>
              </a:ext>
            </a:extLst>
          </p:cNvPr>
          <p:cNvSpPr/>
          <p:nvPr/>
        </p:nvSpPr>
        <p:spPr>
          <a:xfrm>
            <a:off x="4311443" y="3453580"/>
            <a:ext cx="1396181" cy="589936"/>
          </a:xfrm>
          <a:prstGeom prst="roundRect">
            <a:avLst>
              <a:gd name="adj" fmla="val 31212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</a:rPr>
              <a:t>sofa</a:t>
            </a:r>
            <a:r>
              <a:rPr lang="en-US" dirty="0" err="1"/>
              <a:t>p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5D6F4-9FCA-383D-CCCE-53004AEF4F70}"/>
              </a:ext>
            </a:extLst>
          </p:cNvPr>
          <p:cNvSpPr/>
          <p:nvPr/>
        </p:nvSpPr>
        <p:spPr>
          <a:xfrm>
            <a:off x="10298988" y="3429000"/>
            <a:ext cx="1125795" cy="614516"/>
          </a:xfrm>
          <a:prstGeom prst="roundRect">
            <a:avLst>
              <a:gd name="adj" fmla="val 31212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</a:rPr>
              <a:t>TV</a:t>
            </a:r>
            <a:r>
              <a:rPr lang="en-US" dirty="0" err="1"/>
              <a:t>p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CE5955-62D1-36E4-8EFF-5E740A449E40}"/>
              </a:ext>
            </a:extLst>
          </p:cNvPr>
          <p:cNvSpPr/>
          <p:nvPr/>
        </p:nvSpPr>
        <p:spPr>
          <a:xfrm>
            <a:off x="5397909" y="5265175"/>
            <a:ext cx="1396181" cy="589936"/>
          </a:xfrm>
          <a:prstGeom prst="roundRect">
            <a:avLst>
              <a:gd name="adj" fmla="val 31212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ysClr val="windowText" lastClr="000000"/>
                </a:solidFill>
              </a:rPr>
              <a:t>table</a:t>
            </a:r>
            <a:r>
              <a:rPr lang="en-US" dirty="0" err="1"/>
              <a:t>p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D24224-DA8C-3ADD-E94C-2F7A5567891E}"/>
              </a:ext>
            </a:extLst>
          </p:cNvPr>
          <p:cNvSpPr/>
          <p:nvPr/>
        </p:nvSpPr>
        <p:spPr>
          <a:xfrm>
            <a:off x="1750142" y="998376"/>
            <a:ext cx="1818968" cy="2708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30409E-386E-4732-AEE3-7419C92697BF}"/>
              </a:ext>
            </a:extLst>
          </p:cNvPr>
          <p:cNvSpPr/>
          <p:nvPr/>
        </p:nvSpPr>
        <p:spPr>
          <a:xfrm>
            <a:off x="7464489" y="214604"/>
            <a:ext cx="3296915" cy="1845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96AAD-AC05-07A6-64E4-31A335773CE5}"/>
              </a:ext>
            </a:extLst>
          </p:cNvPr>
          <p:cNvSpPr/>
          <p:nvPr/>
        </p:nvSpPr>
        <p:spPr>
          <a:xfrm>
            <a:off x="3569110" y="2948472"/>
            <a:ext cx="4259274" cy="1953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D10840-36D1-7686-929D-E5089DF69334}"/>
              </a:ext>
            </a:extLst>
          </p:cNvPr>
          <p:cNvSpPr/>
          <p:nvPr/>
        </p:nvSpPr>
        <p:spPr>
          <a:xfrm>
            <a:off x="4105470" y="4902181"/>
            <a:ext cx="3648270" cy="9529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E2917D-57F8-E739-5CE6-67B98274D91D}"/>
              </a:ext>
            </a:extLst>
          </p:cNvPr>
          <p:cNvSpPr/>
          <p:nvPr/>
        </p:nvSpPr>
        <p:spPr>
          <a:xfrm>
            <a:off x="10123714" y="2564967"/>
            <a:ext cx="1818968" cy="2708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1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l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so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188</Words>
  <Application>Microsoft Office PowerPoint</Application>
  <PresentationFormat>Widescreen</PresentationFormat>
  <Paragraphs>60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.VnArabia</vt:lpstr>
      <vt:lpstr>.VnMonotype corsiva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xuyen le</dc:creator>
  <cp:lastModifiedBy>PKComputer</cp:lastModifiedBy>
  <cp:revision>25</cp:revision>
  <dcterms:created xsi:type="dcterms:W3CDTF">2022-11-04T01:54:25Z</dcterms:created>
  <dcterms:modified xsi:type="dcterms:W3CDTF">2024-05-05T03:17:21Z</dcterms:modified>
</cp:coreProperties>
</file>