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8" r:id="rId3"/>
    <p:sldId id="287" r:id="rId4"/>
    <p:sldId id="288" r:id="rId5"/>
    <p:sldId id="289" r:id="rId6"/>
    <p:sldId id="290" r:id="rId7"/>
    <p:sldId id="271" r:id="rId8"/>
    <p:sldId id="269" r:id="rId9"/>
    <p:sldId id="282" r:id="rId10"/>
    <p:sldId id="264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60" autoAdjust="0"/>
  </p:normalViewPr>
  <p:slideViewPr>
    <p:cSldViewPr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GV </a:t>
            </a:r>
            <a:r>
              <a:rPr lang="en-US" altLang="en-US" dirty="0" err="1" smtClean="0"/>
              <a:t>mời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vai</a:t>
            </a:r>
            <a:r>
              <a:rPr lang="en-US" altLang="en-US" baseline="0" dirty="0" smtClean="0"/>
              <a:t> kittens, 2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kites. GV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vai</a:t>
            </a:r>
            <a:r>
              <a:rPr lang="en-US" altLang="en-US" baseline="0" dirty="0" smtClean="0"/>
              <a:t> Tommy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mẫu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Sau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dành</a:t>
            </a:r>
            <a:r>
              <a:rPr lang="en-US" altLang="en-US" baseline="0" dirty="0" smtClean="0"/>
              <a:t> 1-2 </a:t>
            </a:r>
            <a:r>
              <a:rPr lang="en-US" altLang="en-US" baseline="0" dirty="0" err="1" smtClean="0"/>
              <a:t>phút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work in pairs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xung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phong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bảng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đóng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vai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7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image" Target="../media/image21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audio1.wav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.jpeg"/><Relationship Id="rId5" Type="http://schemas.microsoft.com/office/2007/relationships/media" Target="../media/media7.mp3"/><Relationship Id="rId1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7.png"/><Relationship Id="rId3" Type="http://schemas.microsoft.com/office/2007/relationships/media" Target="../media/media6.mp3"/><Relationship Id="rId7" Type="http://schemas.microsoft.com/office/2007/relationships/media" Target="../media/media5.mp3"/><Relationship Id="rId12" Type="http://schemas.openxmlformats.org/officeDocument/2006/relationships/image" Target="../media/image16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7.mp3"/><Relationship Id="rId11" Type="http://schemas.openxmlformats.org/officeDocument/2006/relationships/audio" Target="../media/audio1.wav"/><Relationship Id="rId5" Type="http://schemas.microsoft.com/office/2007/relationships/media" Target="../media/media7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386"/>
            <a:ext cx="9244941" cy="68963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225" y="2432530"/>
            <a:ext cx="4170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60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Kk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489" y="3332048"/>
            <a:ext cx="2480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5" y="0"/>
            <a:ext cx="1295400" cy="9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34198" y="76200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76200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599" y="990600"/>
            <a:ext cx="4082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1524000"/>
            <a:ext cx="4711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vi-VN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Look, read and circle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6926" y="2855507"/>
            <a:ext cx="3937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 smtClean="0">
                <a:latin typeface="Comic Sans MS" pitchFamily="66" charset="0"/>
              </a:rPr>
              <a:t>I see </a:t>
            </a:r>
            <a:r>
              <a:rPr lang="en-US" altLang="en-US" sz="3200" dirty="0" smtClean="0">
                <a:latin typeface="Comic Sans MS" pitchFamily="66" charset="0"/>
              </a:rPr>
              <a:t>…….</a:t>
            </a:r>
            <a:r>
              <a:rPr lang="vi-VN" altLang="en-US" sz="3200" dirty="0" smtClean="0">
                <a:latin typeface="Comic Sans MS" pitchFamily="66" charset="0"/>
              </a:rPr>
              <a:t>…………………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-68721" y="4077001"/>
            <a:ext cx="4869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 smtClean="0">
                <a:latin typeface="Comic Sans MS" pitchFamily="66" charset="0"/>
              </a:rPr>
              <a:t>The </a:t>
            </a:r>
            <a:r>
              <a:rPr lang="vi-VN" altLang="en-US" sz="32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vi-VN" altLang="en-US" sz="3200" dirty="0" smtClean="0">
                <a:latin typeface="Comic Sans MS" pitchFamily="66" charset="0"/>
              </a:rPr>
              <a:t>ittens love …………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5248474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 smtClean="0">
                <a:latin typeface="Comic Sans MS" pitchFamily="66" charset="0"/>
              </a:rPr>
              <a:t>I love …………….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78" y="2136208"/>
            <a:ext cx="3061193" cy="2157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629" y="2619575"/>
            <a:ext cx="1342614" cy="1460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6275" y="2632052"/>
            <a:ext cx="1264021" cy="1374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13" y="4168167"/>
            <a:ext cx="3137195" cy="221121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15" y="4321983"/>
            <a:ext cx="1627722" cy="12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91" y="4991415"/>
            <a:ext cx="1540155" cy="10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90919" y="2706469"/>
            <a:ext cx="27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tw</a:t>
            </a:r>
            <a:r>
              <a:rPr lang="en-US" sz="3600" dirty="0"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600" dirty="0" smtClean="0">
                <a:latin typeface="Comic Sans MS" pitchFamily="66" charset="0"/>
              </a:rPr>
              <a:t>ittens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2119" y="3962400"/>
            <a:ext cx="158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600" dirty="0" smtClean="0">
                <a:latin typeface="Comic Sans MS" pitchFamily="66" charset="0"/>
              </a:rPr>
              <a:t>ites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5105400"/>
            <a:ext cx="21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sz="3600" dirty="0" smtClean="0">
                <a:latin typeface="Comic Sans MS" pitchFamily="66" charset="0"/>
              </a:rPr>
              <a:t>ittens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424"/>
          <a:stretch>
            <a:fillRect/>
          </a:stretch>
        </p:blipFill>
        <p:spPr bwMode="auto">
          <a:xfrm>
            <a:off x="0" y="857250"/>
            <a:ext cx="91440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0113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134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998" y="228600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408" y="237530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9200" y="6197025"/>
            <a:ext cx="2895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 smtClean="0">
                <a:latin typeface="Comic Sans MS" pitchFamily="66" charset="0"/>
              </a:rPr>
              <a:t>kites</a:t>
            </a:r>
            <a:endParaRPr lang="en-US" altLang="en-US" sz="32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6073914"/>
            <a:ext cx="251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dirty="0" smtClean="0">
                <a:latin typeface="Comic Sans MS" pitchFamily="66" charset="0"/>
              </a:rPr>
              <a:t>kittens</a:t>
            </a:r>
            <a:endParaRPr lang="en-US" altLang="en-US" sz="4400" dirty="0"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7" y="1806863"/>
            <a:ext cx="3079974" cy="2130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03913"/>
            <a:ext cx="3023943" cy="2131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76" y="4037184"/>
            <a:ext cx="3137195" cy="221121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78" y="4191000"/>
            <a:ext cx="1627722" cy="12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54" y="4860432"/>
            <a:ext cx="1540155" cy="106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14553"/>
            <a:ext cx="3061193" cy="21576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4559523"/>
            <a:ext cx="1342614" cy="14602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572000"/>
            <a:ext cx="1264021" cy="1374796"/>
          </a:xfrm>
          <a:prstGeom prst="rect">
            <a:avLst/>
          </a:prstGeom>
        </p:spPr>
      </p:pic>
      <p:pic>
        <p:nvPicPr>
          <p:cNvPr id="4" name="K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1000" y="1975134"/>
            <a:ext cx="457200" cy="457200"/>
          </a:xfrm>
          <a:prstGeom prst="rect">
            <a:avLst/>
          </a:prstGeom>
        </p:spPr>
      </p:pic>
      <p:pic>
        <p:nvPicPr>
          <p:cNvPr id="7" name="Kitte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10800000">
            <a:off x="8459796" y="1909170"/>
            <a:ext cx="457200" cy="457200"/>
          </a:xfrm>
          <a:prstGeom prst="rect">
            <a:avLst/>
          </a:prstGeom>
        </p:spPr>
      </p:pic>
      <p:pic>
        <p:nvPicPr>
          <p:cNvPr id="8" name="kite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1000" y="4114800"/>
            <a:ext cx="457200" cy="457200"/>
          </a:xfrm>
          <a:prstGeom prst="rect">
            <a:avLst/>
          </a:prstGeom>
        </p:spPr>
      </p:pic>
      <p:pic>
        <p:nvPicPr>
          <p:cNvPr id="9" name="kitten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 rot="10800000">
            <a:off x="8459796" y="40318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3690406"/>
            <a:ext cx="3498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two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62300" y="6273225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Track 6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74891" y="1093352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0600" y="3716137"/>
            <a:ext cx="4343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 see two kitten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51" y="2057399"/>
            <a:ext cx="449997" cy="449997"/>
          </a:xfrm>
          <a:prstGeom prst="rect">
            <a:avLst/>
          </a:prstGeom>
        </p:spPr>
      </p:pic>
      <p:pic>
        <p:nvPicPr>
          <p:cNvPr id="13" name="the kiitens love kit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19870" y="2092642"/>
            <a:ext cx="460538" cy="460538"/>
          </a:xfrm>
          <a:prstGeom prst="rect">
            <a:avLst/>
          </a:prstGeom>
        </p:spPr>
      </p:pic>
      <p:pic>
        <p:nvPicPr>
          <p:cNvPr id="14" name="I love kitte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71331" y="5232855"/>
            <a:ext cx="460538" cy="460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448" y="1963710"/>
            <a:ext cx="2841099" cy="1822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1931548"/>
            <a:ext cx="2878253" cy="1876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3801" y="4308775"/>
            <a:ext cx="2831598" cy="19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8270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  <p:bldP spid="1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42357" y="5663625"/>
            <a:ext cx="3498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two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 see two kitt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762" y="2133600"/>
            <a:ext cx="609601" cy="609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2050197"/>
            <a:ext cx="5475051" cy="3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863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8400" y="5608320"/>
            <a:ext cx="4343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ites.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the kiitens love ki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937" y="2034998"/>
            <a:ext cx="460538" cy="46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785" y="2057400"/>
            <a:ext cx="514370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46941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708" y="93785"/>
            <a:ext cx="2242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8874" y="83403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35534" y="5979871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vi-V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 love kitt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994" y="2322466"/>
            <a:ext cx="460538" cy="460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1893108"/>
            <a:ext cx="5545503" cy="38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83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1780645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Role play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7816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164474"/>
            <a:ext cx="1342614" cy="1693526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693" y="4540454"/>
            <a:ext cx="3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 love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ites.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516" y="2514600"/>
            <a:ext cx="2773264" cy="1851311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0052" y="3256823"/>
            <a:ext cx="283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see two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11153" y="5863955"/>
            <a:ext cx="2200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vi-V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ittens.</a:t>
            </a:r>
            <a:endParaRPr lang="en-US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349" y="4794785"/>
            <a:ext cx="2831598" cy="1971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68" y="2625089"/>
            <a:ext cx="2225283" cy="1876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828" y="4178676"/>
            <a:ext cx="1347105" cy="15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9" y="1"/>
            <a:ext cx="1112611" cy="7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0179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5" y="1516797"/>
            <a:ext cx="6948945" cy="52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 love kitte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50835" y="4267200"/>
            <a:ext cx="457200" cy="457200"/>
          </a:xfrm>
          <a:prstGeom prst="rect">
            <a:avLst/>
          </a:prstGeom>
        </p:spPr>
      </p:pic>
      <p:pic>
        <p:nvPicPr>
          <p:cNvPr id="9" name="I see two kitten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4855" y="1524000"/>
            <a:ext cx="457200" cy="457200"/>
          </a:xfrm>
          <a:prstGeom prst="rect">
            <a:avLst/>
          </a:prstGeom>
        </p:spPr>
      </p:pic>
      <p:pic>
        <p:nvPicPr>
          <p:cNvPr id="10" name="the kiitens love kite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0957901">
            <a:off x="7776244" y="1550450"/>
            <a:ext cx="495828" cy="495828"/>
          </a:xfrm>
          <a:prstGeom prst="rect">
            <a:avLst/>
          </a:prstGeom>
        </p:spPr>
      </p:pic>
      <p:pic>
        <p:nvPicPr>
          <p:cNvPr id="11" name="Track 66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51479" y="889609"/>
            <a:ext cx="423377" cy="4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1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744" y="76200"/>
            <a:ext cx="249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vi-VN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6723" y="85130"/>
            <a:ext cx="266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120" y="1017360"/>
            <a:ext cx="4647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203" y="1766889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2. L</a:t>
            </a:r>
            <a:r>
              <a:rPr lang="vi-VN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ook, read and circle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17" y="2986085"/>
            <a:ext cx="2788456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395" y="3000371"/>
            <a:ext cx="2743200" cy="3262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145" y="2986085"/>
            <a:ext cx="2712255" cy="32623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14900" y="5486400"/>
            <a:ext cx="495300" cy="471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53810" y="5548313"/>
            <a:ext cx="503640" cy="471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19900" y="5486400"/>
            <a:ext cx="495300" cy="471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247</Words>
  <Application>Microsoft Office PowerPoint</Application>
  <PresentationFormat>On-screen Show (4:3)</PresentationFormat>
  <Paragraphs>53</Paragraphs>
  <Slides>11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(Body)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PKComputer</cp:lastModifiedBy>
  <cp:revision>56</cp:revision>
  <dcterms:created xsi:type="dcterms:W3CDTF">2006-08-16T00:00:00Z</dcterms:created>
  <dcterms:modified xsi:type="dcterms:W3CDTF">2024-03-21T06:31:11Z</dcterms:modified>
</cp:coreProperties>
</file>