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5" r:id="rId17"/>
    <p:sldId id="276" r:id="rId18"/>
    <p:sldId id="274" r:id="rId19"/>
    <p:sldId id="26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7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93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572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5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1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8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15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64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38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9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4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144F-8295-435A-B308-45932CDCB91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1514-EF32-4191-9714-91D26A9C7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1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nit%204-%20lesson%202-%20period%201\File%20nghe%20unit%204-%20lesson%202-%20period%201\Open,%20Close!%20-%20Open%20Shut%20Them%20Song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itable-botanical-welcome-to-our-class-poster-us-cm-1645836107_ve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4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3274" y="5120787"/>
            <a:ext cx="682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I’m opening the door</a:t>
            </a:r>
            <a:endParaRPr lang="en-US" sz="5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81450" y="5943600"/>
            <a:ext cx="2095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z4610705839637_1e5fd670e12e8d660e14936d744c31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19150"/>
            <a:ext cx="9124950" cy="427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3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715108"/>
            <a:ext cx="14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98478" y="1099828"/>
            <a:ext cx="926123" cy="22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5262" y="783305"/>
            <a:ext cx="236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1" y="1676400"/>
            <a:ext cx="14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98478" y="2061120"/>
            <a:ext cx="926123" cy="22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5262" y="1744597"/>
            <a:ext cx="236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1" y="2716033"/>
            <a:ext cx="14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98478" y="3100753"/>
            <a:ext cx="926123" cy="22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5262" y="2784230"/>
            <a:ext cx="236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1" y="3755665"/>
            <a:ext cx="14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375032" y="4140385"/>
            <a:ext cx="926123" cy="22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35262" y="3771668"/>
            <a:ext cx="236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1" y="4759106"/>
            <a:ext cx="14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334001" y="5143826"/>
            <a:ext cx="926123" cy="22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06308" y="4759106"/>
            <a:ext cx="236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274" y="5120787"/>
            <a:ext cx="682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I’m closing the book</a:t>
            </a:r>
            <a:endParaRPr lang="en-US" sz="5400" b="1" dirty="0"/>
          </a:p>
        </p:txBody>
      </p:sp>
      <p:pic>
        <p:nvPicPr>
          <p:cNvPr id="5" name="Picture 4" descr="z4610705852992_a22b309e68331df51d1b926aa70c2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704850"/>
            <a:ext cx="9563100" cy="41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7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6401" y="5447568"/>
            <a:ext cx="487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I’m hiding</a:t>
            </a:r>
            <a:endParaRPr lang="en-US" sz="5400" b="1" dirty="0"/>
          </a:p>
        </p:txBody>
      </p:sp>
      <p:pic>
        <p:nvPicPr>
          <p:cNvPr id="5" name="Picture 4" descr="z4610705843197_ed91255b9579d5e16c13c7886638ee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419100"/>
            <a:ext cx="5829299" cy="431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7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354" y="4675310"/>
            <a:ext cx="882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I’m reading an English book</a:t>
            </a:r>
            <a:endParaRPr lang="en-US" sz="5400" b="1" dirty="0"/>
          </a:p>
        </p:txBody>
      </p:sp>
      <p:pic>
        <p:nvPicPr>
          <p:cNvPr id="4" name="Picture 3" descr="z4610705853053_ced5946c96d2ab92f077094e16a01c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57200"/>
            <a:ext cx="8629649" cy="4105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0042" y="5189660"/>
            <a:ext cx="556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I’m telling a story</a:t>
            </a:r>
            <a:endParaRPr lang="en-US" sz="5400" b="1" dirty="0"/>
          </a:p>
        </p:txBody>
      </p:sp>
      <p:pic>
        <p:nvPicPr>
          <p:cNvPr id="4" name="Picture 3" descr="z4610705850512_be58d12c86ce28aff5a3ecedd811a5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476250"/>
            <a:ext cx="7981950" cy="474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9723" y="0"/>
            <a:ext cx="2274277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748953" y="0"/>
            <a:ext cx="3458308" cy="1242646"/>
          </a:xfrm>
          <a:prstGeom prst="wedgeEllipseCallout">
            <a:avLst>
              <a:gd name="adj1" fmla="val -56426"/>
              <a:gd name="adj2" fmla="val 4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opening the door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401051" y="1705708"/>
            <a:ext cx="3577590" cy="1242646"/>
          </a:xfrm>
          <a:prstGeom prst="wedgeEllipseCallout">
            <a:avLst>
              <a:gd name="adj1" fmla="val -10419"/>
              <a:gd name="adj2" fmla="val 858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hiding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97933" y="1371600"/>
            <a:ext cx="3471790" cy="1605124"/>
          </a:xfrm>
          <a:prstGeom prst="wedgeEllipseCallout">
            <a:avLst>
              <a:gd name="adj1" fmla="val -53593"/>
              <a:gd name="adj2" fmla="val 158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reading an English book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140121" y="3074260"/>
            <a:ext cx="2989151" cy="1242646"/>
          </a:xfrm>
          <a:prstGeom prst="wedgeEllipseCallout">
            <a:avLst>
              <a:gd name="adj1" fmla="val -32444"/>
              <a:gd name="adj2" fmla="val 674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closing the book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653965" y="0"/>
            <a:ext cx="2989151" cy="1242646"/>
          </a:xfrm>
          <a:prstGeom prst="wedgeEllipseCallout">
            <a:avLst>
              <a:gd name="adj1" fmla="val -57223"/>
              <a:gd name="adj2" fmla="val -9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telling a story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9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pen, Close! - Open Shut Them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650" y="228600"/>
            <a:ext cx="11715750" cy="6343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9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/>
          <a:srcRect l="922" r="526"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12191999" cy="2106706"/>
            <a:chOff x="1210235" y="1631576"/>
            <a:chExt cx="9735671" cy="2106706"/>
          </a:xfrm>
        </p:grpSpPr>
        <p:sp>
          <p:nvSpPr>
            <p:cNvPr id="6" name="Freeform 5"/>
            <p:cNvSpPr/>
            <p:nvPr/>
          </p:nvSpPr>
          <p:spPr>
            <a:xfrm>
              <a:off x="1210235" y="1631576"/>
              <a:ext cx="9735671" cy="2106706"/>
            </a:xfrm>
            <a:custGeom>
              <a:avLst/>
              <a:gdLst>
                <a:gd name="connsiteX0" fmla="*/ 306300 w 9735671"/>
                <a:gd name="connsiteY0" fmla="*/ 0 h 2438400"/>
                <a:gd name="connsiteX1" fmla="*/ 9429371 w 9735671"/>
                <a:gd name="connsiteY1" fmla="*/ 0 h 2438400"/>
                <a:gd name="connsiteX2" fmla="*/ 9735671 w 9735671"/>
                <a:gd name="connsiteY2" fmla="*/ 306300 h 2438400"/>
                <a:gd name="connsiteX3" fmla="*/ 9735671 w 9735671"/>
                <a:gd name="connsiteY3" fmla="*/ 1531465 h 2438400"/>
                <a:gd name="connsiteX4" fmla="*/ 9429371 w 9735671"/>
                <a:gd name="connsiteY4" fmla="*/ 1837765 h 2438400"/>
                <a:gd name="connsiteX5" fmla="*/ 2388841 w 9735671"/>
                <a:gd name="connsiteY5" fmla="*/ 1837765 h 2438400"/>
                <a:gd name="connsiteX6" fmla="*/ 2386745 w 9735671"/>
                <a:gd name="connsiteY6" fmla="*/ 1844336 h 2438400"/>
                <a:gd name="connsiteX7" fmla="*/ 1465730 w 9735671"/>
                <a:gd name="connsiteY7" fmla="*/ 2438400 h 2438400"/>
                <a:gd name="connsiteX8" fmla="*/ 544716 w 9735671"/>
                <a:gd name="connsiteY8" fmla="*/ 1844336 h 2438400"/>
                <a:gd name="connsiteX9" fmla="*/ 542620 w 9735671"/>
                <a:gd name="connsiteY9" fmla="*/ 1837765 h 2438400"/>
                <a:gd name="connsiteX10" fmla="*/ 306300 w 9735671"/>
                <a:gd name="connsiteY10" fmla="*/ 1837765 h 2438400"/>
                <a:gd name="connsiteX11" fmla="*/ 0 w 9735671"/>
                <a:gd name="connsiteY11" fmla="*/ 1531465 h 2438400"/>
                <a:gd name="connsiteX12" fmla="*/ 0 w 9735671"/>
                <a:gd name="connsiteY12" fmla="*/ 306300 h 2438400"/>
                <a:gd name="connsiteX13" fmla="*/ 306300 w 9735671"/>
                <a:gd name="connsiteY1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5671" h="2438400">
                  <a:moveTo>
                    <a:pt x="306300" y="0"/>
                  </a:moveTo>
                  <a:lnTo>
                    <a:pt x="9429371" y="0"/>
                  </a:lnTo>
                  <a:cubicBezTo>
                    <a:pt x="9598536" y="0"/>
                    <a:pt x="9735671" y="137135"/>
                    <a:pt x="9735671" y="306300"/>
                  </a:cubicBezTo>
                  <a:lnTo>
                    <a:pt x="9735671" y="1531465"/>
                  </a:lnTo>
                  <a:cubicBezTo>
                    <a:pt x="9735671" y="1700630"/>
                    <a:pt x="9598536" y="1837765"/>
                    <a:pt x="9429371" y="1837765"/>
                  </a:cubicBezTo>
                  <a:lnTo>
                    <a:pt x="2388841" y="1837765"/>
                  </a:lnTo>
                  <a:lnTo>
                    <a:pt x="2386745" y="1844336"/>
                  </a:lnTo>
                  <a:cubicBezTo>
                    <a:pt x="2235002" y="2193443"/>
                    <a:pt x="1879764" y="2438400"/>
                    <a:pt x="1465730" y="2438400"/>
                  </a:cubicBezTo>
                  <a:cubicBezTo>
                    <a:pt x="1051696" y="2438400"/>
                    <a:pt x="696458" y="2193443"/>
                    <a:pt x="544716" y="1844336"/>
                  </a:cubicBezTo>
                  <a:lnTo>
                    <a:pt x="542620" y="1837765"/>
                  </a:lnTo>
                  <a:lnTo>
                    <a:pt x="306300" y="1837765"/>
                  </a:lnTo>
                  <a:cubicBezTo>
                    <a:pt x="137135" y="1837765"/>
                    <a:pt x="0" y="1700630"/>
                    <a:pt x="0" y="1531465"/>
                  </a:cubicBezTo>
                  <a:lnTo>
                    <a:pt x="0" y="306300"/>
                  </a:lnTo>
                  <a:cubicBezTo>
                    <a:pt x="0" y="137135"/>
                    <a:pt x="137135" y="0"/>
                    <a:pt x="306300" y="0"/>
                  </a:cubicBezTo>
                  <a:close/>
                </a:path>
              </a:pathLst>
            </a:custGeom>
            <a:solidFill>
              <a:srgbClr val="D967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92941" y="1918446"/>
              <a:ext cx="1757082" cy="16853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Monotype Corsiva" panose="03010101010201010101" pitchFamily="66" charset="0"/>
                </a:rPr>
                <a:t>Unit </a:t>
              </a:r>
              <a:r>
                <a:rPr lang="en-US" sz="5400" b="1" dirty="0" smtClean="0">
                  <a:latin typeface="Monotype Corsiva" panose="03010101010201010101" pitchFamily="66" charset="0"/>
                </a:rPr>
                <a:t>4</a:t>
              </a:r>
              <a:endParaRPr lang="en-US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2729" y="1792941"/>
              <a:ext cx="579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School activities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604488"/>
            <a:ext cx="9124950" cy="52535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9223" y="880452"/>
            <a:ext cx="199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Lesson 2</a:t>
            </a:r>
            <a:endParaRPr lang="en-US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3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6397" y="5667375"/>
            <a:ext cx="271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open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9607826" y="1152939"/>
            <a:ext cx="1444487" cy="2822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0748" y="543339"/>
            <a:ext cx="1669774" cy="3207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68070" y="463826"/>
            <a:ext cx="1325217" cy="238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252" y="490330"/>
            <a:ext cx="2093844" cy="223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22296" y="490330"/>
            <a:ext cx="1828800" cy="2040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68070" y="662609"/>
            <a:ext cx="1417982" cy="288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z4610705839637_1e5fd670e12e8d660e14936d744c31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10077450" cy="506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8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4393" y="5248275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close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9342783" y="344557"/>
            <a:ext cx="1364974" cy="2676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z4610705852992_a22b309e68331df51d1b926aa70c2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"/>
            <a:ext cx="10039350" cy="499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4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6712" y="5687020"/>
            <a:ext cx="2028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hide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9064487" y="702365"/>
            <a:ext cx="1497496" cy="323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78957" y="728870"/>
            <a:ext cx="2120347" cy="198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z4610705843197_ed91255b9579d5e16c13c7886638ee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1" y="295274"/>
            <a:ext cx="5353049" cy="5057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88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9031" y="5623414"/>
            <a:ext cx="780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read an English book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9263270" y="556591"/>
            <a:ext cx="1444487" cy="2782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4610705853053_ced5946c96d2ab92f077094e16a01c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628650"/>
            <a:ext cx="10191750" cy="4895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1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 an English b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 an English b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285" y="5570660"/>
            <a:ext cx="438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tell a story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9382539" y="569843"/>
            <a:ext cx="1855304" cy="3299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4610705850512_be58d12c86ce28aff5a3ecedd811a5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1950"/>
            <a:ext cx="9696450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2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l a s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l a s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64</Words>
  <Application>Microsoft Office PowerPoint</Application>
  <PresentationFormat>Custom</PresentationFormat>
  <Paragraphs>28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PKComputer</dc:creator>
  <cp:lastModifiedBy>Admin</cp:lastModifiedBy>
  <cp:revision>59</cp:revision>
  <dcterms:created xsi:type="dcterms:W3CDTF">2023-08-10T01:30:29Z</dcterms:created>
  <dcterms:modified xsi:type="dcterms:W3CDTF">2023-08-22T22:35:46Z</dcterms:modified>
</cp:coreProperties>
</file>