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31.svg" ContentType="image/svg+xml"/>
  <Override PartName="/ppt/media/image3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  <p:sldMasterId id="2147483669" r:id="rId4"/>
    <p:sldMasterId id="2147483682" r:id="rId5"/>
    <p:sldMasterId id="2147483694" r:id="rId6"/>
    <p:sldMasterId id="2147483706" r:id="rId7"/>
  </p:sldMasterIdLst>
  <p:notesMasterIdLst>
    <p:notesMasterId r:id="rId16"/>
  </p:notesMasterIdLst>
  <p:handoutMasterIdLst>
    <p:handoutMasterId r:id="rId38"/>
  </p:handoutMasterIdLst>
  <p:sldIdLst>
    <p:sldId id="286" r:id="rId8"/>
    <p:sldId id="259" r:id="rId9"/>
    <p:sldId id="273" r:id="rId10"/>
    <p:sldId id="275" r:id="rId11"/>
    <p:sldId id="747" r:id="rId12"/>
    <p:sldId id="276" r:id="rId13"/>
    <p:sldId id="11088412" r:id="rId14"/>
    <p:sldId id="315" r:id="rId15"/>
    <p:sldId id="321" r:id="rId17"/>
    <p:sldId id="11088419" r:id="rId18"/>
    <p:sldId id="11088426" r:id="rId19"/>
    <p:sldId id="11088414" r:id="rId20"/>
    <p:sldId id="11088425" r:id="rId21"/>
    <p:sldId id="11088420" r:id="rId22"/>
    <p:sldId id="318" r:id="rId23"/>
    <p:sldId id="11088417" r:id="rId24"/>
    <p:sldId id="11088418" r:id="rId25"/>
    <p:sldId id="310" r:id="rId26"/>
    <p:sldId id="323" r:id="rId27"/>
    <p:sldId id="326" r:id="rId28"/>
    <p:sldId id="11088422" r:id="rId29"/>
    <p:sldId id="11088424" r:id="rId30"/>
    <p:sldId id="316" r:id="rId31"/>
    <p:sldId id="324" r:id="rId32"/>
    <p:sldId id="305" r:id="rId33"/>
    <p:sldId id="388" r:id="rId34"/>
    <p:sldId id="386" r:id="rId35"/>
    <p:sldId id="11088421" r:id="rId36"/>
    <p:sldId id="32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0688" autoAdjust="0"/>
  </p:normalViewPr>
  <p:slideViewPr>
    <p:cSldViewPr snapToGrid="0">
      <p:cViewPr varScale="1">
        <p:scale>
          <a:sx n="79" d="100"/>
          <a:sy n="79" d="100"/>
        </p:scale>
        <p:origin x="77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rùa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GIF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12" Type="http://schemas.openxmlformats.org/officeDocument/2006/relationships/image" Target="../media/image37.png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0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3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slide" Target="slide4.xml"/><Relationship Id="rId6" Type="http://schemas.openxmlformats.org/officeDocument/2006/relationships/image" Target="../media/image41.png"/><Relationship Id="rId5" Type="http://schemas.openxmlformats.org/officeDocument/2006/relationships/slide" Target="slide6.xml"/><Relationship Id="rId4" Type="http://schemas.openxmlformats.org/officeDocument/2006/relationships/image" Target="../media/image40.png"/><Relationship Id="rId3" Type="http://schemas.openxmlformats.org/officeDocument/2006/relationships/slide" Target="slide5.xml"/><Relationship Id="rId2" Type="http://schemas.openxmlformats.org/officeDocument/2006/relationships/image" Target="../media/image39.png"/><Relationship Id="rId16" Type="http://schemas.openxmlformats.org/officeDocument/2006/relationships/slideLayout" Target="../slideLayouts/slideLayout49.xml"/><Relationship Id="rId15" Type="http://schemas.openxmlformats.org/officeDocument/2006/relationships/image" Target="../media/image48.png"/><Relationship Id="rId14" Type="http://schemas.openxmlformats.org/officeDocument/2006/relationships/slide" Target="slide7.xml"/><Relationship Id="rId13" Type="http://schemas.openxmlformats.org/officeDocument/2006/relationships/image" Target="../media/image47.png"/><Relationship Id="rId12" Type="http://schemas.openxmlformats.org/officeDocument/2006/relationships/image" Target="../media/image46.GIF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74.png"/><Relationship Id="rId1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0.xml"/><Relationship Id="rId1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4.xml"/><Relationship Id="rId1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0.xml"/><Relationship Id="rId1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9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3" Type="http://schemas.openxmlformats.org/officeDocument/2006/relationships/slide" Target="slide2.xml"/><Relationship Id="rId2" Type="http://schemas.openxmlformats.org/officeDocument/2006/relationships/image" Target="../media/image39.png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9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Relationship Id="rId3" Type="http://schemas.openxmlformats.org/officeDocument/2006/relationships/slide" Target="slide2.xml"/><Relationship Id="rId2" Type="http://schemas.openxmlformats.org/officeDocument/2006/relationships/image" Target="../media/image42.png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9.xml"/><Relationship Id="rId5" Type="http://schemas.openxmlformats.org/officeDocument/2006/relationships/image" Target="../media/image53.png"/><Relationship Id="rId4" Type="http://schemas.openxmlformats.org/officeDocument/2006/relationships/image" Target="../media/image40.png"/><Relationship Id="rId3" Type="http://schemas.openxmlformats.org/officeDocument/2006/relationships/image" Target="../media/image50.png"/><Relationship Id="rId2" Type="http://schemas.openxmlformats.org/officeDocument/2006/relationships/slide" Target="slide2.xml"/><Relationship Id="rId1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9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Relationship Id="rId3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khởi động - Với lấy ông mặt trời Yogakids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75557" y="114301"/>
            <a:ext cx="11582579" cy="6368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B15 - KP2 -1.png"/>
          <p:cNvPicPr>
            <a:picLocks noChangeAspect="1" noChangeArrowheads="1"/>
          </p:cNvPicPr>
          <p:nvPr/>
        </p:nvPicPr>
        <p:blipFill>
          <a:blip r:embed="rId1" cstate="print"/>
          <a:srcRect l="17175" t="13636" r="9814" b="56362"/>
          <a:stretch>
            <a:fillRect/>
          </a:stretch>
        </p:blipFill>
        <p:spPr bwMode="auto">
          <a:xfrm>
            <a:off x="359230" y="1246157"/>
            <a:ext cx="11087100" cy="5368186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46" y="243657"/>
            <a:ext cx="2625961" cy="124224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2.PHƯƠNG NGÂN\A.NH 2020-2021\HÌNH ẢNH SGK\TOAN T1\8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152402" y="91216"/>
            <a:ext cx="21431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58015" r="29224" b="38095"/>
          <a:stretch>
            <a:fillRect/>
          </a:stretch>
        </p:blipFill>
        <p:spPr bwMode="auto">
          <a:xfrm>
            <a:off x="1587501" y="1811339"/>
            <a:ext cx="89519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0" t="63121" r="29865" b="28700"/>
          <a:stretch>
            <a:fillRect/>
          </a:stretch>
        </p:blipFill>
        <p:spPr bwMode="auto">
          <a:xfrm>
            <a:off x="3291569" y="2516846"/>
            <a:ext cx="5159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5677" y="5056323"/>
            <a:ext cx="9353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2.PHƯƠNG NGÂN\A.NH 2020-2021\HÌNH ẢNH SGK\TOAN T1\8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299358" y="0"/>
            <a:ext cx="21431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58015" r="29224" b="38095"/>
          <a:stretch>
            <a:fillRect/>
          </a:stretch>
        </p:blipFill>
        <p:spPr bwMode="auto">
          <a:xfrm>
            <a:off x="1587501" y="1811339"/>
            <a:ext cx="89519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0" t="63121" r="29865" b="28700"/>
          <a:stretch>
            <a:fillRect/>
          </a:stretch>
        </p:blipFill>
        <p:spPr bwMode="auto">
          <a:xfrm>
            <a:off x="3291569" y="2516846"/>
            <a:ext cx="5159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66529" y="4562000"/>
            <a:ext cx="4292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17220" y="4562000"/>
            <a:ext cx="48915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9224" y="647608"/>
            <a:ext cx="9353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429000"/>
            <a:ext cx="3574745" cy="3289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>
            <a:fillRect/>
          </a:stretch>
        </p:blipFill>
        <p:spPr>
          <a:xfrm>
            <a:off x="1811006" y="3185134"/>
            <a:ext cx="2508842" cy="356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6" y="321131"/>
            <a:ext cx="1855501" cy="927751"/>
          </a:xfrm>
          <a:prstGeom prst="rect">
            <a:avLst/>
          </a:prstGeom>
        </p:spPr>
      </p:pic>
      <p:sp>
        <p:nvSpPr>
          <p:cNvPr id="8" name="Content Placeholder 2"/>
          <p:cNvSpPr txBox="1"/>
          <p:nvPr/>
        </p:nvSpPr>
        <p:spPr>
          <a:xfrm>
            <a:off x="582389" y="1225061"/>
            <a:ext cx="11315699" cy="1164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F:\AAA-PDF-SGK\B15 - HĐ2 - 2.png"/>
          <p:cNvPicPr>
            <a:picLocks noChangeAspect="1" noChangeArrowheads="1"/>
          </p:cNvPicPr>
          <p:nvPr/>
        </p:nvPicPr>
        <p:blipFill>
          <a:blip r:embed="rId2"/>
          <a:srcRect l="35577" t="83634" r="55206" b="9091"/>
          <a:stretch>
            <a:fillRect/>
          </a:stretch>
        </p:blipFill>
        <p:spPr bwMode="auto">
          <a:xfrm>
            <a:off x="929082" y="2379604"/>
            <a:ext cx="1596404" cy="1706160"/>
          </a:xfrm>
          <a:prstGeom prst="rect">
            <a:avLst/>
          </a:prstGeom>
          <a:noFill/>
        </p:spPr>
      </p:pic>
      <p:pic>
        <p:nvPicPr>
          <p:cNvPr id="19" name="Picture 18" descr="F:\AAA-PDF-SGK\B15 - HĐ2 - 2.png"/>
          <p:cNvPicPr>
            <a:picLocks noChangeAspect="1" noChangeArrowheads="1"/>
          </p:cNvPicPr>
          <p:nvPr/>
        </p:nvPicPr>
        <p:blipFill>
          <a:blip r:embed="rId2"/>
          <a:srcRect l="47109" t="83634" r="44164" b="9091"/>
          <a:stretch>
            <a:fillRect/>
          </a:stretch>
        </p:blipFill>
        <p:spPr bwMode="auto">
          <a:xfrm>
            <a:off x="3634636" y="2228280"/>
            <a:ext cx="2045842" cy="1412245"/>
          </a:xfrm>
          <a:prstGeom prst="rect">
            <a:avLst/>
          </a:prstGeom>
          <a:noFill/>
        </p:spPr>
      </p:pic>
      <p:pic>
        <p:nvPicPr>
          <p:cNvPr id="20" name="Picture 19" descr="F:\AAA-PDF-SGK\B15 - HĐ2 - 2.png"/>
          <p:cNvPicPr>
            <a:picLocks noChangeAspect="1" noChangeArrowheads="1"/>
          </p:cNvPicPr>
          <p:nvPr/>
        </p:nvPicPr>
        <p:blipFill>
          <a:blip r:embed="rId2"/>
          <a:srcRect l="58886" t="83634" r="25763" b="9091"/>
          <a:stretch>
            <a:fillRect/>
          </a:stretch>
        </p:blipFill>
        <p:spPr bwMode="auto">
          <a:xfrm>
            <a:off x="6397292" y="1994238"/>
            <a:ext cx="2421760" cy="17061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5430" y="4555721"/>
            <a:ext cx="298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28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6275" y="4528704"/>
            <a:ext cx="271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lang="en-US" sz="28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6752" y="4574690"/>
            <a:ext cx="384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487716" y="4573087"/>
            <a:ext cx="384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WordArt 33"/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0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4" name="WordArt 34"/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5" name="WordArt 35"/>
          <p:cNvSpPr>
            <a:spLocks noChangeArrowheads="1" noChangeShapeType="1" noTextEdit="1"/>
          </p:cNvSpPr>
          <p:nvPr/>
        </p:nvSpPr>
        <p:spPr bwMode="auto">
          <a:xfrm>
            <a:off x="10258686" y="234587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2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6" name="WordArt 36"/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3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7" name="WordArt 37"/>
          <p:cNvSpPr>
            <a:spLocks noChangeArrowheads="1" noChangeShapeType="1" noTextEdit="1"/>
          </p:cNvSpPr>
          <p:nvPr/>
        </p:nvSpPr>
        <p:spPr bwMode="auto">
          <a:xfrm>
            <a:off x="10292023" y="236650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4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8" name="WordArt 38"/>
          <p:cNvSpPr>
            <a:spLocks noChangeArrowheads="1" noChangeShapeType="1" noTextEdit="1"/>
          </p:cNvSpPr>
          <p:nvPr/>
        </p:nvSpPr>
        <p:spPr bwMode="auto">
          <a:xfrm>
            <a:off x="10266623" y="236650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5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1" name="WordArt 39"/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6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2" name="WordArt 40"/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7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3" name="WordArt 41"/>
          <p:cNvSpPr>
            <a:spLocks noChangeArrowheads="1" noChangeShapeType="1" noTextEdit="1"/>
          </p:cNvSpPr>
          <p:nvPr/>
        </p:nvSpPr>
        <p:spPr bwMode="auto">
          <a:xfrm>
            <a:off x="10258686" y="2356983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8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4" name="WordArt 42"/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9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5" name="WordArt 43"/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10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grpSp>
        <p:nvGrpSpPr>
          <p:cNvPr id="26" name="Group 49"/>
          <p:cNvGrpSpPr/>
          <p:nvPr/>
        </p:nvGrpSpPr>
        <p:grpSpPr bwMode="auto">
          <a:xfrm>
            <a:off x="10103110" y="3203120"/>
            <a:ext cx="1314450" cy="1314450"/>
            <a:chOff x="4320" y="3361"/>
            <a:chExt cx="1104" cy="1104"/>
          </a:xfrm>
        </p:grpSpPr>
        <p:sp>
          <p:nvSpPr>
            <p:cNvPr id="27" name="AutoShape 50"/>
            <p:cNvSpPr>
              <a:spLocks noChangeArrowheads="1"/>
            </p:cNvSpPr>
            <p:nvPr/>
          </p:nvSpPr>
          <p:spPr bwMode="auto">
            <a:xfrm>
              <a:off x="4320" y="336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2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59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sz="27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6" y="257676"/>
            <a:ext cx="1855501" cy="927751"/>
          </a:xfrm>
          <a:prstGeom prst="rect">
            <a:avLst/>
          </a:prstGeom>
        </p:spPr>
      </p:pic>
      <p:sp>
        <p:nvSpPr>
          <p:cNvPr id="8" name="Content Placeholder 2"/>
          <p:cNvSpPr txBox="1"/>
          <p:nvPr/>
        </p:nvSpPr>
        <p:spPr>
          <a:xfrm>
            <a:off x="604156" y="1273450"/>
            <a:ext cx="11315699" cy="1164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F:\AAA-PDF-SGK\B15 - HĐ2 - 2.png"/>
          <p:cNvPicPr>
            <a:picLocks noChangeAspect="1" noChangeArrowheads="1"/>
          </p:cNvPicPr>
          <p:nvPr/>
        </p:nvPicPr>
        <p:blipFill>
          <a:blip r:embed="rId2"/>
          <a:srcRect l="35577" t="83634" r="55206" b="9091"/>
          <a:stretch>
            <a:fillRect/>
          </a:stretch>
        </p:blipFill>
        <p:spPr bwMode="auto">
          <a:xfrm>
            <a:off x="716280" y="2489194"/>
            <a:ext cx="1631770" cy="1706160"/>
          </a:xfrm>
          <a:prstGeom prst="rect">
            <a:avLst/>
          </a:prstGeom>
          <a:noFill/>
        </p:spPr>
      </p:pic>
      <p:pic>
        <p:nvPicPr>
          <p:cNvPr id="19" name="Picture 18" descr="F:\AAA-PDF-SGK\B15 - HĐ2 - 2.png"/>
          <p:cNvPicPr>
            <a:picLocks noChangeAspect="1" noChangeArrowheads="1"/>
          </p:cNvPicPr>
          <p:nvPr/>
        </p:nvPicPr>
        <p:blipFill>
          <a:blip r:embed="rId2"/>
          <a:srcRect l="47109" t="83634" r="44164" b="9091"/>
          <a:stretch>
            <a:fillRect/>
          </a:stretch>
        </p:blipFill>
        <p:spPr bwMode="auto">
          <a:xfrm>
            <a:off x="3337094" y="2502600"/>
            <a:ext cx="2045842" cy="1412245"/>
          </a:xfrm>
          <a:prstGeom prst="rect">
            <a:avLst/>
          </a:prstGeom>
          <a:noFill/>
        </p:spPr>
      </p:pic>
      <p:pic>
        <p:nvPicPr>
          <p:cNvPr id="20" name="Picture 19" descr="F:\AAA-PDF-SGK\B15 - HĐ2 - 2.png"/>
          <p:cNvPicPr>
            <a:picLocks noChangeAspect="1" noChangeArrowheads="1"/>
          </p:cNvPicPr>
          <p:nvPr/>
        </p:nvPicPr>
        <p:blipFill>
          <a:blip r:embed="rId2"/>
          <a:srcRect l="58886" t="83634" r="25763" b="9091"/>
          <a:stretch>
            <a:fillRect/>
          </a:stretch>
        </p:blipFill>
        <p:spPr bwMode="auto">
          <a:xfrm>
            <a:off x="6371980" y="2253096"/>
            <a:ext cx="2595412" cy="17061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5430" y="4595355"/>
            <a:ext cx="414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endParaRPr lang="en-US" sz="32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8381" y="4604904"/>
            <a:ext cx="3849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endParaRPr lang="en-US" sz="32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5491" y="4660173"/>
            <a:ext cx="319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giác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35430" y="4595355"/>
            <a:ext cx="3849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endParaRPr lang="en-US" sz="32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WordArt 33"/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0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3" name="WordArt 34"/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4" name="WordArt 35"/>
          <p:cNvSpPr>
            <a:spLocks noChangeArrowheads="1" noChangeShapeType="1" noTextEdit="1"/>
          </p:cNvSpPr>
          <p:nvPr/>
        </p:nvSpPr>
        <p:spPr bwMode="auto">
          <a:xfrm>
            <a:off x="10291343" y="244602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2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5" name="WordArt 36"/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3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6" name="WordArt 37"/>
          <p:cNvSpPr>
            <a:spLocks noChangeArrowheads="1" noChangeShapeType="1" noTextEdit="1"/>
          </p:cNvSpPr>
          <p:nvPr/>
        </p:nvSpPr>
        <p:spPr bwMode="auto">
          <a:xfrm>
            <a:off x="10324680" y="246665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4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7" name="WordArt 38"/>
          <p:cNvSpPr>
            <a:spLocks noChangeArrowheads="1" noChangeShapeType="1" noTextEdit="1"/>
          </p:cNvSpPr>
          <p:nvPr/>
        </p:nvSpPr>
        <p:spPr bwMode="auto">
          <a:xfrm>
            <a:off x="10299280" y="246665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5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8" name="WordArt 39"/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6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1" name="WordArt 40"/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7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2" name="WordArt 41"/>
          <p:cNvSpPr>
            <a:spLocks noChangeArrowheads="1" noChangeShapeType="1" noTextEdit="1"/>
          </p:cNvSpPr>
          <p:nvPr/>
        </p:nvSpPr>
        <p:spPr bwMode="auto">
          <a:xfrm>
            <a:off x="10291343" y="2457133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8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3" name="WordArt 42"/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9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4" name="WordArt 43"/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10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grpSp>
        <p:nvGrpSpPr>
          <p:cNvPr id="25" name="Group 49"/>
          <p:cNvGrpSpPr/>
          <p:nvPr/>
        </p:nvGrpSpPr>
        <p:grpSpPr bwMode="auto">
          <a:xfrm>
            <a:off x="10135767" y="3303270"/>
            <a:ext cx="1314450" cy="1314450"/>
            <a:chOff x="4320" y="3361"/>
            <a:chExt cx="1104" cy="1104"/>
          </a:xfrm>
        </p:grpSpPr>
        <p:sp>
          <p:nvSpPr>
            <p:cNvPr id="26" name="AutoShape 50"/>
            <p:cNvSpPr>
              <a:spLocks noChangeArrowheads="1"/>
            </p:cNvSpPr>
            <p:nvPr/>
          </p:nvSpPr>
          <p:spPr bwMode="auto">
            <a:xfrm>
              <a:off x="4320" y="336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2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59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sz="27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24" y="235923"/>
            <a:ext cx="1855501" cy="927751"/>
          </a:xfrm>
          <a:prstGeom prst="rect">
            <a:avLst/>
          </a:prstGeom>
        </p:spPr>
      </p:pic>
      <p:sp>
        <p:nvSpPr>
          <p:cNvPr id="8" name="Content Placeholder 2"/>
          <p:cNvSpPr txBox="1"/>
          <p:nvPr/>
        </p:nvSpPr>
        <p:spPr>
          <a:xfrm>
            <a:off x="907702" y="1323182"/>
            <a:ext cx="11315699" cy="1164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F:\AAA-PDF-SGK\B15 - HĐ2 - 2.png"/>
          <p:cNvPicPr>
            <a:picLocks noChangeAspect="1" noChangeArrowheads="1"/>
          </p:cNvPicPr>
          <p:nvPr/>
        </p:nvPicPr>
        <p:blipFill>
          <a:blip r:embed="rId2"/>
          <a:srcRect l="35577" t="83634" r="55206" b="9091"/>
          <a:stretch>
            <a:fillRect/>
          </a:stretch>
        </p:blipFill>
        <p:spPr bwMode="auto">
          <a:xfrm>
            <a:off x="845624" y="2489194"/>
            <a:ext cx="1609106" cy="1706160"/>
          </a:xfrm>
          <a:prstGeom prst="rect">
            <a:avLst/>
          </a:prstGeom>
          <a:noFill/>
        </p:spPr>
      </p:pic>
      <p:pic>
        <p:nvPicPr>
          <p:cNvPr id="19" name="Picture 18" descr="F:\AAA-PDF-SGK\B15 - HĐ2 - 2.png"/>
          <p:cNvPicPr>
            <a:picLocks noChangeAspect="1" noChangeArrowheads="1"/>
          </p:cNvPicPr>
          <p:nvPr/>
        </p:nvPicPr>
        <p:blipFill>
          <a:blip r:embed="rId2"/>
          <a:srcRect l="47109" t="83634" r="44164" b="9091"/>
          <a:stretch>
            <a:fillRect/>
          </a:stretch>
        </p:blipFill>
        <p:spPr bwMode="auto">
          <a:xfrm>
            <a:off x="3291374" y="2356752"/>
            <a:ext cx="2103586" cy="1838602"/>
          </a:xfrm>
          <a:prstGeom prst="rect">
            <a:avLst/>
          </a:prstGeom>
          <a:noFill/>
        </p:spPr>
      </p:pic>
      <p:pic>
        <p:nvPicPr>
          <p:cNvPr id="20" name="Picture 19" descr="F:\AAA-PDF-SGK\B15 - HĐ2 - 2.png"/>
          <p:cNvPicPr>
            <a:picLocks noChangeAspect="1" noChangeArrowheads="1"/>
          </p:cNvPicPr>
          <p:nvPr/>
        </p:nvPicPr>
        <p:blipFill>
          <a:blip r:embed="rId2"/>
          <a:srcRect l="58886" t="83634" r="25763" b="9091"/>
          <a:stretch>
            <a:fillRect/>
          </a:stretch>
        </p:blipFill>
        <p:spPr bwMode="auto">
          <a:xfrm>
            <a:off x="6132234" y="2412994"/>
            <a:ext cx="2905086" cy="17061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744" y="5223676"/>
            <a:ext cx="414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endParaRPr lang="en-US" sz="32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6863" y="5228595"/>
            <a:ext cx="3849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endParaRPr lang="en-US" sz="32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4826" y="5224170"/>
            <a:ext cx="323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giác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26863" y="5232727"/>
            <a:ext cx="3849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kern="1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vuông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WordArt 33"/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0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3" name="WordArt 34"/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4" name="WordArt 35"/>
          <p:cNvSpPr>
            <a:spLocks noChangeArrowheads="1" noChangeShapeType="1" noTextEdit="1"/>
          </p:cNvSpPr>
          <p:nvPr/>
        </p:nvSpPr>
        <p:spPr bwMode="auto">
          <a:xfrm>
            <a:off x="10306583" y="247650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2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5" name="WordArt 36"/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3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6" name="WordArt 37"/>
          <p:cNvSpPr>
            <a:spLocks noChangeArrowheads="1" noChangeShapeType="1" noTextEdit="1"/>
          </p:cNvSpPr>
          <p:nvPr/>
        </p:nvSpPr>
        <p:spPr bwMode="auto">
          <a:xfrm>
            <a:off x="10339920" y="249713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4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7" name="WordArt 38"/>
          <p:cNvSpPr>
            <a:spLocks noChangeArrowheads="1" noChangeShapeType="1" noTextEdit="1"/>
          </p:cNvSpPr>
          <p:nvPr/>
        </p:nvSpPr>
        <p:spPr bwMode="auto">
          <a:xfrm>
            <a:off x="10314520" y="249713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5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8" name="WordArt 39"/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6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1" name="WordArt 40"/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7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2" name="WordArt 41"/>
          <p:cNvSpPr>
            <a:spLocks noChangeArrowheads="1" noChangeShapeType="1" noTextEdit="1"/>
          </p:cNvSpPr>
          <p:nvPr/>
        </p:nvSpPr>
        <p:spPr bwMode="auto">
          <a:xfrm>
            <a:off x="10306583" y="2487613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8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3" name="WordArt 42"/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9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4" name="WordArt 43"/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10</a:t>
            </a:r>
            <a:endParaRPr lang="en-US" sz="27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Calibri" panose="020F0502020204030204" pitchFamily="34" charset="0"/>
            </a:endParaRPr>
          </a:p>
        </p:txBody>
      </p:sp>
      <p:grpSp>
        <p:nvGrpSpPr>
          <p:cNvPr id="25" name="Group 49"/>
          <p:cNvGrpSpPr/>
          <p:nvPr/>
        </p:nvGrpSpPr>
        <p:grpSpPr bwMode="auto">
          <a:xfrm>
            <a:off x="10151007" y="3333750"/>
            <a:ext cx="1314450" cy="1314450"/>
            <a:chOff x="4320" y="3361"/>
            <a:chExt cx="1104" cy="1104"/>
          </a:xfrm>
        </p:grpSpPr>
        <p:sp>
          <p:nvSpPr>
            <p:cNvPr id="26" name="AutoShape 50"/>
            <p:cNvSpPr>
              <a:spLocks noChangeArrowheads="1"/>
            </p:cNvSpPr>
            <p:nvPr/>
          </p:nvSpPr>
          <p:spPr bwMode="auto">
            <a:xfrm>
              <a:off x="4320" y="336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2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59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sz="27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04522" y="443274"/>
            <a:ext cx="2040707" cy="806091"/>
          </a:xfrm>
          <a:prstGeom prst="rect">
            <a:avLst/>
          </a:prstGeom>
          <a:noFill/>
        </p:spPr>
      </p:pic>
      <p:pic>
        <p:nvPicPr>
          <p:cNvPr id="2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17175" t="17272" r="9814" b="65453"/>
          <a:stretch>
            <a:fillRect/>
          </a:stretch>
        </p:blipFill>
        <p:spPr bwMode="auto">
          <a:xfrm>
            <a:off x="1042122" y="1738654"/>
            <a:ext cx="10107755" cy="38699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2122" y="1215434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77198" y="464583"/>
            <a:ext cx="1960804" cy="744851"/>
          </a:xfrm>
          <a:prstGeom prst="rect">
            <a:avLst/>
          </a:prstGeom>
          <a:noFill/>
        </p:spPr>
      </p:pic>
      <p:sp>
        <p:nvSpPr>
          <p:cNvPr id="41" name="Content Placeholder 2"/>
          <p:cNvSpPr txBox="1"/>
          <p:nvPr/>
        </p:nvSpPr>
        <p:spPr>
          <a:xfrm>
            <a:off x="697771" y="1177897"/>
            <a:ext cx="67128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18127" t="17272" r="68625" b="73906"/>
          <a:stretch>
            <a:fillRect/>
          </a:stretch>
        </p:blipFill>
        <p:spPr bwMode="auto">
          <a:xfrm>
            <a:off x="1952248" y="2753050"/>
            <a:ext cx="1701016" cy="1528633"/>
          </a:xfrm>
          <a:prstGeom prst="rect">
            <a:avLst/>
          </a:prstGeom>
          <a:noFill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2194" y="5083862"/>
            <a:ext cx="1154710" cy="1256045"/>
          </a:xfrm>
          <a:prstGeom prst="rect">
            <a:avLst/>
          </a:prstGeom>
        </p:spPr>
      </p:pic>
      <p:pic>
        <p:nvPicPr>
          <p:cNvPr id="57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34960" t="17272" r="54382" b="73906"/>
          <a:stretch>
            <a:fillRect/>
          </a:stretch>
        </p:blipFill>
        <p:spPr bwMode="auto">
          <a:xfrm>
            <a:off x="4341737" y="2897806"/>
            <a:ext cx="1368514" cy="1528633"/>
          </a:xfrm>
          <a:prstGeom prst="rect">
            <a:avLst/>
          </a:prstGeom>
          <a:noFill/>
        </p:spPr>
      </p:pic>
      <p:pic>
        <p:nvPicPr>
          <p:cNvPr id="58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52570" t="17272" r="36255" b="73906"/>
          <a:stretch>
            <a:fillRect/>
          </a:stretch>
        </p:blipFill>
        <p:spPr bwMode="auto">
          <a:xfrm>
            <a:off x="6536253" y="2955339"/>
            <a:ext cx="1435104" cy="1528633"/>
          </a:xfrm>
          <a:prstGeom prst="rect">
            <a:avLst/>
          </a:prstGeom>
          <a:noFill/>
        </p:spPr>
      </p:pic>
      <p:pic>
        <p:nvPicPr>
          <p:cNvPr id="59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69920" t="17272" r="9814" b="73906"/>
          <a:stretch>
            <a:fillRect/>
          </a:stretch>
        </p:blipFill>
        <p:spPr bwMode="auto">
          <a:xfrm>
            <a:off x="8724480" y="2955338"/>
            <a:ext cx="2602371" cy="1528633"/>
          </a:xfrm>
          <a:prstGeom prst="rect">
            <a:avLst/>
          </a:prstGeom>
          <a:noFill/>
        </p:spPr>
      </p:pic>
      <p:sp>
        <p:nvSpPr>
          <p:cNvPr id="60" name="Content Placeholder 2"/>
          <p:cNvSpPr txBox="1"/>
          <p:nvPr/>
        </p:nvSpPr>
        <p:spPr>
          <a:xfrm>
            <a:off x="604157" y="4426439"/>
            <a:ext cx="436122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lnSpc>
                <a:spcPct val="100000"/>
              </a:lnSpc>
              <a:spcBef>
                <a:spcPts val="1335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Content Placeholder 2"/>
          <p:cNvSpPr txBox="1"/>
          <p:nvPr/>
        </p:nvSpPr>
        <p:spPr>
          <a:xfrm>
            <a:off x="3872965" y="4483972"/>
            <a:ext cx="2431597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lnSpc>
                <a:spcPct val="100000"/>
              </a:lnSpc>
              <a:spcBef>
                <a:spcPts val="1335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Content Placeholder 2"/>
          <p:cNvSpPr txBox="1"/>
          <p:nvPr/>
        </p:nvSpPr>
        <p:spPr>
          <a:xfrm>
            <a:off x="8815706" y="4491849"/>
            <a:ext cx="241991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lnSpc>
                <a:spcPct val="100000"/>
              </a:lnSpc>
              <a:spcBef>
                <a:spcPts val="1335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Content Placeholder 2"/>
          <p:cNvSpPr txBox="1"/>
          <p:nvPr/>
        </p:nvSpPr>
        <p:spPr>
          <a:xfrm>
            <a:off x="6304562" y="4541504"/>
            <a:ext cx="241991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lnSpc>
                <a:spcPct val="100000"/>
              </a:lnSpc>
              <a:spcBef>
                <a:spcPts val="1335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Content Placeholder 2"/>
          <p:cNvSpPr txBox="1"/>
          <p:nvPr/>
        </p:nvSpPr>
        <p:spPr>
          <a:xfrm>
            <a:off x="2515210" y="1549393"/>
            <a:ext cx="91595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r>
              <a:rPr lang="en-GB" sz="3200" b="1" dirty="0" err="1">
                <a:solidFill>
                  <a:srgbClr val="3B6BDD"/>
                </a:solidFill>
                <a:latin typeface="+mj-lt"/>
                <a:cs typeface="Lato" panose="020F0502020204030203" pitchFamily="34" charset="0"/>
              </a:rPr>
              <a:t>Trái</a:t>
            </a:r>
            <a:endParaRPr lang="en-GB" sz="3200" b="1" dirty="0">
              <a:solidFill>
                <a:srgbClr val="3B6BDD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65" name="Content Placeholder 2"/>
          <p:cNvSpPr txBox="1"/>
          <p:nvPr/>
        </p:nvSpPr>
        <p:spPr>
          <a:xfrm>
            <a:off x="9421586" y="1549393"/>
            <a:ext cx="173699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r>
              <a:rPr lang="en-GB" sz="3200" b="1" dirty="0" err="1">
                <a:solidFill>
                  <a:srgbClr val="3B6BDD"/>
                </a:solidFill>
                <a:latin typeface="+mj-lt"/>
                <a:cs typeface="Lato" panose="020F0502020204030203" pitchFamily="34" charset="0"/>
              </a:rPr>
              <a:t>Phải</a:t>
            </a:r>
            <a:endParaRPr lang="en-GB" sz="3200" b="1" dirty="0">
              <a:solidFill>
                <a:srgbClr val="3B6BDD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3534865" y="1805726"/>
            <a:ext cx="1278963" cy="18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 sz="2400">
              <a:solidFill>
                <a:prstClr val="white"/>
              </a:solidFill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41927 1.1111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>
            <a:fillRect/>
          </a:stretch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>
            <a:fillRect/>
          </a:stretch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5061857"/>
            <a:ext cx="1883046" cy="1591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4" action="ppaction://hlinksldjump"/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10185" y="2286264"/>
            <a:ext cx="1899817" cy="2220686"/>
            <a:chOff x="3981387" y="2092758"/>
            <a:chExt cx="1425357" cy="2393243"/>
          </a:xfrm>
        </p:grpSpPr>
        <p:sp>
          <p:nvSpPr>
            <p:cNvPr id="14" name="Rounded Rectangle 13"/>
            <p:cNvSpPr/>
            <p:nvPr/>
          </p:nvSpPr>
          <p:spPr>
            <a:xfrm>
              <a:off x="4078822" y="2092758"/>
              <a:ext cx="1230489" cy="2393243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GB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Content Placeholder 2"/>
            <p:cNvSpPr txBox="1"/>
            <p:nvPr/>
          </p:nvSpPr>
          <p:spPr>
            <a:xfrm>
              <a:off x="3981387" y="3695504"/>
              <a:ext cx="1425357" cy="3846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lnSpc>
                  <a:spcPct val="100000"/>
                </a:lnSpc>
                <a:spcBef>
                  <a:spcPts val="1335"/>
                </a:spcBef>
              </a:pPr>
              <a:r>
                <a:rPr lang="en-GB" sz="2265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GB" sz="226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265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51536" y="387060"/>
            <a:ext cx="2230362" cy="991397"/>
          </a:xfrm>
          <a:prstGeom prst="rect">
            <a:avLst/>
          </a:prstGeom>
          <a:noFill/>
        </p:spPr>
      </p:pic>
      <p:sp>
        <p:nvSpPr>
          <p:cNvPr id="41" name="Content Placeholder 2"/>
          <p:cNvSpPr txBox="1"/>
          <p:nvPr/>
        </p:nvSpPr>
        <p:spPr>
          <a:xfrm>
            <a:off x="435853" y="1378457"/>
            <a:ext cx="1061858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565">
              <a:spcBef>
                <a:spcPts val="1335"/>
              </a:spcBef>
            </a:pPr>
            <a:endParaRPr lang="en-GB" sz="3200" dirty="0">
              <a:solidFill>
                <a:prstClr val="black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5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18127" t="17272" r="68625" b="73906"/>
          <a:stretch>
            <a:fillRect/>
          </a:stretch>
        </p:blipFill>
        <p:spPr bwMode="auto">
          <a:xfrm>
            <a:off x="1393464" y="2286264"/>
            <a:ext cx="1701016" cy="1528633"/>
          </a:xfrm>
          <a:prstGeom prst="rect">
            <a:avLst/>
          </a:prstGeom>
          <a:noFill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435" y="5034629"/>
            <a:ext cx="1160936" cy="1262818"/>
          </a:xfrm>
          <a:prstGeom prst="rect">
            <a:avLst/>
          </a:prstGeom>
        </p:spPr>
      </p:pic>
      <p:pic>
        <p:nvPicPr>
          <p:cNvPr id="58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52570" t="17272" r="36255" b="73906"/>
          <a:stretch>
            <a:fillRect/>
          </a:stretch>
        </p:blipFill>
        <p:spPr bwMode="auto">
          <a:xfrm>
            <a:off x="5831100" y="2356386"/>
            <a:ext cx="1435104" cy="1528633"/>
          </a:xfrm>
          <a:prstGeom prst="rect">
            <a:avLst/>
          </a:prstGeom>
          <a:noFill/>
        </p:spPr>
      </p:pic>
      <p:pic>
        <p:nvPicPr>
          <p:cNvPr id="59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69920" t="17272" r="9814" b="73906"/>
          <a:stretch>
            <a:fillRect/>
          </a:stretch>
        </p:blipFill>
        <p:spPr bwMode="auto">
          <a:xfrm>
            <a:off x="7925251" y="2286264"/>
            <a:ext cx="2602371" cy="1528633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94" y="2487656"/>
            <a:ext cx="1268406" cy="126609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98743" y="2286264"/>
            <a:ext cx="1899817" cy="2427885"/>
            <a:chOff x="3981387" y="2092758"/>
            <a:chExt cx="1425357" cy="2393243"/>
          </a:xfrm>
        </p:grpSpPr>
        <p:sp>
          <p:nvSpPr>
            <p:cNvPr id="14" name="Rounded Rectangle 13"/>
            <p:cNvSpPr/>
            <p:nvPr/>
          </p:nvSpPr>
          <p:spPr>
            <a:xfrm>
              <a:off x="4078822" y="2092758"/>
              <a:ext cx="1230489" cy="2393243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GB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Content Placeholder 2"/>
            <p:cNvSpPr txBox="1"/>
            <p:nvPr/>
          </p:nvSpPr>
          <p:spPr>
            <a:xfrm>
              <a:off x="3981387" y="3885034"/>
              <a:ext cx="1425357" cy="3846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lnSpc>
                  <a:spcPct val="100000"/>
                </a:lnSpc>
                <a:spcBef>
                  <a:spcPts val="1335"/>
                </a:spcBef>
              </a:pPr>
              <a:r>
                <a:rPr lang="en-GB" sz="2265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GB" sz="226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265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51536" y="387060"/>
            <a:ext cx="2230362" cy="991397"/>
          </a:xfrm>
          <a:prstGeom prst="rect">
            <a:avLst/>
          </a:prstGeom>
          <a:noFill/>
        </p:spPr>
      </p:pic>
      <p:sp>
        <p:nvSpPr>
          <p:cNvPr id="41" name="Content Placeholder 2"/>
          <p:cNvSpPr txBox="1"/>
          <p:nvPr/>
        </p:nvSpPr>
        <p:spPr>
          <a:xfrm>
            <a:off x="435853" y="1378457"/>
            <a:ext cx="1056960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18127" t="17272" r="68625" b="73906"/>
          <a:stretch>
            <a:fillRect/>
          </a:stretch>
        </p:blipFill>
        <p:spPr bwMode="auto">
          <a:xfrm>
            <a:off x="1393464" y="2286264"/>
            <a:ext cx="1701016" cy="1528633"/>
          </a:xfrm>
          <a:prstGeom prst="rect">
            <a:avLst/>
          </a:prstGeom>
          <a:noFill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435" y="5034629"/>
            <a:ext cx="1160936" cy="1262818"/>
          </a:xfrm>
          <a:prstGeom prst="rect">
            <a:avLst/>
          </a:prstGeom>
        </p:spPr>
      </p:pic>
      <p:pic>
        <p:nvPicPr>
          <p:cNvPr id="58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52570" t="17272" r="36255" b="73906"/>
          <a:stretch>
            <a:fillRect/>
          </a:stretch>
        </p:blipFill>
        <p:spPr bwMode="auto">
          <a:xfrm>
            <a:off x="5831100" y="2356386"/>
            <a:ext cx="1435104" cy="1528633"/>
          </a:xfrm>
          <a:prstGeom prst="rect">
            <a:avLst/>
          </a:prstGeom>
          <a:noFill/>
        </p:spPr>
      </p:pic>
      <p:pic>
        <p:nvPicPr>
          <p:cNvPr id="59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69920" t="17272" r="9814" b="73906"/>
          <a:stretch>
            <a:fillRect/>
          </a:stretch>
        </p:blipFill>
        <p:spPr bwMode="auto">
          <a:xfrm>
            <a:off x="7925251" y="2286264"/>
            <a:ext cx="2602371" cy="1528633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94" y="2487656"/>
            <a:ext cx="1268406" cy="12660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1898" y="1378457"/>
            <a:ext cx="5043353" cy="57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72394" y="401462"/>
            <a:ext cx="2230362" cy="991397"/>
          </a:xfrm>
          <a:prstGeom prst="rect">
            <a:avLst/>
          </a:prstGeom>
          <a:noFill/>
        </p:spPr>
      </p:pic>
      <p:pic>
        <p:nvPicPr>
          <p:cNvPr id="45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18127" t="17272" r="68625" b="73906"/>
          <a:stretch>
            <a:fillRect/>
          </a:stretch>
        </p:blipFill>
        <p:spPr bwMode="auto">
          <a:xfrm>
            <a:off x="1952248" y="2753050"/>
            <a:ext cx="1701016" cy="1528633"/>
          </a:xfrm>
          <a:prstGeom prst="rect">
            <a:avLst/>
          </a:prstGeom>
          <a:noFill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2194" y="5241471"/>
            <a:ext cx="1009816" cy="1098436"/>
          </a:xfrm>
          <a:prstGeom prst="rect">
            <a:avLst/>
          </a:prstGeom>
        </p:spPr>
      </p:pic>
      <p:pic>
        <p:nvPicPr>
          <p:cNvPr id="57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34960" t="17272" r="54382" b="73906"/>
          <a:stretch>
            <a:fillRect/>
          </a:stretch>
        </p:blipFill>
        <p:spPr bwMode="auto">
          <a:xfrm>
            <a:off x="4341737" y="2897806"/>
            <a:ext cx="1368514" cy="1528633"/>
          </a:xfrm>
          <a:prstGeom prst="rect">
            <a:avLst/>
          </a:prstGeom>
          <a:noFill/>
        </p:spPr>
      </p:pic>
      <p:pic>
        <p:nvPicPr>
          <p:cNvPr id="58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52570" t="17272" r="36255" b="73906"/>
          <a:stretch>
            <a:fillRect/>
          </a:stretch>
        </p:blipFill>
        <p:spPr bwMode="auto">
          <a:xfrm>
            <a:off x="6536253" y="2955339"/>
            <a:ext cx="1435104" cy="1528633"/>
          </a:xfrm>
          <a:prstGeom prst="rect">
            <a:avLst/>
          </a:prstGeom>
          <a:noFill/>
        </p:spPr>
      </p:pic>
      <p:pic>
        <p:nvPicPr>
          <p:cNvPr id="59" name="Picture 3" descr="F:\AAA-PDF-SGK\B15 - LT - 1.png"/>
          <p:cNvPicPr>
            <a:picLocks noChangeAspect="1" noChangeArrowheads="1"/>
          </p:cNvPicPr>
          <p:nvPr/>
        </p:nvPicPr>
        <p:blipFill>
          <a:blip r:embed="rId2" cstate="print"/>
          <a:srcRect l="69920" t="17272" r="9814" b="73906"/>
          <a:stretch>
            <a:fillRect/>
          </a:stretch>
        </p:blipFill>
        <p:spPr bwMode="auto">
          <a:xfrm>
            <a:off x="8724480" y="2955338"/>
            <a:ext cx="2602371" cy="1528633"/>
          </a:xfrm>
          <a:prstGeom prst="rect">
            <a:avLst/>
          </a:prstGeom>
          <a:noFill/>
        </p:spPr>
      </p:pic>
      <p:sp>
        <p:nvSpPr>
          <p:cNvPr id="60" name="Content Placeholder 2"/>
          <p:cNvSpPr txBox="1"/>
          <p:nvPr/>
        </p:nvSpPr>
        <p:spPr>
          <a:xfrm>
            <a:off x="604157" y="4426439"/>
            <a:ext cx="436122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lnSpc>
                <a:spcPct val="100000"/>
              </a:lnSpc>
              <a:spcBef>
                <a:spcPts val="1335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Content Placeholder 2"/>
          <p:cNvSpPr txBox="1"/>
          <p:nvPr/>
        </p:nvSpPr>
        <p:spPr>
          <a:xfrm>
            <a:off x="3872965" y="4483972"/>
            <a:ext cx="2431597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lnSpc>
                <a:spcPct val="100000"/>
              </a:lnSpc>
              <a:spcBef>
                <a:spcPts val="1335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Content Placeholder 2"/>
          <p:cNvSpPr txBox="1"/>
          <p:nvPr/>
        </p:nvSpPr>
        <p:spPr>
          <a:xfrm>
            <a:off x="8815706" y="4491849"/>
            <a:ext cx="241991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lnSpc>
                <a:spcPct val="100000"/>
              </a:lnSpc>
              <a:spcBef>
                <a:spcPts val="1335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Content Placeholder 2"/>
          <p:cNvSpPr txBox="1"/>
          <p:nvPr/>
        </p:nvSpPr>
        <p:spPr>
          <a:xfrm>
            <a:off x="6304562" y="4541504"/>
            <a:ext cx="241991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lnSpc>
                <a:spcPct val="100000"/>
              </a:lnSpc>
              <a:spcBef>
                <a:spcPts val="1335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3871" y="1465237"/>
            <a:ext cx="9911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25229" y="404542"/>
            <a:ext cx="2364928" cy="820101"/>
          </a:xfrm>
          <a:prstGeom prst="rect">
            <a:avLst/>
          </a:prstGeom>
          <a:noFill/>
        </p:spPr>
      </p:pic>
      <p:pic>
        <p:nvPicPr>
          <p:cNvPr id="2051" name="Picture 3" descr="F:\AAA-PDF-SGK\B15 - LT - 2.png"/>
          <p:cNvPicPr>
            <a:picLocks noChangeAspect="1" noChangeArrowheads="1"/>
          </p:cNvPicPr>
          <p:nvPr/>
        </p:nvPicPr>
        <p:blipFill>
          <a:blip r:embed="rId2" cstate="print"/>
          <a:srcRect l="17175" t="39999" r="8588" b="25454"/>
          <a:stretch>
            <a:fillRect/>
          </a:stretch>
        </p:blipFill>
        <p:spPr bwMode="auto">
          <a:xfrm>
            <a:off x="849086" y="1224644"/>
            <a:ext cx="10531928" cy="440871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23945" y="390550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5868" y="4888899"/>
            <a:ext cx="1082908" cy="1504248"/>
          </a:xfrm>
          <a:prstGeom prst="rect">
            <a:avLst/>
          </a:prstGeom>
        </p:spPr>
      </p:pic>
      <p:pic>
        <p:nvPicPr>
          <p:cNvPr id="43" name="Picture 3" descr="F:\AAA-PDF-SGK\B15 - LT - 2.png"/>
          <p:cNvPicPr>
            <a:picLocks noChangeAspect="1" noChangeArrowheads="1"/>
          </p:cNvPicPr>
          <p:nvPr/>
        </p:nvPicPr>
        <p:blipFill>
          <a:blip r:embed="rId3"/>
          <a:srcRect l="67473" t="49089" r="13495" b="32726"/>
          <a:stretch>
            <a:fillRect/>
          </a:stretch>
        </p:blipFill>
        <p:spPr bwMode="auto">
          <a:xfrm>
            <a:off x="4941056" y="1006022"/>
            <a:ext cx="2392934" cy="3085451"/>
          </a:xfrm>
          <a:prstGeom prst="rect">
            <a:avLst/>
          </a:prstGeom>
          <a:noFill/>
        </p:spPr>
      </p:pic>
      <p:sp>
        <p:nvSpPr>
          <p:cNvPr id="57" name="Content Placeholder 2"/>
          <p:cNvSpPr txBox="1"/>
          <p:nvPr/>
        </p:nvSpPr>
        <p:spPr>
          <a:xfrm>
            <a:off x="3199802" y="4060344"/>
            <a:ext cx="55578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GB" sz="226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ontent Placeholder 2"/>
          <p:cNvSpPr txBox="1"/>
          <p:nvPr/>
        </p:nvSpPr>
        <p:spPr>
          <a:xfrm>
            <a:off x="3199802" y="4785461"/>
            <a:ext cx="55578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GB" sz="226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endParaRPr lang="en-GB" sz="226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ontent Placeholder 2"/>
          <p:cNvSpPr txBox="1"/>
          <p:nvPr/>
        </p:nvSpPr>
        <p:spPr>
          <a:xfrm>
            <a:off x="3171131" y="5482150"/>
            <a:ext cx="55578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226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GB" sz="226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endParaRPr lang="en-GB" sz="226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8516888" y="4020693"/>
            <a:ext cx="481491" cy="529770"/>
            <a:chOff x="7574853" y="3364092"/>
            <a:chExt cx="361244" cy="397465"/>
          </a:xfrm>
        </p:grpSpPr>
        <p:sp>
          <p:nvSpPr>
            <p:cNvPr id="66" name="Rectangle 65"/>
            <p:cNvSpPr/>
            <p:nvPr/>
          </p:nvSpPr>
          <p:spPr>
            <a:xfrm>
              <a:off x="7574853" y="3400313"/>
              <a:ext cx="361244" cy="36124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603831" y="3364092"/>
              <a:ext cx="257613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00"/>
              <a:r>
                <a:rPr lang="en-US" sz="2665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US" sz="2665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549059" y="4806161"/>
            <a:ext cx="481491" cy="525826"/>
            <a:chOff x="7574853" y="3843870"/>
            <a:chExt cx="361244" cy="394506"/>
          </a:xfrm>
        </p:grpSpPr>
        <p:sp>
          <p:nvSpPr>
            <p:cNvPr id="67" name="Rectangle 66"/>
            <p:cNvSpPr/>
            <p:nvPr/>
          </p:nvSpPr>
          <p:spPr>
            <a:xfrm>
              <a:off x="7574853" y="3877132"/>
              <a:ext cx="361244" cy="36124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603831" y="3843870"/>
              <a:ext cx="257613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00"/>
              <a:r>
                <a:rPr lang="en-US" sz="2665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US" sz="2665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575400" y="5516009"/>
            <a:ext cx="481491" cy="517926"/>
            <a:chOff x="7574853" y="4334937"/>
            <a:chExt cx="361244" cy="388579"/>
          </a:xfrm>
        </p:grpSpPr>
        <p:sp>
          <p:nvSpPr>
            <p:cNvPr id="68" name="Rectangle 67"/>
            <p:cNvSpPr/>
            <p:nvPr/>
          </p:nvSpPr>
          <p:spPr>
            <a:xfrm>
              <a:off x="7574853" y="4362272"/>
              <a:ext cx="361244" cy="36124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603831" y="4334937"/>
              <a:ext cx="257613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00"/>
              <a:r>
                <a:rPr lang="en-US" sz="2665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US" sz="2665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8524625" y="4079234"/>
            <a:ext cx="481491" cy="4814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8549060" y="4850496"/>
            <a:ext cx="481491" cy="48149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575400" y="5537091"/>
            <a:ext cx="481491" cy="4814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 sz="2400">
              <a:solidFill>
                <a:prstClr val="white"/>
              </a:solidFill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220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469400"/>
            <a:ext cx="9099310" cy="638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9221"/>
          <p:cNvSpPr txBox="1"/>
          <p:nvPr/>
        </p:nvSpPr>
        <p:spPr>
          <a:xfrm rot="21253828">
            <a:off x="4892995" y="2521975"/>
            <a:ext cx="2736851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endParaRPr lang="en-US" altLang="zh-CN" sz="4000" dirty="0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19322" y="5057775"/>
            <a:ext cx="2406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Bên trái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3483457" y="4198215"/>
            <a:ext cx="5678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ũi tên chỉ sang bên nào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1"/>
          <a:srcRect l="6019" t="8078" r="6321" b="6296"/>
          <a:stretch>
            <a:fillRect/>
          </a:stretch>
        </p:blipFill>
        <p:spPr>
          <a:xfrm>
            <a:off x="4175329" y="130810"/>
            <a:ext cx="4294414" cy="3915732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57469" y="5368018"/>
            <a:ext cx="2353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 phải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5"/>
          <p:cNvPicPr>
            <a:picLocks noChangeAspect="1"/>
          </p:cNvPicPr>
          <p:nvPr/>
        </p:nvPicPr>
        <p:blipFill>
          <a:blip r:embed="rId1"/>
          <a:srcRect l="6277" t="8677" r="7932" b="4497"/>
          <a:stretch>
            <a:fillRect/>
          </a:stretch>
        </p:blipFill>
        <p:spPr>
          <a:xfrm>
            <a:off x="3793671" y="239395"/>
            <a:ext cx="4604657" cy="3973063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" name="TextBox 3"/>
          <p:cNvSpPr txBox="1"/>
          <p:nvPr/>
        </p:nvSpPr>
        <p:spPr>
          <a:xfrm>
            <a:off x="3601555" y="4361683"/>
            <a:ext cx="5969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ũi tên chỉ sang bên 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220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469400"/>
            <a:ext cx="9099310" cy="638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9221"/>
          <p:cNvSpPr txBox="1"/>
          <p:nvPr/>
        </p:nvSpPr>
        <p:spPr>
          <a:xfrm rot="21253828">
            <a:off x="4941979" y="2585343"/>
            <a:ext cx="2736851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Dặn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</a:t>
            </a:r>
            <a:endParaRPr lang="en-US" altLang="zh-CN" sz="4000" dirty="0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0130" y="1589009"/>
            <a:ext cx="6602540" cy="3279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8290" t="4102" r="20598"/>
          <a:stretch>
            <a:fillRect/>
          </a:stretch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6671" y="3670458"/>
            <a:ext cx="6547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400" b="1" dirty="0">
                  <a:solidFill>
                    <a:srgbClr val="8C1D1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8C1D1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9836" r="8438" b="21274"/>
          <a:stretch>
            <a:fillRect/>
          </a:stretch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sp>
        <p:nvSpPr>
          <p:cNvPr id="2" name="AutoShape 2" descr="Hình ảnh Xếp Hạng Trận đấu PNG , Trò Chơi, Bảng Xếp Hạng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Hình ảnh Xếp Hạng Trận đấu PNG , Trò Chơi, Bảng Xếp Hạng ...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AutoShape 6" descr="Hình ảnh Xếp Hạng Trận đấu PNG , Trò Chơi, Bảng Xếp Hạng ...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8" descr="Hình ảnh Xếp Hạng Trận đấu PNG , Trò Chơi, Bảng Xếp Hạng ...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" name="Picture 9" descr="A gold silver and bronze trophy cups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253653"/>
            <a:ext cx="4702629" cy="34666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8290" t="4102" r="20598"/>
          <a:stretch>
            <a:fillRect/>
          </a:stretch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3324" t="3061"/>
          <a:stretch>
            <a:fillRect/>
          </a:stretch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8448" y="4548362"/>
            <a:ext cx="86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9836" r="8438" b="21274"/>
          <a:stretch>
            <a:fillRect/>
          </a:stretch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126436" y="1316736"/>
            <a:ext cx="4815840" cy="1716385"/>
            <a:chOff x="7253094" y="2594357"/>
            <a:chExt cx="4815840" cy="1716385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53094" y="2994442"/>
              <a:ext cx="48158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75" y="139362"/>
            <a:ext cx="6795364" cy="39885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8290" t="4102" r="20598"/>
          <a:stretch>
            <a:fillRect/>
          </a:stretch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6993" y="4244417"/>
            <a:ext cx="10005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ở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t="9836" r="8438" b="21274"/>
          <a:stretch>
            <a:fillRect/>
          </a:stretch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>
            <a:fillRect/>
          </a:stretch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68" y="40628"/>
            <a:ext cx="6791533" cy="39871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8290" t="4102" r="20598"/>
          <a:stretch>
            <a:fillRect/>
          </a:stretch>
        </p:blipFill>
        <p:spPr>
          <a:xfrm>
            <a:off x="3187085" y="3690028"/>
            <a:ext cx="7047914" cy="2775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896966" y="392457"/>
            <a:ext cx="4141824" cy="1978044"/>
            <a:chOff x="7632907" y="1835161"/>
            <a:chExt cx="3124505" cy="1978044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32907" y="1995285"/>
              <a:ext cx="31245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phương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9836" r="8438" b="21274"/>
          <a:stretch>
            <a:fillRect/>
          </a:stretch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2393" y="4547521"/>
            <a:ext cx="807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8737" y="70150"/>
            <a:ext cx="6909780" cy="39871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6942" y="2663637"/>
            <a:ext cx="881439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 TRÍ, ĐỊNH HƯỚNG TRONG KHÔNG GIAN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5076" y="894186"/>
            <a:ext cx="2163878" cy="1200283"/>
            <a:chOff x="1523996" y="0"/>
            <a:chExt cx="2190753" cy="980661"/>
          </a:xfrm>
        </p:grpSpPr>
        <p:grpSp>
          <p:nvGrpSpPr>
            <p:cNvPr id="4" name="Group 3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" name="Rectangle: Top Corners Rounded 6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523996" y="135240"/>
              <a:ext cx="2190752" cy="47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CHỦ ĐỀ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40930" y="1059712"/>
            <a:ext cx="7535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ontent Placeholder 2"/>
          <p:cNvSpPr txBox="1"/>
          <p:nvPr/>
        </p:nvSpPr>
        <p:spPr>
          <a:xfrm>
            <a:off x="6324925" y="5860558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Content Placeholder 2"/>
          <p:cNvSpPr txBox="1"/>
          <p:nvPr/>
        </p:nvSpPr>
        <p:spPr>
          <a:xfrm>
            <a:off x="3315931" y="5799048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lnSpc>
                <a:spcPct val="100000"/>
              </a:lnSpc>
              <a:spcBef>
                <a:spcPts val="1335"/>
              </a:spcBef>
            </a:pP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F:\AAA-LÀM ẢNH SLIDE\Bai15-KP2-1(3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45214" y="4255822"/>
            <a:ext cx="6191651" cy="1143074"/>
          </a:xfrm>
          <a:prstGeom prst="rect">
            <a:avLst/>
          </a:prstGeom>
          <a:noFill/>
        </p:spPr>
      </p:pic>
      <p:pic>
        <p:nvPicPr>
          <p:cNvPr id="16" name="Picture 2" descr="F:\AAA-LÀM ẢNH SLIDE\Bai15-KP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725461" y="1838501"/>
            <a:ext cx="1739680" cy="2937900"/>
          </a:xfrm>
          <a:prstGeom prst="rect">
            <a:avLst/>
          </a:prstGeom>
          <a:noFill/>
        </p:spPr>
      </p:pic>
      <p:pic>
        <p:nvPicPr>
          <p:cNvPr id="17" name="Picture 3" descr="F:\AAA-LÀM ẢNH SLIDE\Bai15-KP2-1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1040" y="1924555"/>
            <a:ext cx="1945231" cy="2902804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/>
          <p:nvPr/>
        </p:nvSpPr>
        <p:spPr>
          <a:xfrm>
            <a:off x="4180114" y="5266277"/>
            <a:ext cx="1285027" cy="594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26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GB" sz="266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6966408" y="5266277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26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GB" sz="266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420378"/>
            <a:ext cx="2030996" cy="1015498"/>
          </a:xfrm>
          <a:prstGeom prst="rect">
            <a:avLst/>
          </a:prstGeom>
        </p:spPr>
      </p:pic>
      <p:sp>
        <p:nvSpPr>
          <p:cNvPr id="14" name="Content Placeholder 2"/>
          <p:cNvSpPr txBox="1"/>
          <p:nvPr/>
        </p:nvSpPr>
        <p:spPr>
          <a:xfrm>
            <a:off x="4878344" y="1132733"/>
            <a:ext cx="243531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73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7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373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GB" sz="373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349940"/>
            <a:ext cx="2030996" cy="1015498"/>
          </a:xfrm>
          <a:prstGeom prst="rect">
            <a:avLst/>
          </a:prstGeom>
        </p:spPr>
      </p:pic>
      <p:sp>
        <p:nvSpPr>
          <p:cNvPr id="28" name="Content Placeholder 2"/>
          <p:cNvSpPr txBox="1"/>
          <p:nvPr/>
        </p:nvSpPr>
        <p:spPr>
          <a:xfrm>
            <a:off x="5088688" y="682424"/>
            <a:ext cx="243531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73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73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373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GB" sz="373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F:\AAA-LÀM ẢNH SLIDE\Bai15-KP2-2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423" y="2363449"/>
            <a:ext cx="2020869" cy="2567781"/>
          </a:xfrm>
          <a:prstGeom prst="rect">
            <a:avLst/>
          </a:prstGeom>
          <a:noFill/>
        </p:spPr>
      </p:pic>
      <p:pic>
        <p:nvPicPr>
          <p:cNvPr id="39" name="Picture 3" descr="F:\AAA-LÀM ẢNH SLIDE\Bai15-KP2-2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1944" y="1510194"/>
            <a:ext cx="1816744" cy="3421036"/>
          </a:xfrm>
          <a:prstGeom prst="rect">
            <a:avLst/>
          </a:prstGeom>
          <a:noFill/>
        </p:spPr>
      </p:pic>
      <p:pic>
        <p:nvPicPr>
          <p:cNvPr id="40" name="Picture 4" descr="F:\AAA-LÀM ẢNH SLIDE\Bai15-KP2-2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025" y="1418357"/>
            <a:ext cx="1547289" cy="3512873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3734520" y="5084557"/>
            <a:ext cx="89159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15746" y="5050546"/>
            <a:ext cx="1027845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65993" y="5038997"/>
            <a:ext cx="139172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0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3477" y="5523676"/>
            <a:ext cx="1036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3476" y="6072324"/>
            <a:ext cx="1036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1466</Words>
  <Application>WPS Presentation</Application>
  <PresentationFormat>Widescreen</PresentationFormat>
  <Paragraphs>217</Paragraphs>
  <Slides>29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29</vt:i4>
      </vt:variant>
    </vt:vector>
  </HeadingPairs>
  <TitlesOfParts>
    <vt:vector size="55" baseType="lpstr">
      <vt:lpstr>Arial</vt:lpstr>
      <vt:lpstr>SimSun</vt:lpstr>
      <vt:lpstr>Wingdings</vt:lpstr>
      <vt:lpstr>等线</vt:lpstr>
      <vt:lpstr>等线</vt:lpstr>
      <vt:lpstr>Calibri</vt:lpstr>
      <vt:lpstr>Arial-Rounded</vt:lpstr>
      <vt:lpstr>Arial</vt:lpstr>
      <vt:lpstr>Times New Roman</vt:lpstr>
      <vt:lpstr>Times New Roman</vt:lpstr>
      <vt:lpstr>Cambria</vt:lpstr>
      <vt:lpstr>Microsoft YaHei</vt:lpstr>
      <vt:lpstr>Arial Unicode MS</vt:lpstr>
      <vt:lpstr>Calibri</vt:lpstr>
      <vt:lpstr>Aptos</vt:lpstr>
      <vt:lpstr>Segoe Print</vt:lpstr>
      <vt:lpstr>.VnHelvetInsH</vt:lpstr>
      <vt:lpstr>Lato</vt:lpstr>
      <vt:lpstr>Calibri Light</vt:lpstr>
      <vt:lpstr>AMGDT</vt:lpstr>
      <vt:lpstr>自定义设计方案</vt:lpstr>
      <vt:lpstr>1_Office Theme</vt:lpstr>
      <vt:lpstr>2_Office 主题</vt:lpstr>
      <vt:lpstr>3_Office Theme</vt:lpstr>
      <vt:lpstr>4_Office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Phạm Thị Thu Hà</cp:lastModifiedBy>
  <cp:revision>144</cp:revision>
  <dcterms:created xsi:type="dcterms:W3CDTF">2021-07-24T01:07:00Z</dcterms:created>
  <dcterms:modified xsi:type="dcterms:W3CDTF">2024-12-25T02:17:04Z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A270F92836704CB6807DFCC6BBD0FD63_12</vt:lpwstr>
  </property>
  <property fmtid="{D5CDD505-2E9C-101B-9397-08002B2CF9AE}" pid="3" name="KSOProductBuildVer">
    <vt:lpwstr>1033-12.2.0.19307</vt:lpwstr>
  </property>
</Properties>
</file>