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6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>
            <a:fillRect/>
          </a:stretch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>
            <a:fillRect/>
          </a:stretch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>
            <a:fillRect/>
          </a:stretch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>
            <a:fillRect/>
          </a:stretch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>
            <a:fillRect/>
          </a:stretch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>
            <a:fillRect/>
          </a:stretch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>
            <a:fillRect/>
          </a:stretch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>
            <a:fillRect/>
          </a:stretch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>
            <a:fillRect/>
          </a:stretch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>
            <a:fillRect/>
          </a:stretch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WPS Presentation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Arial-Rounded</vt:lpstr>
      <vt:lpstr>AMGDT</vt:lpstr>
      <vt:lpstr>Microsoft YaHei</vt:lpstr>
      <vt:lpstr>Arial Unicode MS</vt:lpstr>
      <vt:lpstr>Calibri</vt:lpstr>
      <vt:lpstr>.VnTime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LUONG</cp:lastModifiedBy>
  <cp:revision>31</cp:revision>
  <dcterms:created xsi:type="dcterms:W3CDTF">2006-08-16T00:00:00Z</dcterms:created>
  <dcterms:modified xsi:type="dcterms:W3CDTF">2021-11-08T02:46:19Z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5F315AE9C3084AC29F6DA819EB92CCA2</vt:lpwstr>
  </property>
  <property fmtid="{D5CDD505-2E9C-101B-9397-08002B2CF9AE}" pid="3" name="KSOProductBuildVer">
    <vt:lpwstr>1033-11.2.0.10351</vt:lpwstr>
  </property>
</Properties>
</file>