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gif" ContentType="image/gif"/>
  <Default Extension="png" ContentType="image/png"/>
  <Default Extension="wmf" ContentType="image/x-w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3" r:id="rId3"/>
    <p:sldId id="274" r:id="rId4"/>
    <p:sldId id="328" r:id="rId5"/>
    <p:sldId id="276" r:id="rId6"/>
    <p:sldId id="278" r:id="rId7"/>
    <p:sldId id="299" r:id="rId8"/>
    <p:sldId id="315" r:id="rId9"/>
    <p:sldId id="303" r:id="rId10"/>
    <p:sldId id="257" r:id="rId11"/>
    <p:sldId id="301" r:id="rId12"/>
    <p:sldId id="302" r:id="rId13"/>
    <p:sldId id="279" r:id="rId14"/>
    <p:sldId id="304" r:id="rId15"/>
    <p:sldId id="305" r:id="rId16"/>
    <p:sldId id="356" r:id="rId17"/>
    <p:sldId id="357" r:id="rId18"/>
    <p:sldId id="282" r:id="rId19"/>
    <p:sldId id="352" r:id="rId20"/>
    <p:sldId id="261" r:id="rId21"/>
    <p:sldId id="281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88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69AB-FF33-4E75-A9E2-9AC104748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DA4F-D2ED-44CF-81B7-2E2E77F009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69AB-FF33-4E75-A9E2-9AC104748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DA4F-D2ED-44CF-81B7-2E2E77F009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69AB-FF33-4E75-A9E2-9AC104748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DA4F-D2ED-44CF-81B7-2E2E77F009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69AB-FF33-4E75-A9E2-9AC104748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DA4F-D2ED-44CF-81B7-2E2E77F009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69AB-FF33-4E75-A9E2-9AC104748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DA4F-D2ED-44CF-81B7-2E2E77F009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69AB-FF33-4E75-A9E2-9AC1047484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DA4F-D2ED-44CF-81B7-2E2E77F009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69AB-FF33-4E75-A9E2-9AC10474841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DA4F-D2ED-44CF-81B7-2E2E77F009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69AB-FF33-4E75-A9E2-9AC10474841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DA4F-D2ED-44CF-81B7-2E2E77F009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69AB-FF33-4E75-A9E2-9AC10474841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DA4F-D2ED-44CF-81B7-2E2E77F009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69AB-FF33-4E75-A9E2-9AC1047484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DA4F-D2ED-44CF-81B7-2E2E77F009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69AB-FF33-4E75-A9E2-9AC1047484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0DA4F-D2ED-44CF-81B7-2E2E77F009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469AB-FF33-4E75-A9E2-9AC104748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0DA4F-D2ED-44CF-81B7-2E2E77F0096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tags" Target="../tags/tag4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tags" Target="../tags/tag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tags" Target="../tags/tag5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9.wmf"/><Relationship Id="rId1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oa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440937" y="1686719"/>
            <a:ext cx="2703321" cy="40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8727" y="2097750"/>
            <a:ext cx="524114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oa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flipH="1">
            <a:off x="-816051" y="1934369"/>
            <a:ext cx="2372302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ture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8219" y="2264569"/>
            <a:ext cx="524114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073" y="143272"/>
            <a:ext cx="1875774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46415" y="5128199"/>
            <a:ext cx="1544373" cy="182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136284" y="5446384"/>
            <a:ext cx="1875774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279377" y="172770"/>
            <a:ext cx="1875774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11_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345" y="1386683"/>
            <a:ext cx="4735351" cy="176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9"/>
          <p:cNvSpPr>
            <a:spLocks noChangeArrowheads="1" noChangeShapeType="1" noTextEdit="1"/>
          </p:cNvSpPr>
          <p:nvPr/>
        </p:nvSpPr>
        <p:spPr bwMode="auto">
          <a:xfrm>
            <a:off x="2051982" y="931998"/>
            <a:ext cx="8376974" cy="412067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Nhiệt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liệt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endParaRPr lang="en-US" sz="2800" i="1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WordArt 14"/>
          <p:cNvSpPr>
            <a:spLocks noChangeArrowheads="1" noChangeShapeType="1" noTextEdit="1"/>
          </p:cNvSpPr>
          <p:nvPr/>
        </p:nvSpPr>
        <p:spPr bwMode="auto">
          <a:xfrm>
            <a:off x="852795" y="3172620"/>
            <a:ext cx="10427096" cy="1196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Các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thầy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cô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giáo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về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dự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giờ</a:t>
            </a:r>
            <a:endParaRPr lang="en-US" sz="3035" b="1" i="1" kern="10" dirty="0">
              <a:ln w="1270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Hội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thi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giáo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viên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dạy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giỏi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cấp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Huyện</a:t>
            </a:r>
            <a:endParaRPr lang="en-US" sz="3035" b="1" i="1" kern="10" dirty="0">
              <a:ln w="1270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353051" y="4218273"/>
            <a:ext cx="10371926" cy="14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0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HĐTN – LỚP 1</a:t>
            </a:r>
            <a:endParaRPr lang="en-US" sz="30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Phòng tránh bị bắt nạt</a:t>
            </a:r>
            <a:endParaRPr lang="en-US" sz="30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35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63692" y="-107222"/>
            <a:ext cx="12312825" cy="6976783"/>
            <a:chOff x="-311397" y="-334933"/>
            <a:chExt cx="12756647" cy="7361831"/>
          </a:xfrm>
        </p:grpSpPr>
        <p:pic>
          <p:nvPicPr>
            <p:cNvPr id="20" name="Picture 16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V="1">
              <a:off x="-243810" y="-308935"/>
              <a:ext cx="12604534" cy="35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-3777059" y="3177842"/>
              <a:ext cx="7361831" cy="33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8609836" y="3169447"/>
              <a:ext cx="7339792" cy="33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9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11397" y="6705561"/>
              <a:ext cx="12425611" cy="317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YeuLamLopMotOi-ThuyDuong-6802113 00_00_00-00_01_49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3146" y="5731669"/>
            <a:ext cx="611112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t="31820" r="50153" b="44796"/>
          <a:stretch>
            <a:fillRect/>
          </a:stretch>
        </p:blipFill>
        <p:spPr>
          <a:xfrm>
            <a:off x="452755" y="184150"/>
            <a:ext cx="11283315" cy="62820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1" t="33071" r="6904" b="44796"/>
          <a:stretch>
            <a:fillRect/>
          </a:stretch>
        </p:blipFill>
        <p:spPr>
          <a:xfrm>
            <a:off x="386080" y="263525"/>
            <a:ext cx="11481435" cy="63011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8514" t="57892" r="82672" b="36980"/>
          <a:stretch>
            <a:fillRect/>
          </a:stretch>
        </p:blipFill>
        <p:spPr>
          <a:xfrm>
            <a:off x="1884363" y="282575"/>
            <a:ext cx="873125" cy="71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57488" y="379413"/>
            <a:ext cx="75850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xử khi bị bắt nạt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7438" y="903288"/>
            <a:ext cx="7585075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bị bắt nạt, em sẽ l</a:t>
            </a:r>
            <a:r>
              <a:rPr lang="en-US" alt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gì?</a:t>
            </a:r>
            <a:endParaRPr lang="en-US" alt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 l="17139" t="63400" r="13622" b="8299"/>
          <a:stretch>
            <a:fillRect/>
          </a:stretch>
        </p:blipFill>
        <p:spPr>
          <a:xfrm>
            <a:off x="383540" y="948055"/>
            <a:ext cx="11715115" cy="5813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Oval 6"/>
          <p:cNvSpPr/>
          <p:nvPr/>
        </p:nvSpPr>
        <p:spPr>
          <a:xfrm>
            <a:off x="779780" y="1176655"/>
            <a:ext cx="4178300" cy="563435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 rot="5400000">
            <a:off x="6322695" y="1128395"/>
            <a:ext cx="4359275" cy="69075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bldLvl="0" animBg="1"/>
      <p:bldP spid="7" grpId="1" bldLvl="0" animBg="1"/>
      <p:bldP spid="8" grpId="0" bldLvl="0" animBg="1"/>
      <p:bldP spid="8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8514" t="57892" r="82672" b="36980"/>
          <a:stretch>
            <a:fillRect/>
          </a:stretch>
        </p:blipFill>
        <p:spPr>
          <a:xfrm>
            <a:off x="1884363" y="282575"/>
            <a:ext cx="873125" cy="71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57488" y="379413"/>
            <a:ext cx="75850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xử khi bị bắt nạt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455" y="1200785"/>
            <a:ext cx="11508740" cy="53320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8514" t="57892" r="82672" b="36980"/>
          <a:stretch>
            <a:fillRect/>
          </a:stretch>
        </p:blipFill>
        <p:spPr>
          <a:xfrm>
            <a:off x="1884363" y="282575"/>
            <a:ext cx="873125" cy="71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57488" y="379413"/>
            <a:ext cx="75850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xử khi bị bắt nạt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7438" y="903288"/>
            <a:ext cx="75850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ChangeAspect="1"/>
          </p:cNvPicPr>
          <p:nvPr>
            <p:ph idx="1"/>
          </p:nvPr>
        </p:nvPicPr>
        <p:blipFill>
          <a:blip r:embed="rId2"/>
          <a:srcRect t="22282"/>
          <a:stretch>
            <a:fillRect/>
          </a:stretch>
        </p:blipFill>
        <p:spPr>
          <a:xfrm>
            <a:off x="445135" y="1221740"/>
            <a:ext cx="11235690" cy="53619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10 seconds countdown (Đồng hồ đếm ngược 10 giây)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5405"/>
            <a:ext cx="12192000" cy="6792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2860675" y="2255838"/>
            <a:ext cx="75834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dụng.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867" name="Picture 2"/>
          <p:cNvPicPr>
            <a:picLocks noChangeAspect="1"/>
          </p:cNvPicPr>
          <p:nvPr/>
        </p:nvPicPr>
        <p:blipFill>
          <a:blip r:embed="rId1"/>
          <a:srcRect l="10851" t="7121" r="81831" b="85912"/>
          <a:stretch>
            <a:fillRect/>
          </a:stretch>
        </p:blipFill>
        <p:spPr>
          <a:xfrm>
            <a:off x="1444625" y="1660525"/>
            <a:ext cx="1416050" cy="1898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665" y="1035685"/>
            <a:ext cx="11081385" cy="4351655"/>
          </a:xfrm>
        </p:spPr>
        <p:txBody>
          <a:bodyPr/>
          <a:p>
            <a:pPr algn="just"/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 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en-US" sz="54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Khi bị bắt nạt, ép buộc,em phải nói “Không”và tìm kiếm sự giúp đỡ từ những người tin cậy.</a:t>
            </a:r>
            <a:endParaRPr lang="en-US" sz="54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17130" r="7350" b="40647"/>
          <a:stretch>
            <a:fillRect/>
          </a:stretch>
        </p:blipFill>
        <p:spPr>
          <a:xfrm>
            <a:off x="-635" y="0"/>
            <a:ext cx="1228217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Em ơi hãy kể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7560" y="377190"/>
            <a:ext cx="97536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Lớp Chúng Mình - Nhạc Thiếu Nhi hoạt hình vui nhộn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0970" y="-104775"/>
            <a:ext cx="11901805" cy="6724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flower-art-0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3"/>
          <p:cNvSpPr>
            <a:spLocks noChangeArrowheads="1" noChangeShapeType="1" noTextEdit="1"/>
          </p:cNvSpPr>
          <p:nvPr/>
        </p:nvSpPr>
        <p:spPr bwMode="auto">
          <a:xfrm>
            <a:off x="2482361" y="4292600"/>
            <a:ext cx="9093796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THẦY CÔ MẠNH KHỎE, </a:t>
            </a:r>
            <a:endParaRPr lang="en-US" sz="3900" b="1" kern="10" dirty="0">
              <a:ln w="9525">
                <a:solidFill>
                  <a:srgbClr val="CC99FF"/>
                </a:solidFill>
                <a:round/>
              </a:ln>
              <a:solidFill>
                <a:srgbClr val="000099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EM LUÔN CHĂM NGOAN  HỌC GIỎI !</a:t>
            </a:r>
            <a:endParaRPr lang="en-US" sz="3900" b="1" kern="10" dirty="0">
              <a:ln w="9525">
                <a:solidFill>
                  <a:srgbClr val="CC99FF"/>
                </a:solidFill>
                <a:round/>
              </a:ln>
              <a:solidFill>
                <a:srgbClr val="000099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YeuLamLopMotOiBeat-AnHieu-6791900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805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1193165" y="583565"/>
            <a:ext cx="5658485" cy="2845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96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S/37</a:t>
            </a:r>
            <a:endParaRPr lang="en-US" sz="96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t="26424" r="2222" b="15494"/>
          <a:stretch>
            <a:fillRect/>
          </a:stretch>
        </p:blipFill>
        <p:spPr>
          <a:xfrm>
            <a:off x="127000" y="1210310"/>
            <a:ext cx="12127230" cy="5552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Oval 2"/>
          <p:cNvSpPr/>
          <p:nvPr/>
        </p:nvSpPr>
        <p:spPr>
          <a:xfrm>
            <a:off x="953135" y="1323975"/>
            <a:ext cx="5268595" cy="2882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96635" y="3961130"/>
            <a:ext cx="5510530" cy="28816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1138" y="9525"/>
            <a:ext cx="857726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động bắt nạt v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ứng xử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 l="8827" t="13715" r="82043" b="80190"/>
          <a:stretch>
            <a:fillRect/>
          </a:stretch>
        </p:blipFill>
        <p:spPr>
          <a:xfrm>
            <a:off x="663575" y="-95250"/>
            <a:ext cx="965200" cy="908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092450" y="641350"/>
            <a:ext cx="75850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các h</a:t>
            </a:r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động bắt nạt</a:t>
            </a:r>
            <a:endParaRPr lang="en-US" alt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6"/>
          <p:cNvSpPr txBox="1"/>
          <p:nvPr>
            <p:custDataLst>
              <p:tags r:id="rId1"/>
            </p:custDataLst>
          </p:nvPr>
        </p:nvSpPr>
        <p:spPr>
          <a:xfrm>
            <a:off x="1247775" y="201613"/>
            <a:ext cx="96964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defTabSz="913130" eaLnBrk="1" hangingPunct="1">
              <a:buNone/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/>
                <a:sym typeface="+mn-lt"/>
              </a:rPr>
              <a:t>Các hành động bắt nạt là: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/>
              <a:sym typeface="+mn-lt"/>
            </a:endParaRPr>
          </a:p>
        </p:txBody>
      </p:sp>
      <p:sp>
        <p:nvSpPr>
          <p:cNvPr id="3" name="文本框 6"/>
          <p:cNvSpPr txBox="1"/>
          <p:nvPr>
            <p:custDataLst>
              <p:tags r:id="rId2"/>
            </p:custDataLst>
          </p:nvPr>
        </p:nvSpPr>
        <p:spPr>
          <a:xfrm>
            <a:off x="939800" y="950913"/>
            <a:ext cx="107315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13130" eaLnBrk="1" hangingPunct="1">
              <a:buNone/>
            </a:pP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/>
                <a:sym typeface="+mn-lt"/>
              </a:rPr>
              <a:t>  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/>
                <a:sym typeface="+mn-lt"/>
              </a:rPr>
              <a:t> </a:t>
            </a:r>
            <a:endParaRPr lang="vi-VN" altLang="zh-CN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7" t="54857" r="8327" b="14476"/>
          <a:stretch>
            <a:fillRect/>
          </a:stretch>
        </p:blipFill>
        <p:spPr>
          <a:xfrm>
            <a:off x="6192520" y="883920"/>
            <a:ext cx="5545455" cy="5240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8941" r="47669" b="44186"/>
          <a:stretch>
            <a:fillRect/>
          </a:stretch>
        </p:blipFill>
        <p:spPr>
          <a:xfrm>
            <a:off x="638175" y="883920"/>
            <a:ext cx="5090160" cy="53162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096000" y="436880"/>
          <a:ext cx="5797550" cy="5727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1" imgW="4709160" imgH="2651760" progId="Paint.Picture">
                  <p:embed/>
                </p:oleObj>
              </mc:Choice>
              <mc:Fallback>
                <p:oleObj name="" r:id="rId1" imgW="4709160" imgH="265176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096000" y="436880"/>
                        <a:ext cx="5797550" cy="5727065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Content Placeholder 2"/>
          <p:cNvPicPr>
            <a:picLocks noChangeAspect="1"/>
          </p:cNvPicPr>
          <p:nvPr>
            <p:ph sz="half" idx="2"/>
          </p:nvPr>
        </p:nvPicPr>
        <p:blipFill>
          <a:blip r:embed="rId3"/>
          <a:srcRect l="7260" t="54847" r="52969" b="15494"/>
          <a:stretch>
            <a:fillRect/>
          </a:stretch>
        </p:blipFill>
        <p:spPr>
          <a:xfrm>
            <a:off x="211455" y="436880"/>
            <a:ext cx="5639435" cy="5726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t="5929" r="6904" b="44796"/>
          <a:stretch>
            <a:fillRect/>
          </a:stretch>
        </p:blipFill>
        <p:spPr>
          <a:xfrm>
            <a:off x="635" y="17780"/>
            <a:ext cx="12191365" cy="68402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2" t="9654" r="26856" b="67172"/>
          <a:stretch>
            <a:fillRect/>
          </a:stretch>
        </p:blipFill>
        <p:spPr>
          <a:xfrm>
            <a:off x="295910" y="423545"/>
            <a:ext cx="11600180" cy="60102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555</Words>
  <Application>WPS Presentation</Application>
  <PresentationFormat>Widescreen</PresentationFormat>
  <Paragraphs>35</Paragraphs>
  <Slides>21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Arial</vt:lpstr>
      <vt:lpstr>Times New Roman</vt:lpstr>
      <vt:lpstr>Century Gothic</vt:lpstr>
      <vt:lpstr>Calibri</vt:lpstr>
      <vt:lpstr>Arial-Rounded</vt:lpstr>
      <vt:lpstr>Microsoft YaHei</vt:lpstr>
      <vt:lpstr>Arial Unicode MS</vt:lpstr>
      <vt:lpstr>Calibri Light</vt:lpstr>
      <vt:lpstr>Office Theme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LUONG</cp:lastModifiedBy>
  <cp:revision>28</cp:revision>
  <dcterms:created xsi:type="dcterms:W3CDTF">2020-08-14T17:57:00Z</dcterms:created>
  <dcterms:modified xsi:type="dcterms:W3CDTF">2024-05-06T02:23:30Z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8EB2C0B406284D6C91963664979E8E26_12</vt:lpwstr>
  </property>
  <property fmtid="{D5CDD505-2E9C-101B-9397-08002B2CF9AE}" pid="3" name="KSOProductBuildVer">
    <vt:lpwstr>1033-12.2.0.16731</vt:lpwstr>
  </property>
</Properties>
</file>