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49" r:id="rId3"/>
    <p:sldId id="408" r:id="rId4"/>
    <p:sldId id="444" r:id="rId5"/>
    <p:sldId id="447" r:id="rId6"/>
    <p:sldId id="437" r:id="rId7"/>
    <p:sldId id="446" r:id="rId8"/>
    <p:sldId id="440" r:id="rId9"/>
    <p:sldId id="442" r:id="rId10"/>
    <p:sldId id="441" r:id="rId11"/>
    <p:sldId id="443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6F7"/>
    <a:srgbClr val="0000CC"/>
    <a:srgbClr val="FF3399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0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38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29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63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1pPr>
            <a:lvl2pPr marL="725554" indent="0">
              <a:buNone/>
              <a:defRPr sz="2896">
                <a:solidFill>
                  <a:schemeClr val="tx1">
                    <a:tint val="75000"/>
                  </a:schemeClr>
                </a:solidFill>
              </a:defRPr>
            </a:lvl2pPr>
            <a:lvl3pPr marL="1450473" indent="0">
              <a:buNone/>
              <a:defRPr sz="2497">
                <a:solidFill>
                  <a:schemeClr val="tx1">
                    <a:tint val="75000"/>
                  </a:schemeClr>
                </a:solidFill>
              </a:defRPr>
            </a:lvl3pPr>
            <a:lvl4pPr marL="217602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90158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627136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4352057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507761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80316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40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395"/>
            </a:lvl1pPr>
            <a:lvl2pPr>
              <a:defRPr sz="3796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395"/>
            </a:lvl1pPr>
            <a:lvl2pPr>
              <a:defRPr sz="3796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19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96" b="1"/>
            </a:lvl1pPr>
            <a:lvl2pPr marL="725554" indent="0">
              <a:buNone/>
              <a:defRPr sz="3196" b="1"/>
            </a:lvl2pPr>
            <a:lvl3pPr marL="1450473" indent="0">
              <a:buNone/>
              <a:defRPr sz="2896" b="1"/>
            </a:lvl3pPr>
            <a:lvl4pPr marL="2176028" indent="0">
              <a:buNone/>
              <a:defRPr sz="2497" b="1"/>
            </a:lvl4pPr>
            <a:lvl5pPr marL="2901582" indent="0">
              <a:buNone/>
              <a:defRPr sz="2497" b="1"/>
            </a:lvl5pPr>
            <a:lvl6pPr marL="3627136" indent="0">
              <a:buNone/>
              <a:defRPr sz="2497" b="1"/>
            </a:lvl6pPr>
            <a:lvl7pPr marL="4352057" indent="0">
              <a:buNone/>
              <a:defRPr sz="2497" b="1"/>
            </a:lvl7pPr>
            <a:lvl8pPr marL="5077610" indent="0">
              <a:buNone/>
              <a:defRPr sz="2497" b="1"/>
            </a:lvl8pPr>
            <a:lvl9pPr marL="5803164" indent="0">
              <a:buNone/>
              <a:defRPr sz="24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96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96" b="1"/>
            </a:lvl1pPr>
            <a:lvl2pPr marL="725554" indent="0">
              <a:buNone/>
              <a:defRPr sz="3196" b="1"/>
            </a:lvl2pPr>
            <a:lvl3pPr marL="1450473" indent="0">
              <a:buNone/>
              <a:defRPr sz="2896" b="1"/>
            </a:lvl3pPr>
            <a:lvl4pPr marL="2176028" indent="0">
              <a:buNone/>
              <a:defRPr sz="2497" b="1"/>
            </a:lvl4pPr>
            <a:lvl5pPr marL="2901582" indent="0">
              <a:buNone/>
              <a:defRPr sz="2497" b="1"/>
            </a:lvl5pPr>
            <a:lvl6pPr marL="3627136" indent="0">
              <a:buNone/>
              <a:defRPr sz="2497" b="1"/>
            </a:lvl6pPr>
            <a:lvl7pPr marL="4352057" indent="0">
              <a:buNone/>
              <a:defRPr sz="2497" b="1"/>
            </a:lvl7pPr>
            <a:lvl8pPr marL="5077610" indent="0">
              <a:buNone/>
              <a:defRPr sz="2497" b="1"/>
            </a:lvl8pPr>
            <a:lvl9pPr marL="5803164" indent="0">
              <a:buNone/>
              <a:defRPr sz="24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96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908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11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17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5093"/>
            </a:lvl1pPr>
            <a:lvl2pPr>
              <a:defRPr sz="4395"/>
            </a:lvl2pPr>
            <a:lvl3pPr>
              <a:defRPr sz="3796"/>
            </a:lvl3pPr>
            <a:lvl4pPr>
              <a:defRPr sz="3196"/>
            </a:lvl4pPr>
            <a:lvl5pPr>
              <a:defRPr sz="3196"/>
            </a:lvl5pPr>
            <a:lvl6pPr>
              <a:defRPr sz="3196"/>
            </a:lvl6pPr>
            <a:lvl7pPr>
              <a:defRPr sz="3196"/>
            </a:lvl7pPr>
            <a:lvl8pPr>
              <a:defRPr sz="3196"/>
            </a:lvl8pPr>
            <a:lvl9pPr>
              <a:defRPr sz="31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2197"/>
            </a:lvl1pPr>
            <a:lvl2pPr marL="725554" indent="0">
              <a:buNone/>
              <a:defRPr sz="1897"/>
            </a:lvl2pPr>
            <a:lvl3pPr marL="1450473" indent="0">
              <a:buNone/>
              <a:defRPr sz="1599"/>
            </a:lvl3pPr>
            <a:lvl4pPr marL="2176028" indent="0">
              <a:buNone/>
              <a:defRPr sz="1399"/>
            </a:lvl4pPr>
            <a:lvl5pPr marL="2901582" indent="0">
              <a:buNone/>
              <a:defRPr sz="1399"/>
            </a:lvl5pPr>
            <a:lvl6pPr marL="3627136" indent="0">
              <a:buNone/>
              <a:defRPr sz="1399"/>
            </a:lvl6pPr>
            <a:lvl7pPr marL="4352057" indent="0">
              <a:buNone/>
              <a:defRPr sz="1399"/>
            </a:lvl7pPr>
            <a:lvl8pPr marL="5077610" indent="0">
              <a:buNone/>
              <a:defRPr sz="1399"/>
            </a:lvl8pPr>
            <a:lvl9pPr marL="5803164" indent="0">
              <a:buNone/>
              <a:defRPr sz="13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1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93"/>
            </a:lvl1pPr>
            <a:lvl2pPr marL="725554" indent="0">
              <a:buNone/>
              <a:defRPr sz="4395"/>
            </a:lvl2pPr>
            <a:lvl3pPr marL="1450473" indent="0">
              <a:buNone/>
              <a:defRPr sz="3796"/>
            </a:lvl3pPr>
            <a:lvl4pPr marL="2176028" indent="0">
              <a:buNone/>
              <a:defRPr sz="3196"/>
            </a:lvl4pPr>
            <a:lvl5pPr marL="2901582" indent="0">
              <a:buNone/>
              <a:defRPr sz="3196"/>
            </a:lvl5pPr>
            <a:lvl6pPr marL="3627136" indent="0">
              <a:buNone/>
              <a:defRPr sz="3196"/>
            </a:lvl6pPr>
            <a:lvl7pPr marL="4352057" indent="0">
              <a:buNone/>
              <a:defRPr sz="3196"/>
            </a:lvl7pPr>
            <a:lvl8pPr marL="5077610" indent="0">
              <a:buNone/>
              <a:defRPr sz="3196"/>
            </a:lvl8pPr>
            <a:lvl9pPr marL="5803164" indent="0">
              <a:buNone/>
              <a:defRPr sz="31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197"/>
            </a:lvl1pPr>
            <a:lvl2pPr marL="725554" indent="0">
              <a:buNone/>
              <a:defRPr sz="1897"/>
            </a:lvl2pPr>
            <a:lvl3pPr marL="1450473" indent="0">
              <a:buNone/>
              <a:defRPr sz="1599"/>
            </a:lvl3pPr>
            <a:lvl4pPr marL="2176028" indent="0">
              <a:buNone/>
              <a:defRPr sz="1399"/>
            </a:lvl4pPr>
            <a:lvl5pPr marL="2901582" indent="0">
              <a:buNone/>
              <a:defRPr sz="1399"/>
            </a:lvl5pPr>
            <a:lvl6pPr marL="3627136" indent="0">
              <a:buNone/>
              <a:defRPr sz="1399"/>
            </a:lvl6pPr>
            <a:lvl7pPr marL="4352057" indent="0">
              <a:buNone/>
              <a:defRPr sz="1399"/>
            </a:lvl7pPr>
            <a:lvl8pPr marL="5077610" indent="0">
              <a:buNone/>
              <a:defRPr sz="1399"/>
            </a:lvl8pPr>
            <a:lvl9pPr marL="5803164" indent="0">
              <a:buNone/>
              <a:defRPr sz="13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87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04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9" y="488953"/>
            <a:ext cx="6516306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3"/>
            <a:ext cx="19286119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1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473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47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27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0473" rtl="0" eaLnBrk="1" latinLnBrk="0" hangingPunct="1">
        <a:spcBef>
          <a:spcPct val="0"/>
        </a:spcBef>
        <a:buNone/>
        <a:defRPr sz="6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165" indent="-544165" algn="l" defTabSz="145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5093" kern="1200">
          <a:solidFill>
            <a:schemeClr val="tx1"/>
          </a:solidFill>
          <a:latin typeface="+mn-lt"/>
          <a:ea typeface="+mn-ea"/>
          <a:cs typeface="+mn-cs"/>
        </a:defRPr>
      </a:lvl1pPr>
      <a:lvl2pPr marL="1179025" indent="-453471" algn="l" defTabSz="1450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4395" kern="1200">
          <a:solidFill>
            <a:schemeClr val="tx1"/>
          </a:solidFill>
          <a:latin typeface="+mn-lt"/>
          <a:ea typeface="+mn-ea"/>
          <a:cs typeface="+mn-cs"/>
        </a:defRPr>
      </a:lvl2pPr>
      <a:lvl3pPr marL="1813251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6" kern="1200">
          <a:solidFill>
            <a:schemeClr val="tx1"/>
          </a:solidFill>
          <a:latin typeface="+mn-lt"/>
          <a:ea typeface="+mn-ea"/>
          <a:cs typeface="+mn-cs"/>
        </a:defRPr>
      </a:lvl3pPr>
      <a:lvl4pPr marL="2538805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96" kern="1200">
          <a:solidFill>
            <a:schemeClr val="tx1"/>
          </a:solidFill>
          <a:latin typeface="+mn-lt"/>
          <a:ea typeface="+mn-ea"/>
          <a:cs typeface="+mn-cs"/>
        </a:defRPr>
      </a:lvl4pPr>
      <a:lvl5pPr marL="3264358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»"/>
        <a:defRPr sz="3196" kern="1200">
          <a:solidFill>
            <a:schemeClr val="tx1"/>
          </a:solidFill>
          <a:latin typeface="+mn-lt"/>
          <a:ea typeface="+mn-ea"/>
          <a:cs typeface="+mn-cs"/>
        </a:defRPr>
      </a:lvl5pPr>
      <a:lvl6pPr marL="3989279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4714833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5440388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165942" indent="-362778" algn="l" defTabSz="1450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1pPr>
      <a:lvl2pPr marL="725554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2pPr>
      <a:lvl3pPr marL="1450473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3pPr>
      <a:lvl4pPr marL="2176028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4pPr>
      <a:lvl5pPr marL="2901582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5pPr>
      <a:lvl6pPr marL="3627136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6pPr>
      <a:lvl7pPr marL="4352057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7pPr>
      <a:lvl8pPr marL="5077610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8pPr>
      <a:lvl9pPr marL="5803164" algn="l" defTabSz="1450473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76701" y="1147348"/>
            <a:ext cx="10024533" cy="6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473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196" b="1">
                <a:solidFill>
                  <a:srgbClr val="002060"/>
                </a:solidFill>
                <a:latin typeface="Times New Roman" panose="02020603050405020304" pitchFamily="18" charset="0"/>
              </a:rPr>
              <a:t>ĐOÀN LẬP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504642" y="4962553"/>
            <a:ext cx="13482983" cy="434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473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473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 defTabSz="1450473" eaLnBrk="1" fontAlgn="auto" hangingPunct="1">
              <a:spcBef>
                <a:spcPts val="1797"/>
              </a:spcBef>
              <a:spcAft>
                <a:spcPts val="0"/>
              </a:spcAft>
              <a:defRPr/>
            </a:pPr>
            <a:endParaRPr lang="en-US" sz="3733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473" eaLnBrk="1" fontAlgn="auto" hangingPunct="1">
              <a:spcBef>
                <a:spcPts val="1797"/>
              </a:spcBef>
              <a:spcAft>
                <a:spcPts val="0"/>
              </a:spcAft>
              <a:defRPr/>
            </a:pPr>
            <a:endParaRPr lang="en-US" sz="4395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473" eaLnBrk="1" fontAlgn="auto" hangingPunct="1">
              <a:spcBef>
                <a:spcPts val="1797"/>
              </a:spcBef>
              <a:spcAft>
                <a:spcPts val="0"/>
              </a:spcAft>
              <a:defRPr/>
            </a:pPr>
            <a:endParaRPr lang="en-US" sz="4395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7827" y="2973831"/>
            <a:ext cx="11470189" cy="162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4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defTabSz="14504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85" y="7048826"/>
            <a:ext cx="5608965" cy="2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52523" y="1794225"/>
            <a:ext cx="46733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9512" y="7048826"/>
            <a:ext cx="7430395" cy="132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473" eaLnBrk="1" fontAlgn="auto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3596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9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6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96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59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Duyên</a:t>
            </a:r>
            <a:endParaRPr lang="en-US" sz="3596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473" eaLnBrk="1" fontAlgn="auto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3596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9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596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6586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1719" y="685800"/>
            <a:ext cx="14423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28919" y="2438400"/>
            <a:ext cx="5973102" cy="49967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23319" y="1285964"/>
            <a:ext cx="1287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04119" y="2286000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80919" y="35052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6519" y="4038600"/>
            <a:ext cx="6906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7919" y="4572000"/>
            <a:ext cx="388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6519" y="51816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70787" y="5204461"/>
            <a:ext cx="243840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56519" y="5791200"/>
            <a:ext cx="312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56519" y="6400800"/>
            <a:ext cx="746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9998" y="6934200"/>
            <a:ext cx="39165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919" y="6858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324" y="4800600"/>
            <a:ext cx="135090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Vừa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Cho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8174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671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1143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2514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4132305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43434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5142728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347119" y="2057400"/>
            <a:ext cx="1318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thoại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39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119" y="6858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1356519" y="1354670"/>
            <a:ext cx="12425381" cy="49471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651919" y="1295400"/>
            <a:ext cx="944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5319" y="19812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1508919" y="1295400"/>
            <a:ext cx="12603459" cy="5147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919" y="762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56719" y="1371600"/>
            <a:ext cx="944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85319" y="18288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9620</TotalTime>
  <Words>354</Words>
  <Application>Microsoft Office PowerPoint</Application>
  <PresentationFormat>Custom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1055</cp:revision>
  <dcterms:created xsi:type="dcterms:W3CDTF">2008-09-09T22:52:10Z</dcterms:created>
  <dcterms:modified xsi:type="dcterms:W3CDTF">2024-05-04T06:17:53Z</dcterms:modified>
</cp:coreProperties>
</file>