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3856" r:id="rId3"/>
    <p:sldId id="3851" r:id="rId4"/>
    <p:sldId id="3852" r:id="rId5"/>
    <p:sldId id="3853" r:id="rId6"/>
    <p:sldId id="3854" r:id="rId7"/>
    <p:sldId id="3855" r:id="rId8"/>
    <p:sldId id="280" r:id="rId9"/>
    <p:sldId id="28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79" autoAdjust="0"/>
    <p:restoredTop sz="94660"/>
  </p:normalViewPr>
  <p:slideViewPr>
    <p:cSldViewPr snapToGrid="0">
      <p:cViewPr varScale="1">
        <p:scale>
          <a:sx n="63" d="100"/>
          <a:sy n="63" d="100"/>
        </p:scale>
        <p:origin x="836" y="-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728B1-8995-407B-8802-7DCB33131ED1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AF39B-659A-46DC-BFA1-663B86DC5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8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992C-C7A5-4DFB-8E69-7F3B9DCD3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D05A2-0EB2-4C27-B089-0D1E7659F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BC44-3758-4C77-A685-5E8045DE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EE231-8289-4D7E-BEDF-88C99D2F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25021-2600-4C8A-AF5A-ED666CA7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5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42F2-0E6B-4E13-8F4B-B5713203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40892-F462-4A95-ABEA-FC29B644F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E5EAB-0130-4D7F-A8A9-4AD8C556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97187-F078-4975-9F65-94ECC68A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A8181-8A67-4444-A061-B714033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7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E2353-E398-4C4E-B913-0E2700B67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846E5-9C74-4504-923A-C6C11B8D8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EC0DC-3D64-4C5B-BABA-C08F3726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BA738-E42B-43C3-8C40-2E156881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D8992-9B4D-4355-AEDB-DA0B44B1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39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8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96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4179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882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206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624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20420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4124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830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24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338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7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7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934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7" b="1"/>
            </a:lvl1pPr>
            <a:lvl2pPr marL="544179" indent="0">
              <a:buNone/>
              <a:defRPr sz="2397" b="1"/>
            </a:lvl2pPr>
            <a:lvl3pPr marL="1087882" indent="0">
              <a:buNone/>
              <a:defRPr sz="2172" b="1"/>
            </a:lvl3pPr>
            <a:lvl4pPr marL="1632062" indent="0">
              <a:buNone/>
              <a:defRPr sz="1873" b="1"/>
            </a:lvl4pPr>
            <a:lvl5pPr marL="2176241" indent="0">
              <a:buNone/>
              <a:defRPr sz="1873" b="1"/>
            </a:lvl5pPr>
            <a:lvl6pPr marL="2720420" indent="0">
              <a:buNone/>
              <a:defRPr sz="1873" b="1"/>
            </a:lvl6pPr>
            <a:lvl7pPr marL="3264124" indent="0">
              <a:buNone/>
              <a:defRPr sz="1873" b="1"/>
            </a:lvl7pPr>
            <a:lvl8pPr marL="3808303" indent="0">
              <a:buNone/>
              <a:defRPr sz="1873" b="1"/>
            </a:lvl8pPr>
            <a:lvl9pPr marL="4352482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7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7" b="1"/>
            </a:lvl1pPr>
            <a:lvl2pPr marL="544179" indent="0">
              <a:buNone/>
              <a:defRPr sz="2397" b="1"/>
            </a:lvl2pPr>
            <a:lvl3pPr marL="1087882" indent="0">
              <a:buNone/>
              <a:defRPr sz="2172" b="1"/>
            </a:lvl3pPr>
            <a:lvl4pPr marL="1632062" indent="0">
              <a:buNone/>
              <a:defRPr sz="1873" b="1"/>
            </a:lvl4pPr>
            <a:lvl5pPr marL="2176241" indent="0">
              <a:buNone/>
              <a:defRPr sz="1873" b="1"/>
            </a:lvl5pPr>
            <a:lvl6pPr marL="2720420" indent="0">
              <a:buNone/>
              <a:defRPr sz="1873" b="1"/>
            </a:lvl6pPr>
            <a:lvl7pPr marL="3264124" indent="0">
              <a:buNone/>
              <a:defRPr sz="1873" b="1"/>
            </a:lvl7pPr>
            <a:lvl8pPr marL="3808303" indent="0">
              <a:buNone/>
              <a:defRPr sz="1873" b="1"/>
            </a:lvl8pPr>
            <a:lvl9pPr marL="4352482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7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391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114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024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7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4179" indent="0">
              <a:buNone/>
              <a:defRPr sz="1423"/>
            </a:lvl2pPr>
            <a:lvl3pPr marL="1087882" indent="0">
              <a:buNone/>
              <a:defRPr sz="1199"/>
            </a:lvl3pPr>
            <a:lvl4pPr marL="1632062" indent="0">
              <a:buNone/>
              <a:defRPr sz="1049"/>
            </a:lvl4pPr>
            <a:lvl5pPr marL="2176241" indent="0">
              <a:buNone/>
              <a:defRPr sz="1049"/>
            </a:lvl5pPr>
            <a:lvl6pPr marL="2720420" indent="0">
              <a:buNone/>
              <a:defRPr sz="1049"/>
            </a:lvl6pPr>
            <a:lvl7pPr marL="3264124" indent="0">
              <a:buNone/>
              <a:defRPr sz="1049"/>
            </a:lvl7pPr>
            <a:lvl8pPr marL="3808303" indent="0">
              <a:buNone/>
              <a:defRPr sz="1049"/>
            </a:lvl8pPr>
            <a:lvl9pPr marL="4352482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12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E37CB-0638-46FF-B5E6-0DE0EEE9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11BF7-79A6-4225-8593-B8658C1FA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A7D90-D779-4D3A-A0B0-163C3A4B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1831-E34C-47F2-8866-E01445E1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BC429-5B58-4DAC-A95F-09CE91B7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48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4179" indent="0">
              <a:buNone/>
              <a:defRPr sz="3296"/>
            </a:lvl2pPr>
            <a:lvl3pPr marL="1087882" indent="0">
              <a:buNone/>
              <a:defRPr sz="2847"/>
            </a:lvl3pPr>
            <a:lvl4pPr marL="1632062" indent="0">
              <a:buNone/>
              <a:defRPr sz="2397"/>
            </a:lvl4pPr>
            <a:lvl5pPr marL="2176241" indent="0">
              <a:buNone/>
              <a:defRPr sz="2397"/>
            </a:lvl5pPr>
            <a:lvl6pPr marL="2720420" indent="0">
              <a:buNone/>
              <a:defRPr sz="2397"/>
            </a:lvl6pPr>
            <a:lvl7pPr marL="3264124" indent="0">
              <a:buNone/>
              <a:defRPr sz="2397"/>
            </a:lvl7pPr>
            <a:lvl8pPr marL="3808303" indent="0">
              <a:buNone/>
              <a:defRPr sz="2397"/>
            </a:lvl8pPr>
            <a:lvl9pPr marL="4352482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4179" indent="0">
              <a:buNone/>
              <a:defRPr sz="1423"/>
            </a:lvl2pPr>
            <a:lvl3pPr marL="1087882" indent="0">
              <a:buNone/>
              <a:defRPr sz="1199"/>
            </a:lvl3pPr>
            <a:lvl4pPr marL="1632062" indent="0">
              <a:buNone/>
              <a:defRPr sz="1049"/>
            </a:lvl4pPr>
            <a:lvl5pPr marL="2176241" indent="0">
              <a:buNone/>
              <a:defRPr sz="1049"/>
            </a:lvl5pPr>
            <a:lvl6pPr marL="2720420" indent="0">
              <a:buNone/>
              <a:defRPr sz="1049"/>
            </a:lvl6pPr>
            <a:lvl7pPr marL="3264124" indent="0">
              <a:buNone/>
              <a:defRPr sz="1049"/>
            </a:lvl7pPr>
            <a:lvl8pPr marL="3808303" indent="0">
              <a:buNone/>
              <a:defRPr sz="1049"/>
            </a:lvl8pPr>
            <a:lvl9pPr marL="4352482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681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664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2" y="366714"/>
            <a:ext cx="4881033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4"/>
            <a:ext cx="14446249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36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B2FA-8F6A-40BE-B102-36F91EDF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88766-CFAC-416F-82CA-325F0012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530FF-966A-4F4E-9508-09D377DE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0CBB8-0733-422B-8FED-FCF01EB8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3B985-312F-4400-99D9-3BDE9C89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C240-2D39-4867-9F2D-9BF69915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36998-4A57-4CA7-830D-D864BB412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20DF7-720F-4999-9648-52403EBA0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69D8-9706-433D-BB75-08D1A7EA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1176C-9F2E-4DE6-9D00-E8006DEA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486DF-307F-4CAB-B4D1-FEC5426F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1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01F2-AA43-4D9D-8E77-0BFBB28E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83EDD-AD40-482E-B6F1-CD25D325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1479C-A530-4B10-873F-BD7D7C66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4802CE-FA46-44B1-9437-5C45A2A5B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B9209-3ABF-446E-9569-FE8064055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878BC-CD11-4AD7-9DA8-23D89489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D70BC-E387-47F0-BAE3-88D39EA3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DE9BF-27DA-47C6-8001-BAC7A2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C516-6D72-451C-AED9-055B9C8D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06869-0301-434B-B12C-800C1DB7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A2003-B54B-42C0-A5C1-53D62194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DCCCF-EE7D-44B1-A503-D439F3F2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11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6A8C2-EF7D-4B37-BF50-F3C60CD3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7BAC8-149A-4015-A070-B417960B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322DC-F4A5-48EA-AF38-F37C3C64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8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453-04CC-4BD7-86D7-ACBBD910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E3CCA-32A1-4BA4-8AC3-944AFF64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95395-AD11-4E61-884E-19800C3BE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38657-786D-40AB-91FD-6397D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276A9-5674-40D0-A143-51C9366C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AD560-A6B3-406E-8AB6-3F133E6D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22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965C-BA98-4D01-9AAD-9479D7A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04A46-4D04-4905-8414-A043CE0D7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45A55-9433-449C-8546-7841C536A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EC0CC-E17C-4ED7-BD60-6798A288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8BCC2-0233-41A6-B1BA-FB53109C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F91A1-8510-45A0-A8BC-414CC250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3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F82F0-29F1-4CA3-A3DB-C043B9A3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CBBD3-5517-4283-BF6B-96C3F6865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4702-68CF-4843-A8FF-8448D1A7C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7299E-A876-4C88-B779-2C94A8DBE4D6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CFC6B-6F34-458C-9FC4-1775CDBFC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CC8B4-FCAA-4AC1-BDAF-B03C67A4D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65C50FED-8772-414A-A4FB-A1A7EBC064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5" y="2762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7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B3276-3901-471F-8285-C92A8E75787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6E0E0-0191-4DF9-B347-48BEABCB12B3}" type="slidenum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7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87882" rtl="0" eaLnBrk="1" latinLnBrk="0" hangingPunct="1">
        <a:spcBef>
          <a:spcPct val="0"/>
        </a:spcBef>
        <a:buNone/>
        <a:defRPr sz="52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34" indent="-408134" algn="l" defTabSz="1087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4291" indent="-340112" algn="l" defTabSz="1087882" rtl="0" eaLnBrk="1" latinLnBrk="0" hangingPunct="1">
        <a:spcBef>
          <a:spcPct val="20000"/>
        </a:spcBef>
        <a:buFont typeface="Arial" panose="020B0604020202020204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72" indent="-272090" algn="l" defTabSz="1087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7" kern="1200">
          <a:solidFill>
            <a:schemeClr val="tx1"/>
          </a:solidFill>
          <a:latin typeface="+mn-lt"/>
          <a:ea typeface="+mn-ea"/>
          <a:cs typeface="+mn-cs"/>
        </a:defRPr>
      </a:lvl3pPr>
      <a:lvl4pPr marL="1904151" indent="-272090" algn="l" defTabSz="1087882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8330" indent="-272090" algn="l" defTabSz="1087882" rtl="0" eaLnBrk="1" latinLnBrk="0" hangingPunct="1">
        <a:spcBef>
          <a:spcPct val="20000"/>
        </a:spcBef>
        <a:buFont typeface="Arial" panose="020B0604020202020204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2034" indent="-272090" algn="l" defTabSz="1087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6213" indent="-272090" algn="l" defTabSz="1087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80393" indent="-272090" algn="l" defTabSz="1087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4572" indent="-272090" algn="l" defTabSz="10878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4179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882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2062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6241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20420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4124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8303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2482" algn="l" defTabSz="1087882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24786" y="860511"/>
            <a:ext cx="7518400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9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39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ĐOÀN LẬP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20742" y="3721914"/>
            <a:ext cx="10112237" cy="323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1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56:</a:t>
            </a:r>
            <a:r>
              <a:rPr kumimoji="0" lang="en-US" sz="36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3)</a:t>
            </a:r>
          </a:p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96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96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880631" y="2230373"/>
            <a:ext cx="8602642" cy="121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624" y="5286619"/>
            <a:ext cx="4206724" cy="15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531652" y="1345669"/>
            <a:ext cx="35049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441895" y="5286619"/>
            <a:ext cx="5572796" cy="99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4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69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9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697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altLang="en-US" sz="269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 Thị Duyên</a:t>
            </a:r>
            <a:endParaRPr kumimoji="0" lang="en-US" sz="2697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087882" rtl="0" eaLnBrk="1" fontAlgn="auto" latinLnBrk="0" hangingPunct="1">
              <a:lnSpc>
                <a:spcPct val="100000"/>
              </a:lnSpc>
              <a:spcBef>
                <a:spcPts val="4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7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69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altLang="en-US" sz="2697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130805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8364" y="1311564"/>
            <a:ext cx="8211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9927" y="2216728"/>
            <a:ext cx="6659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1103 x 3  			1213 x 7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10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4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453FBC-B750-AEC0-3169-4D6D02B877BE}"/>
              </a:ext>
            </a:extLst>
          </p:cNvPr>
          <p:cNvGrpSpPr/>
          <p:nvPr/>
        </p:nvGrpSpPr>
        <p:grpSpPr>
          <a:xfrm>
            <a:off x="83128" y="228600"/>
            <a:ext cx="12007272" cy="1819275"/>
            <a:chOff x="1426717" y="190500"/>
            <a:chExt cx="11413773" cy="1819275"/>
          </a:xfrm>
        </p:grpSpPr>
        <p:sp>
          <p:nvSpPr>
            <p:cNvPr id="6" name="Rectangle: Rounded Corners 31">
              <a:extLst>
                <a:ext uri="{FF2B5EF4-FFF2-40B4-BE49-F238E27FC236}">
                  <a16:creationId xmlns:a16="http://schemas.microsoft.com/office/drawing/2014/main" id="{FB171B11-3E60-8AE5-A265-E1B0B930F841}"/>
                </a:ext>
              </a:extLst>
            </p:cNvPr>
            <p:cNvSpPr/>
            <p:nvPr/>
          </p:nvSpPr>
          <p:spPr>
            <a:xfrm>
              <a:off x="1426717" y="190500"/>
              <a:ext cx="11413773" cy="1819275"/>
            </a:xfrm>
            <a:custGeom>
              <a:avLst/>
              <a:gdLst>
                <a:gd name="connsiteX0" fmla="*/ 0 w 11413773"/>
                <a:gd name="connsiteY0" fmla="*/ 303219 h 1819275"/>
                <a:gd name="connsiteX1" fmla="*/ 303219 w 11413773"/>
                <a:gd name="connsiteY1" fmla="*/ 0 h 1819275"/>
                <a:gd name="connsiteX2" fmla="*/ 1194824 w 11413773"/>
                <a:gd name="connsiteY2" fmla="*/ 0 h 1819275"/>
                <a:gd name="connsiteX3" fmla="*/ 1546063 w 11413773"/>
                <a:gd name="connsiteY3" fmla="*/ 0 h 1819275"/>
                <a:gd name="connsiteX4" fmla="*/ 1897301 w 11413773"/>
                <a:gd name="connsiteY4" fmla="*/ 0 h 1819275"/>
                <a:gd name="connsiteX5" fmla="*/ 2356613 w 11413773"/>
                <a:gd name="connsiteY5" fmla="*/ 0 h 1819275"/>
                <a:gd name="connsiteX6" fmla="*/ 3032071 w 11413773"/>
                <a:gd name="connsiteY6" fmla="*/ 0 h 1819275"/>
                <a:gd name="connsiteX7" fmla="*/ 3815603 w 11413773"/>
                <a:gd name="connsiteY7" fmla="*/ 0 h 1819275"/>
                <a:gd name="connsiteX8" fmla="*/ 4166841 w 11413773"/>
                <a:gd name="connsiteY8" fmla="*/ 0 h 1819275"/>
                <a:gd name="connsiteX9" fmla="*/ 4518080 w 11413773"/>
                <a:gd name="connsiteY9" fmla="*/ 0 h 1819275"/>
                <a:gd name="connsiteX10" fmla="*/ 5085465 w 11413773"/>
                <a:gd name="connsiteY10" fmla="*/ 0 h 1819275"/>
                <a:gd name="connsiteX11" fmla="*/ 5652850 w 11413773"/>
                <a:gd name="connsiteY11" fmla="*/ 0 h 1819275"/>
                <a:gd name="connsiteX12" fmla="*/ 6328308 w 11413773"/>
                <a:gd name="connsiteY12" fmla="*/ 0 h 1819275"/>
                <a:gd name="connsiteX13" fmla="*/ 7219913 w 11413773"/>
                <a:gd name="connsiteY13" fmla="*/ 0 h 1819275"/>
                <a:gd name="connsiteX14" fmla="*/ 7571152 w 11413773"/>
                <a:gd name="connsiteY14" fmla="*/ 0 h 1819275"/>
                <a:gd name="connsiteX15" fmla="*/ 8030464 w 11413773"/>
                <a:gd name="connsiteY15" fmla="*/ 0 h 1819275"/>
                <a:gd name="connsiteX16" fmla="*/ 8922069 w 11413773"/>
                <a:gd name="connsiteY16" fmla="*/ 0 h 1819275"/>
                <a:gd name="connsiteX17" fmla="*/ 9597527 w 11413773"/>
                <a:gd name="connsiteY17" fmla="*/ 0 h 1819275"/>
                <a:gd name="connsiteX18" fmla="*/ 10489132 w 11413773"/>
                <a:gd name="connsiteY18" fmla="*/ 0 h 1819275"/>
                <a:gd name="connsiteX19" fmla="*/ 11110554 w 11413773"/>
                <a:gd name="connsiteY19" fmla="*/ 0 h 1819275"/>
                <a:gd name="connsiteX20" fmla="*/ 11413773 w 11413773"/>
                <a:gd name="connsiteY20" fmla="*/ 303219 h 1819275"/>
                <a:gd name="connsiteX21" fmla="*/ 11413773 w 11413773"/>
                <a:gd name="connsiteY21" fmla="*/ 885381 h 1819275"/>
                <a:gd name="connsiteX22" fmla="*/ 11413773 w 11413773"/>
                <a:gd name="connsiteY22" fmla="*/ 1516056 h 1819275"/>
                <a:gd name="connsiteX23" fmla="*/ 11110554 w 11413773"/>
                <a:gd name="connsiteY23" fmla="*/ 1819275 h 1819275"/>
                <a:gd name="connsiteX24" fmla="*/ 10543169 w 11413773"/>
                <a:gd name="connsiteY24" fmla="*/ 1819275 h 1819275"/>
                <a:gd name="connsiteX25" fmla="*/ 9651564 w 11413773"/>
                <a:gd name="connsiteY25" fmla="*/ 1819275 h 1819275"/>
                <a:gd name="connsiteX26" fmla="*/ 9300325 w 11413773"/>
                <a:gd name="connsiteY26" fmla="*/ 1819275 h 1819275"/>
                <a:gd name="connsiteX27" fmla="*/ 8408720 w 11413773"/>
                <a:gd name="connsiteY27" fmla="*/ 1819275 h 1819275"/>
                <a:gd name="connsiteX28" fmla="*/ 8057482 w 11413773"/>
                <a:gd name="connsiteY28" fmla="*/ 1819275 h 1819275"/>
                <a:gd name="connsiteX29" fmla="*/ 7382023 w 11413773"/>
                <a:gd name="connsiteY29" fmla="*/ 1819275 h 1819275"/>
                <a:gd name="connsiteX30" fmla="*/ 6922712 w 11413773"/>
                <a:gd name="connsiteY30" fmla="*/ 1819275 h 1819275"/>
                <a:gd name="connsiteX31" fmla="*/ 6139180 w 11413773"/>
                <a:gd name="connsiteY31" fmla="*/ 1819275 h 1819275"/>
                <a:gd name="connsiteX32" fmla="*/ 5463721 w 11413773"/>
                <a:gd name="connsiteY32" fmla="*/ 1819275 h 1819275"/>
                <a:gd name="connsiteX33" fmla="*/ 4896336 w 11413773"/>
                <a:gd name="connsiteY33" fmla="*/ 1819275 h 1819275"/>
                <a:gd name="connsiteX34" fmla="*/ 4328951 w 11413773"/>
                <a:gd name="connsiteY34" fmla="*/ 1819275 h 1819275"/>
                <a:gd name="connsiteX35" fmla="*/ 3545420 w 11413773"/>
                <a:gd name="connsiteY35" fmla="*/ 1819275 h 1819275"/>
                <a:gd name="connsiteX36" fmla="*/ 3086108 w 11413773"/>
                <a:gd name="connsiteY36" fmla="*/ 1819275 h 1819275"/>
                <a:gd name="connsiteX37" fmla="*/ 2518723 w 11413773"/>
                <a:gd name="connsiteY37" fmla="*/ 1819275 h 1819275"/>
                <a:gd name="connsiteX38" fmla="*/ 1627118 w 11413773"/>
                <a:gd name="connsiteY38" fmla="*/ 1819275 h 1819275"/>
                <a:gd name="connsiteX39" fmla="*/ 951659 w 11413773"/>
                <a:gd name="connsiteY39" fmla="*/ 1819275 h 1819275"/>
                <a:gd name="connsiteX40" fmla="*/ 303219 w 11413773"/>
                <a:gd name="connsiteY40" fmla="*/ 1819275 h 1819275"/>
                <a:gd name="connsiteX41" fmla="*/ 0 w 11413773"/>
                <a:gd name="connsiteY41" fmla="*/ 1516056 h 1819275"/>
                <a:gd name="connsiteX42" fmla="*/ 0 w 11413773"/>
                <a:gd name="connsiteY42" fmla="*/ 933894 h 1819275"/>
                <a:gd name="connsiteX43" fmla="*/ 0 w 11413773"/>
                <a:gd name="connsiteY43" fmla="*/ 303219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1413773" h="1819275" fill="none" extrusionOk="0">
                  <a:moveTo>
                    <a:pt x="0" y="303219"/>
                  </a:moveTo>
                  <a:cubicBezTo>
                    <a:pt x="15008" y="142249"/>
                    <a:pt x="145666" y="11393"/>
                    <a:pt x="303219" y="0"/>
                  </a:cubicBezTo>
                  <a:cubicBezTo>
                    <a:pt x="679214" y="22121"/>
                    <a:pt x="1000426" y="-11524"/>
                    <a:pt x="1194824" y="0"/>
                  </a:cubicBezTo>
                  <a:cubicBezTo>
                    <a:pt x="1389222" y="11524"/>
                    <a:pt x="1451077" y="-8857"/>
                    <a:pt x="1546063" y="0"/>
                  </a:cubicBezTo>
                  <a:cubicBezTo>
                    <a:pt x="1641049" y="8857"/>
                    <a:pt x="1722768" y="14336"/>
                    <a:pt x="1897301" y="0"/>
                  </a:cubicBezTo>
                  <a:cubicBezTo>
                    <a:pt x="2071834" y="-14336"/>
                    <a:pt x="2162665" y="-5239"/>
                    <a:pt x="2356613" y="0"/>
                  </a:cubicBezTo>
                  <a:cubicBezTo>
                    <a:pt x="2550561" y="5239"/>
                    <a:pt x="2738086" y="16619"/>
                    <a:pt x="3032071" y="0"/>
                  </a:cubicBezTo>
                  <a:cubicBezTo>
                    <a:pt x="3326056" y="-16619"/>
                    <a:pt x="3474865" y="33593"/>
                    <a:pt x="3815603" y="0"/>
                  </a:cubicBezTo>
                  <a:cubicBezTo>
                    <a:pt x="4156341" y="-33593"/>
                    <a:pt x="4083153" y="-1357"/>
                    <a:pt x="4166841" y="0"/>
                  </a:cubicBezTo>
                  <a:cubicBezTo>
                    <a:pt x="4250529" y="1357"/>
                    <a:pt x="4418144" y="4874"/>
                    <a:pt x="4518080" y="0"/>
                  </a:cubicBezTo>
                  <a:cubicBezTo>
                    <a:pt x="4618016" y="-4874"/>
                    <a:pt x="4869010" y="13570"/>
                    <a:pt x="5085465" y="0"/>
                  </a:cubicBezTo>
                  <a:cubicBezTo>
                    <a:pt x="5301920" y="-13570"/>
                    <a:pt x="5381061" y="-3826"/>
                    <a:pt x="5652850" y="0"/>
                  </a:cubicBezTo>
                  <a:cubicBezTo>
                    <a:pt x="5924639" y="3826"/>
                    <a:pt x="6080465" y="-20451"/>
                    <a:pt x="6328308" y="0"/>
                  </a:cubicBezTo>
                  <a:cubicBezTo>
                    <a:pt x="6576151" y="20451"/>
                    <a:pt x="6945098" y="-11857"/>
                    <a:pt x="7219913" y="0"/>
                  </a:cubicBezTo>
                  <a:cubicBezTo>
                    <a:pt x="7494729" y="11857"/>
                    <a:pt x="7469858" y="12078"/>
                    <a:pt x="7571152" y="0"/>
                  </a:cubicBezTo>
                  <a:cubicBezTo>
                    <a:pt x="7672446" y="-12078"/>
                    <a:pt x="7895433" y="1644"/>
                    <a:pt x="8030464" y="0"/>
                  </a:cubicBezTo>
                  <a:cubicBezTo>
                    <a:pt x="8165495" y="-1644"/>
                    <a:pt x="8538714" y="-24555"/>
                    <a:pt x="8922069" y="0"/>
                  </a:cubicBezTo>
                  <a:cubicBezTo>
                    <a:pt x="9305425" y="24555"/>
                    <a:pt x="9406063" y="18971"/>
                    <a:pt x="9597527" y="0"/>
                  </a:cubicBezTo>
                  <a:cubicBezTo>
                    <a:pt x="9788991" y="-18971"/>
                    <a:pt x="10254886" y="-27558"/>
                    <a:pt x="10489132" y="0"/>
                  </a:cubicBezTo>
                  <a:cubicBezTo>
                    <a:pt x="10723379" y="27558"/>
                    <a:pt x="10954538" y="-431"/>
                    <a:pt x="11110554" y="0"/>
                  </a:cubicBezTo>
                  <a:cubicBezTo>
                    <a:pt x="11290080" y="11713"/>
                    <a:pt x="11399858" y="119258"/>
                    <a:pt x="11413773" y="303219"/>
                  </a:cubicBezTo>
                  <a:cubicBezTo>
                    <a:pt x="11389556" y="557450"/>
                    <a:pt x="11407824" y="682469"/>
                    <a:pt x="11413773" y="885381"/>
                  </a:cubicBezTo>
                  <a:cubicBezTo>
                    <a:pt x="11419722" y="1088293"/>
                    <a:pt x="11399087" y="1389101"/>
                    <a:pt x="11413773" y="1516056"/>
                  </a:cubicBezTo>
                  <a:cubicBezTo>
                    <a:pt x="11432248" y="1700609"/>
                    <a:pt x="11245539" y="1805861"/>
                    <a:pt x="11110554" y="1819275"/>
                  </a:cubicBezTo>
                  <a:cubicBezTo>
                    <a:pt x="10905610" y="1814126"/>
                    <a:pt x="10757385" y="1822213"/>
                    <a:pt x="10543169" y="1819275"/>
                  </a:cubicBezTo>
                  <a:cubicBezTo>
                    <a:pt x="10328954" y="1816337"/>
                    <a:pt x="10056011" y="1841430"/>
                    <a:pt x="9651564" y="1819275"/>
                  </a:cubicBezTo>
                  <a:cubicBezTo>
                    <a:pt x="9247117" y="1797120"/>
                    <a:pt x="9406564" y="1809942"/>
                    <a:pt x="9300325" y="1819275"/>
                  </a:cubicBezTo>
                  <a:cubicBezTo>
                    <a:pt x="9194086" y="1828608"/>
                    <a:pt x="8743588" y="1839561"/>
                    <a:pt x="8408720" y="1819275"/>
                  </a:cubicBezTo>
                  <a:cubicBezTo>
                    <a:pt x="8073853" y="1798989"/>
                    <a:pt x="8195120" y="1814090"/>
                    <a:pt x="8057482" y="1819275"/>
                  </a:cubicBezTo>
                  <a:cubicBezTo>
                    <a:pt x="7919844" y="1824460"/>
                    <a:pt x="7658273" y="1788093"/>
                    <a:pt x="7382023" y="1819275"/>
                  </a:cubicBezTo>
                  <a:cubicBezTo>
                    <a:pt x="7105773" y="1850457"/>
                    <a:pt x="7069339" y="1834144"/>
                    <a:pt x="6922712" y="1819275"/>
                  </a:cubicBezTo>
                  <a:cubicBezTo>
                    <a:pt x="6776085" y="1804406"/>
                    <a:pt x="6477890" y="1803836"/>
                    <a:pt x="6139180" y="1819275"/>
                  </a:cubicBezTo>
                  <a:cubicBezTo>
                    <a:pt x="5800470" y="1834714"/>
                    <a:pt x="5773161" y="1802585"/>
                    <a:pt x="5463721" y="1819275"/>
                  </a:cubicBezTo>
                  <a:cubicBezTo>
                    <a:pt x="5154281" y="1835965"/>
                    <a:pt x="5119574" y="1813653"/>
                    <a:pt x="4896336" y="1819275"/>
                  </a:cubicBezTo>
                  <a:cubicBezTo>
                    <a:pt x="4673099" y="1824897"/>
                    <a:pt x="4511636" y="1816247"/>
                    <a:pt x="4328951" y="1819275"/>
                  </a:cubicBezTo>
                  <a:cubicBezTo>
                    <a:pt x="4146266" y="1822303"/>
                    <a:pt x="3816166" y="1822502"/>
                    <a:pt x="3545420" y="1819275"/>
                  </a:cubicBezTo>
                  <a:cubicBezTo>
                    <a:pt x="3274674" y="1816048"/>
                    <a:pt x="3202741" y="1813959"/>
                    <a:pt x="3086108" y="1819275"/>
                  </a:cubicBezTo>
                  <a:cubicBezTo>
                    <a:pt x="2969475" y="1824591"/>
                    <a:pt x="2795237" y="1810260"/>
                    <a:pt x="2518723" y="1819275"/>
                  </a:cubicBezTo>
                  <a:cubicBezTo>
                    <a:pt x="2242210" y="1828290"/>
                    <a:pt x="1914673" y="1814463"/>
                    <a:pt x="1627118" y="1819275"/>
                  </a:cubicBezTo>
                  <a:cubicBezTo>
                    <a:pt x="1339563" y="1824087"/>
                    <a:pt x="1137660" y="1827198"/>
                    <a:pt x="951659" y="1819275"/>
                  </a:cubicBezTo>
                  <a:cubicBezTo>
                    <a:pt x="765658" y="1811352"/>
                    <a:pt x="599168" y="1793559"/>
                    <a:pt x="303219" y="1819275"/>
                  </a:cubicBezTo>
                  <a:cubicBezTo>
                    <a:pt x="116430" y="1785832"/>
                    <a:pt x="16122" y="1656193"/>
                    <a:pt x="0" y="1516056"/>
                  </a:cubicBezTo>
                  <a:cubicBezTo>
                    <a:pt x="-6164" y="1395590"/>
                    <a:pt x="25003" y="1142139"/>
                    <a:pt x="0" y="933894"/>
                  </a:cubicBezTo>
                  <a:cubicBezTo>
                    <a:pt x="-25003" y="725649"/>
                    <a:pt x="2313" y="455213"/>
                    <a:pt x="0" y="303219"/>
                  </a:cubicBezTo>
                  <a:close/>
                </a:path>
                <a:path w="11413773" h="1819275" stroke="0" extrusionOk="0">
                  <a:moveTo>
                    <a:pt x="0" y="303219"/>
                  </a:moveTo>
                  <a:cubicBezTo>
                    <a:pt x="-8874" y="137980"/>
                    <a:pt x="134849" y="7077"/>
                    <a:pt x="303219" y="0"/>
                  </a:cubicBezTo>
                  <a:cubicBezTo>
                    <a:pt x="485323" y="-27148"/>
                    <a:pt x="725264" y="-14714"/>
                    <a:pt x="978677" y="0"/>
                  </a:cubicBezTo>
                  <a:cubicBezTo>
                    <a:pt x="1232090" y="14714"/>
                    <a:pt x="1392757" y="3193"/>
                    <a:pt x="1654136" y="0"/>
                  </a:cubicBezTo>
                  <a:cubicBezTo>
                    <a:pt x="1915515" y="-3193"/>
                    <a:pt x="2009534" y="12040"/>
                    <a:pt x="2329594" y="0"/>
                  </a:cubicBezTo>
                  <a:cubicBezTo>
                    <a:pt x="2649654" y="-12040"/>
                    <a:pt x="2900315" y="23717"/>
                    <a:pt x="3221199" y="0"/>
                  </a:cubicBezTo>
                  <a:cubicBezTo>
                    <a:pt x="3542083" y="-23717"/>
                    <a:pt x="3492662" y="2845"/>
                    <a:pt x="3680511" y="0"/>
                  </a:cubicBezTo>
                  <a:cubicBezTo>
                    <a:pt x="3868360" y="-2845"/>
                    <a:pt x="4262352" y="-11254"/>
                    <a:pt x="4464043" y="0"/>
                  </a:cubicBezTo>
                  <a:cubicBezTo>
                    <a:pt x="4665734" y="11254"/>
                    <a:pt x="4963627" y="34068"/>
                    <a:pt x="5247575" y="0"/>
                  </a:cubicBezTo>
                  <a:cubicBezTo>
                    <a:pt x="5531523" y="-34068"/>
                    <a:pt x="5835213" y="-22417"/>
                    <a:pt x="6031107" y="0"/>
                  </a:cubicBezTo>
                  <a:cubicBezTo>
                    <a:pt x="6227001" y="22417"/>
                    <a:pt x="6500527" y="-7499"/>
                    <a:pt x="6706565" y="0"/>
                  </a:cubicBezTo>
                  <a:cubicBezTo>
                    <a:pt x="6912603" y="7499"/>
                    <a:pt x="6915393" y="-11692"/>
                    <a:pt x="7057803" y="0"/>
                  </a:cubicBezTo>
                  <a:cubicBezTo>
                    <a:pt x="7200213" y="11692"/>
                    <a:pt x="7667688" y="20489"/>
                    <a:pt x="7841335" y="0"/>
                  </a:cubicBezTo>
                  <a:cubicBezTo>
                    <a:pt x="8014982" y="-20489"/>
                    <a:pt x="8103564" y="-13476"/>
                    <a:pt x="8300647" y="0"/>
                  </a:cubicBezTo>
                  <a:cubicBezTo>
                    <a:pt x="8497730" y="13476"/>
                    <a:pt x="8574622" y="-1114"/>
                    <a:pt x="8651885" y="0"/>
                  </a:cubicBezTo>
                  <a:cubicBezTo>
                    <a:pt x="8729148" y="1114"/>
                    <a:pt x="9317547" y="29305"/>
                    <a:pt x="9543490" y="0"/>
                  </a:cubicBezTo>
                  <a:cubicBezTo>
                    <a:pt x="9769434" y="-29305"/>
                    <a:pt x="9979928" y="-15119"/>
                    <a:pt x="10218949" y="0"/>
                  </a:cubicBezTo>
                  <a:cubicBezTo>
                    <a:pt x="10457970" y="15119"/>
                    <a:pt x="10736249" y="-21288"/>
                    <a:pt x="11110554" y="0"/>
                  </a:cubicBezTo>
                  <a:cubicBezTo>
                    <a:pt x="11275019" y="39207"/>
                    <a:pt x="11419478" y="143459"/>
                    <a:pt x="11413773" y="303219"/>
                  </a:cubicBezTo>
                  <a:cubicBezTo>
                    <a:pt x="11409529" y="458104"/>
                    <a:pt x="11420909" y="771756"/>
                    <a:pt x="11413773" y="909638"/>
                  </a:cubicBezTo>
                  <a:cubicBezTo>
                    <a:pt x="11406637" y="1047520"/>
                    <a:pt x="11392627" y="1214827"/>
                    <a:pt x="11413773" y="1516056"/>
                  </a:cubicBezTo>
                  <a:cubicBezTo>
                    <a:pt x="11407908" y="1681675"/>
                    <a:pt x="11271466" y="1807998"/>
                    <a:pt x="11110554" y="1819275"/>
                  </a:cubicBezTo>
                  <a:cubicBezTo>
                    <a:pt x="10867355" y="1823765"/>
                    <a:pt x="10687963" y="1822303"/>
                    <a:pt x="10435096" y="1819275"/>
                  </a:cubicBezTo>
                  <a:cubicBezTo>
                    <a:pt x="10182229" y="1816247"/>
                    <a:pt x="9909279" y="1797831"/>
                    <a:pt x="9759637" y="1819275"/>
                  </a:cubicBezTo>
                  <a:cubicBezTo>
                    <a:pt x="9609995" y="1840719"/>
                    <a:pt x="9498035" y="1824551"/>
                    <a:pt x="9408399" y="1819275"/>
                  </a:cubicBezTo>
                  <a:cubicBezTo>
                    <a:pt x="9318763" y="1813999"/>
                    <a:pt x="8832010" y="1801705"/>
                    <a:pt x="8516794" y="1819275"/>
                  </a:cubicBezTo>
                  <a:cubicBezTo>
                    <a:pt x="8201579" y="1836845"/>
                    <a:pt x="8073475" y="1806866"/>
                    <a:pt x="7949409" y="1819275"/>
                  </a:cubicBezTo>
                  <a:cubicBezTo>
                    <a:pt x="7825343" y="1831684"/>
                    <a:pt x="7728843" y="1826082"/>
                    <a:pt x="7598170" y="1819275"/>
                  </a:cubicBezTo>
                  <a:cubicBezTo>
                    <a:pt x="7467497" y="1812468"/>
                    <a:pt x="7243325" y="1844178"/>
                    <a:pt x="6922712" y="1819275"/>
                  </a:cubicBezTo>
                  <a:cubicBezTo>
                    <a:pt x="6602099" y="1794372"/>
                    <a:pt x="6463666" y="1824854"/>
                    <a:pt x="6139180" y="1819275"/>
                  </a:cubicBezTo>
                  <a:cubicBezTo>
                    <a:pt x="5814694" y="1813696"/>
                    <a:pt x="5636488" y="1824713"/>
                    <a:pt x="5463721" y="1819275"/>
                  </a:cubicBezTo>
                  <a:cubicBezTo>
                    <a:pt x="5290954" y="1813837"/>
                    <a:pt x="5012136" y="1826881"/>
                    <a:pt x="4680190" y="1819275"/>
                  </a:cubicBezTo>
                  <a:cubicBezTo>
                    <a:pt x="4348244" y="1811669"/>
                    <a:pt x="4159899" y="1850779"/>
                    <a:pt x="4004731" y="1819275"/>
                  </a:cubicBezTo>
                  <a:cubicBezTo>
                    <a:pt x="3849563" y="1787771"/>
                    <a:pt x="3649691" y="1820898"/>
                    <a:pt x="3545420" y="1819275"/>
                  </a:cubicBezTo>
                  <a:cubicBezTo>
                    <a:pt x="3441149" y="1817652"/>
                    <a:pt x="2888648" y="1813127"/>
                    <a:pt x="2653814" y="1819275"/>
                  </a:cubicBezTo>
                  <a:cubicBezTo>
                    <a:pt x="2418980" y="1825423"/>
                    <a:pt x="2009208" y="1792514"/>
                    <a:pt x="1762209" y="1819275"/>
                  </a:cubicBezTo>
                  <a:cubicBezTo>
                    <a:pt x="1515210" y="1846036"/>
                    <a:pt x="845597" y="1862782"/>
                    <a:pt x="303219" y="1819275"/>
                  </a:cubicBezTo>
                  <a:cubicBezTo>
                    <a:pt x="117366" y="1811481"/>
                    <a:pt x="-3731" y="1688344"/>
                    <a:pt x="0" y="1516056"/>
                  </a:cubicBezTo>
                  <a:cubicBezTo>
                    <a:pt x="-13654" y="1388098"/>
                    <a:pt x="-2239" y="1044028"/>
                    <a:pt x="0" y="897509"/>
                  </a:cubicBezTo>
                  <a:cubicBezTo>
                    <a:pt x="2239" y="750990"/>
                    <a:pt x="-26192" y="555902"/>
                    <a:pt x="0" y="303219"/>
                  </a:cubicBezTo>
                  <a:close/>
                </a:path>
              </a:pathLst>
            </a:custGeom>
            <a:ln w="381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134206699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6F5321B-A159-A26A-EF5F-1B4415708C33}"/>
                </a:ext>
              </a:extLst>
            </p:cNvPr>
            <p:cNvSpPr/>
            <p:nvPr/>
          </p:nvSpPr>
          <p:spPr>
            <a:xfrm>
              <a:off x="1669948" y="2889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DDACF0C-1307-41A1-A635-3DAE9AE41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8" y="2181011"/>
            <a:ext cx="12007271" cy="4562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4C31B7-2C55-48F2-913F-18CD5569D487}"/>
              </a:ext>
            </a:extLst>
          </p:cNvPr>
          <p:cNvSpPr txBox="1"/>
          <p:nvPr/>
        </p:nvSpPr>
        <p:spPr>
          <a:xfrm>
            <a:off x="1390650" y="323850"/>
            <a:ext cx="1017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sư đoàn có 4 trung đoàn, mỗi trung đoàn có 1300 người. Sau đó sư đoàn được bổ sung thêm 450 người. Hỏi lúc này, sư đoàn có tất cả bao nhiêu người?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2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56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54AB8B6-A877-F96B-25EE-5B4E78FE9A6B}"/>
              </a:ext>
            </a:extLst>
          </p:cNvPr>
          <p:cNvSpPr/>
          <p:nvPr/>
        </p:nvSpPr>
        <p:spPr>
          <a:xfrm>
            <a:off x="3741882" y="120997"/>
            <a:ext cx="5345778" cy="1016520"/>
          </a:xfrm>
          <a:custGeom>
            <a:avLst/>
            <a:gdLst>
              <a:gd name="connsiteX0" fmla="*/ 0 w 5345778"/>
              <a:gd name="connsiteY0" fmla="*/ 169423 h 1016520"/>
              <a:gd name="connsiteX1" fmla="*/ 169423 w 5345778"/>
              <a:gd name="connsiteY1" fmla="*/ 0 h 1016520"/>
              <a:gd name="connsiteX2" fmla="*/ 522978 w 5345778"/>
              <a:gd name="connsiteY2" fmla="*/ 0 h 1016520"/>
              <a:gd name="connsiteX3" fmla="*/ 890963 w 5345778"/>
              <a:gd name="connsiteY3" fmla="*/ 0 h 1016520"/>
              <a:gd name="connsiteX4" fmla="*/ 890963 w 5345778"/>
              <a:gd name="connsiteY4" fmla="*/ 0 h 1016520"/>
              <a:gd name="connsiteX5" fmla="*/ 1336445 w 5345778"/>
              <a:gd name="connsiteY5" fmla="*/ 0 h 1016520"/>
              <a:gd name="connsiteX6" fmla="*/ 1808655 w 5345778"/>
              <a:gd name="connsiteY6" fmla="*/ 0 h 1016520"/>
              <a:gd name="connsiteX7" fmla="*/ 2227408 w 5345778"/>
              <a:gd name="connsiteY7" fmla="*/ 0 h 1016520"/>
              <a:gd name="connsiteX8" fmla="*/ 2728729 w 5345778"/>
              <a:gd name="connsiteY8" fmla="*/ 0 h 1016520"/>
              <a:gd name="connsiteX9" fmla="*/ 3377497 w 5345778"/>
              <a:gd name="connsiteY9" fmla="*/ 0 h 1016520"/>
              <a:gd name="connsiteX10" fmla="*/ 3996776 w 5345778"/>
              <a:gd name="connsiteY10" fmla="*/ 0 h 1016520"/>
              <a:gd name="connsiteX11" fmla="*/ 4527587 w 5345778"/>
              <a:gd name="connsiteY11" fmla="*/ 0 h 1016520"/>
              <a:gd name="connsiteX12" fmla="*/ 5176355 w 5345778"/>
              <a:gd name="connsiteY12" fmla="*/ 0 h 1016520"/>
              <a:gd name="connsiteX13" fmla="*/ 5345778 w 5345778"/>
              <a:gd name="connsiteY13" fmla="*/ 169423 h 1016520"/>
              <a:gd name="connsiteX14" fmla="*/ 5345778 w 5345778"/>
              <a:gd name="connsiteY14" fmla="*/ 592970 h 1016520"/>
              <a:gd name="connsiteX15" fmla="*/ 5345778 w 5345778"/>
              <a:gd name="connsiteY15" fmla="*/ 592970 h 1016520"/>
              <a:gd name="connsiteX16" fmla="*/ 5345778 w 5345778"/>
              <a:gd name="connsiteY16" fmla="*/ 847100 h 1016520"/>
              <a:gd name="connsiteX17" fmla="*/ 5345778 w 5345778"/>
              <a:gd name="connsiteY17" fmla="*/ 847097 h 1016520"/>
              <a:gd name="connsiteX18" fmla="*/ 5176355 w 5345778"/>
              <a:gd name="connsiteY18" fmla="*/ 1016520 h 1016520"/>
              <a:gd name="connsiteX19" fmla="*/ 4527587 w 5345778"/>
              <a:gd name="connsiteY19" fmla="*/ 1016520 h 1016520"/>
              <a:gd name="connsiteX20" fmla="*/ 3908308 w 5345778"/>
              <a:gd name="connsiteY20" fmla="*/ 1016520 h 1016520"/>
              <a:gd name="connsiteX21" fmla="*/ 3348008 w 5345778"/>
              <a:gd name="connsiteY21" fmla="*/ 1016520 h 1016520"/>
              <a:gd name="connsiteX22" fmla="*/ 2787708 w 5345778"/>
              <a:gd name="connsiteY22" fmla="*/ 1016520 h 1016520"/>
              <a:gd name="connsiteX23" fmla="*/ 2227408 w 5345778"/>
              <a:gd name="connsiteY23" fmla="*/ 1016520 h 1016520"/>
              <a:gd name="connsiteX24" fmla="*/ 1781926 w 5345778"/>
              <a:gd name="connsiteY24" fmla="*/ 1016520 h 1016520"/>
              <a:gd name="connsiteX25" fmla="*/ 1336445 w 5345778"/>
              <a:gd name="connsiteY25" fmla="*/ 1016520 h 1016520"/>
              <a:gd name="connsiteX26" fmla="*/ 890963 w 5345778"/>
              <a:gd name="connsiteY26" fmla="*/ 1016520 h 1016520"/>
              <a:gd name="connsiteX27" fmla="*/ 890963 w 5345778"/>
              <a:gd name="connsiteY27" fmla="*/ 1016520 h 1016520"/>
              <a:gd name="connsiteX28" fmla="*/ 522978 w 5345778"/>
              <a:gd name="connsiteY28" fmla="*/ 1016520 h 1016520"/>
              <a:gd name="connsiteX29" fmla="*/ 169423 w 5345778"/>
              <a:gd name="connsiteY29" fmla="*/ 1016520 h 1016520"/>
              <a:gd name="connsiteX30" fmla="*/ 0 w 5345778"/>
              <a:gd name="connsiteY30" fmla="*/ 847097 h 1016520"/>
              <a:gd name="connsiteX31" fmla="*/ 0 w 5345778"/>
              <a:gd name="connsiteY31" fmla="*/ 847100 h 1016520"/>
              <a:gd name="connsiteX32" fmla="*/ -542276 w 5345778"/>
              <a:gd name="connsiteY32" fmla="*/ 1010157 h 1016520"/>
              <a:gd name="connsiteX33" fmla="*/ -287406 w 5345778"/>
              <a:gd name="connsiteY33" fmla="*/ 814079 h 1016520"/>
              <a:gd name="connsiteX34" fmla="*/ 0 w 5345778"/>
              <a:gd name="connsiteY34" fmla="*/ 592970 h 1016520"/>
              <a:gd name="connsiteX35" fmla="*/ 0 w 5345778"/>
              <a:gd name="connsiteY35" fmla="*/ 169423 h 101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345778" h="1016520" fill="none" extrusionOk="0">
                <a:moveTo>
                  <a:pt x="0" y="169423"/>
                </a:moveTo>
                <a:cubicBezTo>
                  <a:pt x="2682" y="51321"/>
                  <a:pt x="50052" y="-7548"/>
                  <a:pt x="169423" y="0"/>
                </a:cubicBezTo>
                <a:cubicBezTo>
                  <a:pt x="275414" y="-6274"/>
                  <a:pt x="445774" y="444"/>
                  <a:pt x="522978" y="0"/>
                </a:cubicBezTo>
                <a:cubicBezTo>
                  <a:pt x="600182" y="-444"/>
                  <a:pt x="799629" y="20921"/>
                  <a:pt x="890963" y="0"/>
                </a:cubicBezTo>
                <a:lnTo>
                  <a:pt x="890963" y="0"/>
                </a:lnTo>
                <a:cubicBezTo>
                  <a:pt x="1008473" y="-38562"/>
                  <a:pt x="1146070" y="36342"/>
                  <a:pt x="1336445" y="0"/>
                </a:cubicBezTo>
                <a:cubicBezTo>
                  <a:pt x="1526820" y="-36342"/>
                  <a:pt x="1672284" y="34066"/>
                  <a:pt x="1808655" y="0"/>
                </a:cubicBezTo>
                <a:cubicBezTo>
                  <a:pt x="1945026" y="-34066"/>
                  <a:pt x="2130433" y="29995"/>
                  <a:pt x="2227408" y="0"/>
                </a:cubicBezTo>
                <a:cubicBezTo>
                  <a:pt x="2423404" y="-34916"/>
                  <a:pt x="2554108" y="45641"/>
                  <a:pt x="2728729" y="0"/>
                </a:cubicBezTo>
                <a:cubicBezTo>
                  <a:pt x="2903350" y="-45641"/>
                  <a:pt x="3166637" y="50587"/>
                  <a:pt x="3377497" y="0"/>
                </a:cubicBezTo>
                <a:cubicBezTo>
                  <a:pt x="3588357" y="-50587"/>
                  <a:pt x="3794530" y="25207"/>
                  <a:pt x="3996776" y="0"/>
                </a:cubicBezTo>
                <a:cubicBezTo>
                  <a:pt x="4199022" y="-25207"/>
                  <a:pt x="4329026" y="6767"/>
                  <a:pt x="4527587" y="0"/>
                </a:cubicBezTo>
                <a:cubicBezTo>
                  <a:pt x="4726148" y="-6767"/>
                  <a:pt x="4910873" y="1824"/>
                  <a:pt x="5176355" y="0"/>
                </a:cubicBezTo>
                <a:cubicBezTo>
                  <a:pt x="5270656" y="-25476"/>
                  <a:pt x="5353236" y="50070"/>
                  <a:pt x="5345778" y="169423"/>
                </a:cubicBezTo>
                <a:cubicBezTo>
                  <a:pt x="5379293" y="270331"/>
                  <a:pt x="5309035" y="391233"/>
                  <a:pt x="5345778" y="592970"/>
                </a:cubicBezTo>
                <a:lnTo>
                  <a:pt x="5345778" y="592970"/>
                </a:lnTo>
                <a:cubicBezTo>
                  <a:pt x="5355715" y="711572"/>
                  <a:pt x="5331714" y="753744"/>
                  <a:pt x="5345778" y="847100"/>
                </a:cubicBezTo>
                <a:lnTo>
                  <a:pt x="5345778" y="847097"/>
                </a:lnTo>
                <a:cubicBezTo>
                  <a:pt x="5330457" y="918888"/>
                  <a:pt x="5277346" y="1017006"/>
                  <a:pt x="5176355" y="1016520"/>
                </a:cubicBezTo>
                <a:cubicBezTo>
                  <a:pt x="4893020" y="1056300"/>
                  <a:pt x="4663429" y="1007093"/>
                  <a:pt x="4527587" y="1016520"/>
                </a:cubicBezTo>
                <a:cubicBezTo>
                  <a:pt x="4391745" y="1025947"/>
                  <a:pt x="4147175" y="1001473"/>
                  <a:pt x="3908308" y="1016520"/>
                </a:cubicBezTo>
                <a:cubicBezTo>
                  <a:pt x="3669441" y="1031567"/>
                  <a:pt x="3601037" y="994770"/>
                  <a:pt x="3348008" y="1016520"/>
                </a:cubicBezTo>
                <a:cubicBezTo>
                  <a:pt x="3094979" y="1038270"/>
                  <a:pt x="2963247" y="953868"/>
                  <a:pt x="2787708" y="1016520"/>
                </a:cubicBezTo>
                <a:cubicBezTo>
                  <a:pt x="2612169" y="1079172"/>
                  <a:pt x="2365620" y="950464"/>
                  <a:pt x="2227408" y="1016520"/>
                </a:cubicBezTo>
                <a:cubicBezTo>
                  <a:pt x="2045643" y="1032193"/>
                  <a:pt x="1967267" y="999238"/>
                  <a:pt x="1781926" y="1016520"/>
                </a:cubicBezTo>
                <a:cubicBezTo>
                  <a:pt x="1596585" y="1033802"/>
                  <a:pt x="1465271" y="965441"/>
                  <a:pt x="1336445" y="1016520"/>
                </a:cubicBezTo>
                <a:cubicBezTo>
                  <a:pt x="1207619" y="1067599"/>
                  <a:pt x="1093104" y="974438"/>
                  <a:pt x="890963" y="1016520"/>
                </a:cubicBezTo>
                <a:lnTo>
                  <a:pt x="890963" y="1016520"/>
                </a:lnTo>
                <a:cubicBezTo>
                  <a:pt x="787315" y="1058839"/>
                  <a:pt x="643586" y="1013285"/>
                  <a:pt x="522978" y="1016520"/>
                </a:cubicBezTo>
                <a:cubicBezTo>
                  <a:pt x="402371" y="1019755"/>
                  <a:pt x="295728" y="1010973"/>
                  <a:pt x="169423" y="1016520"/>
                </a:cubicBezTo>
                <a:cubicBezTo>
                  <a:pt x="69695" y="1011866"/>
                  <a:pt x="-9479" y="956537"/>
                  <a:pt x="0" y="847097"/>
                </a:cubicBezTo>
                <a:lnTo>
                  <a:pt x="0" y="847100"/>
                </a:lnTo>
                <a:cubicBezTo>
                  <a:pt x="-256531" y="949624"/>
                  <a:pt x="-439162" y="914597"/>
                  <a:pt x="-542276" y="1010157"/>
                </a:cubicBezTo>
                <a:cubicBezTo>
                  <a:pt x="-473869" y="918494"/>
                  <a:pt x="-380306" y="914091"/>
                  <a:pt x="-287406" y="814079"/>
                </a:cubicBezTo>
                <a:cubicBezTo>
                  <a:pt x="-194506" y="714067"/>
                  <a:pt x="-107447" y="702090"/>
                  <a:pt x="0" y="592970"/>
                </a:cubicBezTo>
                <a:cubicBezTo>
                  <a:pt x="-37697" y="464632"/>
                  <a:pt x="2902" y="362210"/>
                  <a:pt x="0" y="169423"/>
                </a:cubicBezTo>
                <a:close/>
              </a:path>
              <a:path w="5345778" h="1016520" stroke="0" extrusionOk="0">
                <a:moveTo>
                  <a:pt x="0" y="169423"/>
                </a:moveTo>
                <a:cubicBezTo>
                  <a:pt x="1551" y="80412"/>
                  <a:pt x="76221" y="7921"/>
                  <a:pt x="169423" y="0"/>
                </a:cubicBezTo>
                <a:cubicBezTo>
                  <a:pt x="293991" y="-21528"/>
                  <a:pt x="377685" y="25818"/>
                  <a:pt x="537408" y="0"/>
                </a:cubicBezTo>
                <a:cubicBezTo>
                  <a:pt x="697132" y="-25818"/>
                  <a:pt x="787968" y="36687"/>
                  <a:pt x="890963" y="0"/>
                </a:cubicBezTo>
                <a:lnTo>
                  <a:pt x="890963" y="0"/>
                </a:lnTo>
                <a:cubicBezTo>
                  <a:pt x="995644" y="-47773"/>
                  <a:pt x="1156400" y="32085"/>
                  <a:pt x="1309716" y="0"/>
                </a:cubicBezTo>
                <a:cubicBezTo>
                  <a:pt x="1463032" y="-32085"/>
                  <a:pt x="1548152" y="34921"/>
                  <a:pt x="1741833" y="0"/>
                </a:cubicBezTo>
                <a:cubicBezTo>
                  <a:pt x="1935514" y="-34921"/>
                  <a:pt x="2057703" y="33280"/>
                  <a:pt x="2227408" y="0"/>
                </a:cubicBezTo>
                <a:cubicBezTo>
                  <a:pt x="2442472" y="-61199"/>
                  <a:pt x="2538641" y="7120"/>
                  <a:pt x="2758218" y="0"/>
                </a:cubicBezTo>
                <a:cubicBezTo>
                  <a:pt x="2977795" y="-7120"/>
                  <a:pt x="3111535" y="49729"/>
                  <a:pt x="3348008" y="0"/>
                </a:cubicBezTo>
                <a:cubicBezTo>
                  <a:pt x="3584481" y="-49729"/>
                  <a:pt x="3676036" y="14590"/>
                  <a:pt x="3908308" y="0"/>
                </a:cubicBezTo>
                <a:cubicBezTo>
                  <a:pt x="4140580" y="-14590"/>
                  <a:pt x="4188571" y="44363"/>
                  <a:pt x="4439118" y="0"/>
                </a:cubicBezTo>
                <a:cubicBezTo>
                  <a:pt x="4689665" y="-44363"/>
                  <a:pt x="4969833" y="74125"/>
                  <a:pt x="5176355" y="0"/>
                </a:cubicBezTo>
                <a:cubicBezTo>
                  <a:pt x="5255512" y="2978"/>
                  <a:pt x="5319999" y="76925"/>
                  <a:pt x="5345778" y="169423"/>
                </a:cubicBezTo>
                <a:cubicBezTo>
                  <a:pt x="5361753" y="370717"/>
                  <a:pt x="5334030" y="434334"/>
                  <a:pt x="5345778" y="592970"/>
                </a:cubicBezTo>
                <a:lnTo>
                  <a:pt x="5345778" y="592970"/>
                </a:lnTo>
                <a:cubicBezTo>
                  <a:pt x="5371359" y="659280"/>
                  <a:pt x="5329406" y="741992"/>
                  <a:pt x="5345778" y="847100"/>
                </a:cubicBezTo>
                <a:lnTo>
                  <a:pt x="5345778" y="847097"/>
                </a:lnTo>
                <a:cubicBezTo>
                  <a:pt x="5357968" y="939082"/>
                  <a:pt x="5270497" y="1004390"/>
                  <a:pt x="5176355" y="1016520"/>
                </a:cubicBezTo>
                <a:cubicBezTo>
                  <a:pt x="5023498" y="1072747"/>
                  <a:pt x="4747998" y="962908"/>
                  <a:pt x="4616055" y="1016520"/>
                </a:cubicBezTo>
                <a:cubicBezTo>
                  <a:pt x="4484112" y="1070132"/>
                  <a:pt x="4298957" y="1001460"/>
                  <a:pt x="4055755" y="1016520"/>
                </a:cubicBezTo>
                <a:cubicBezTo>
                  <a:pt x="3812553" y="1031580"/>
                  <a:pt x="3721185" y="958469"/>
                  <a:pt x="3495455" y="1016520"/>
                </a:cubicBezTo>
                <a:cubicBezTo>
                  <a:pt x="3269725" y="1074571"/>
                  <a:pt x="3056923" y="1014421"/>
                  <a:pt x="2876176" y="1016520"/>
                </a:cubicBezTo>
                <a:cubicBezTo>
                  <a:pt x="2695429" y="1018619"/>
                  <a:pt x="2514225" y="978279"/>
                  <a:pt x="2227408" y="1016520"/>
                </a:cubicBezTo>
                <a:cubicBezTo>
                  <a:pt x="2123408" y="1042723"/>
                  <a:pt x="1963506" y="1012474"/>
                  <a:pt x="1781926" y="1016520"/>
                </a:cubicBezTo>
                <a:cubicBezTo>
                  <a:pt x="1600346" y="1020566"/>
                  <a:pt x="1485948" y="1016163"/>
                  <a:pt x="1336445" y="1016520"/>
                </a:cubicBezTo>
                <a:cubicBezTo>
                  <a:pt x="1186942" y="1016877"/>
                  <a:pt x="1013423" y="992816"/>
                  <a:pt x="890963" y="1016520"/>
                </a:cubicBezTo>
                <a:lnTo>
                  <a:pt x="890963" y="1016520"/>
                </a:lnTo>
                <a:cubicBezTo>
                  <a:pt x="754432" y="1020538"/>
                  <a:pt x="596524" y="1007680"/>
                  <a:pt x="515762" y="1016520"/>
                </a:cubicBezTo>
                <a:cubicBezTo>
                  <a:pt x="435000" y="1025360"/>
                  <a:pt x="263594" y="988997"/>
                  <a:pt x="169423" y="1016520"/>
                </a:cubicBezTo>
                <a:cubicBezTo>
                  <a:pt x="100744" y="1005396"/>
                  <a:pt x="-8118" y="959519"/>
                  <a:pt x="0" y="847097"/>
                </a:cubicBezTo>
                <a:lnTo>
                  <a:pt x="0" y="847100"/>
                </a:lnTo>
                <a:cubicBezTo>
                  <a:pt x="-261748" y="927415"/>
                  <a:pt x="-386823" y="906020"/>
                  <a:pt x="-542276" y="1010157"/>
                </a:cubicBezTo>
                <a:cubicBezTo>
                  <a:pt x="-487591" y="919712"/>
                  <a:pt x="-375381" y="883142"/>
                  <a:pt x="-271138" y="801564"/>
                </a:cubicBezTo>
                <a:cubicBezTo>
                  <a:pt x="-166895" y="719986"/>
                  <a:pt x="-52986" y="642319"/>
                  <a:pt x="0" y="592970"/>
                </a:cubicBezTo>
                <a:cubicBezTo>
                  <a:pt x="-22009" y="428828"/>
                  <a:pt x="33625" y="274004"/>
                  <a:pt x="0" y="16942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2380770337">
                  <a:prstGeom prst="wedgeRoundRectCallout">
                    <a:avLst>
                      <a:gd name="adj1" fmla="val -60144"/>
                      <a:gd name="adj2" fmla="val 4937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</a:rPr>
              <a:t>Lực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sĩ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mèo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và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rùa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tài</a:t>
            </a:r>
            <a:r>
              <a:rPr lang="en-US" sz="3600" b="1" dirty="0">
                <a:solidFill>
                  <a:prstClr val="black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8E34AF-EE88-625E-AB0C-28D78D73EE39}"/>
              </a:ext>
            </a:extLst>
          </p:cNvPr>
          <p:cNvGrpSpPr/>
          <p:nvPr/>
        </p:nvGrpSpPr>
        <p:grpSpPr>
          <a:xfrm>
            <a:off x="107141" y="120997"/>
            <a:ext cx="2674637" cy="847667"/>
            <a:chOff x="1169323" y="471978"/>
            <a:chExt cx="2674637" cy="847667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D9C237D6-89BD-3012-44F9-5962890ADFB8}"/>
                </a:ext>
              </a:extLst>
            </p:cNvPr>
            <p:cNvSpPr/>
            <p:nvPr/>
          </p:nvSpPr>
          <p:spPr>
            <a:xfrm>
              <a:off x="1169323" y="471978"/>
              <a:ext cx="2674637" cy="847667"/>
            </a:xfrm>
            <a:prstGeom prst="round2DiagRect">
              <a:avLst/>
            </a:prstGeom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3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52E2842-28BA-E4C4-52E2-BCB84E364B1E}"/>
                </a:ext>
              </a:extLst>
            </p:cNvPr>
            <p:cNvSpPr/>
            <p:nvPr/>
          </p:nvSpPr>
          <p:spPr>
            <a:xfrm>
              <a:off x="1471835" y="578888"/>
              <a:ext cx="729097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EC2DE6E-E64D-4678-9999-FB9D563B4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00" y="1244427"/>
            <a:ext cx="10342073" cy="3154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5CD38D6-819C-42AE-A8A9-9101EC2FADC6}"/>
              </a:ext>
            </a:extLst>
          </p:cNvPr>
          <p:cNvGrpSpPr/>
          <p:nvPr/>
        </p:nvGrpSpPr>
        <p:grpSpPr>
          <a:xfrm>
            <a:off x="1749424" y="4751504"/>
            <a:ext cx="7934325" cy="461665"/>
            <a:chOff x="428624" y="4714875"/>
            <a:chExt cx="7934325" cy="4616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23A890-463F-4205-B4D4-3B7ED90CBC1B}"/>
                </a:ext>
              </a:extLst>
            </p:cNvPr>
            <p:cNvSpPr txBox="1"/>
            <p:nvPr/>
          </p:nvSpPr>
          <p:spPr>
            <a:xfrm>
              <a:off x="428624" y="4714875"/>
              <a:ext cx="7934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Mỗi bên tạ của mèo cân nặng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g. Mèo nâng được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g.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86C4BB7-90AA-417B-B19D-269F762C573B}"/>
                </a:ext>
              </a:extLst>
            </p:cNvPr>
            <p:cNvSpPr/>
            <p:nvPr/>
          </p:nvSpPr>
          <p:spPr>
            <a:xfrm>
              <a:off x="4543425" y="4800600"/>
              <a:ext cx="533400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5F7A1C0-712F-4732-AC57-695AB2DD4BF3}"/>
                </a:ext>
              </a:extLst>
            </p:cNvPr>
            <p:cNvSpPr/>
            <p:nvPr/>
          </p:nvSpPr>
          <p:spPr>
            <a:xfrm>
              <a:off x="7477125" y="4781550"/>
              <a:ext cx="533400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0F50B8-B26F-4A7B-9813-4A4458FE30D5}"/>
              </a:ext>
            </a:extLst>
          </p:cNvPr>
          <p:cNvGrpSpPr/>
          <p:nvPr/>
        </p:nvGrpSpPr>
        <p:grpSpPr>
          <a:xfrm>
            <a:off x="1762413" y="5334558"/>
            <a:ext cx="7934325" cy="461665"/>
            <a:chOff x="1730374" y="4725996"/>
            <a:chExt cx="7934325" cy="46166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29C3BF0-50A7-4C35-877C-B38150889A15}"/>
                </a:ext>
              </a:extLst>
            </p:cNvPr>
            <p:cNvSpPr txBox="1"/>
            <p:nvPr/>
          </p:nvSpPr>
          <p:spPr>
            <a:xfrm>
              <a:off x="1730374" y="4725996"/>
              <a:ext cx="7934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vi-VN" sz="2400" b="0" i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 bên tạ của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rùa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cân nặng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vi-VN" sz="2400" b="0" i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n-US" sz="2400" b="0" i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vi-VN" sz="2400" b="0" i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240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400" b="0" i="0" dirty="0" err="1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ùa</a:t>
              </a:r>
              <a:r>
                <a:rPr lang="vi-VN" sz="2400" b="0" i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nâng được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g.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6141009-2BE4-4B18-9AEF-0FBD75E390A4}"/>
                </a:ext>
              </a:extLst>
            </p:cNvPr>
            <p:cNvSpPr/>
            <p:nvPr/>
          </p:nvSpPr>
          <p:spPr>
            <a:xfrm>
              <a:off x="5697536" y="4816186"/>
              <a:ext cx="533400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961D91C-51DF-468E-9B3D-A69D2D5F745C}"/>
                </a:ext>
              </a:extLst>
            </p:cNvPr>
            <p:cNvSpPr/>
            <p:nvPr/>
          </p:nvSpPr>
          <p:spPr>
            <a:xfrm>
              <a:off x="8673234" y="4771090"/>
              <a:ext cx="470189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29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F6D1BAA-A444-8B26-59F7-AC9FAC3177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75" y="3855027"/>
            <a:ext cx="2460568" cy="30029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147638" y="374538"/>
            <a:ext cx="4524374" cy="847667"/>
            <a:chOff x="797983" y="501391"/>
            <a:chExt cx="2437808" cy="847667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797983" y="501391"/>
              <a:ext cx="2437808" cy="847667"/>
            </a:xfrm>
            <a:prstGeom prst="round2DiagRect">
              <a:avLst/>
            </a:prstGeom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833830" y="587636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1" y="1222205"/>
            <a:ext cx="12192000" cy="533099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E0E70-9D85-41BB-9091-7213F0329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2419349"/>
            <a:ext cx="8365148" cy="22193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E1CF48-7047-473D-9C1A-37D5844D49C0}"/>
              </a:ext>
            </a:extLst>
          </p:cNvPr>
          <p:cNvSpPr/>
          <p:nvPr/>
        </p:nvSpPr>
        <p:spPr>
          <a:xfrm>
            <a:off x="3419475" y="4057650"/>
            <a:ext cx="39052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8E81C65-A95D-4DAC-96B3-4DE2213AA0EB}"/>
              </a:ext>
            </a:extLst>
          </p:cNvPr>
          <p:cNvSpPr/>
          <p:nvPr/>
        </p:nvSpPr>
        <p:spPr>
          <a:xfrm>
            <a:off x="2943225" y="4067175"/>
            <a:ext cx="39052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971DAD-6E6A-4E10-8CC0-E2D7A3ADFECA}"/>
              </a:ext>
            </a:extLst>
          </p:cNvPr>
          <p:cNvSpPr/>
          <p:nvPr/>
        </p:nvSpPr>
        <p:spPr>
          <a:xfrm>
            <a:off x="2486025" y="2638425"/>
            <a:ext cx="39052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2D8408-A2BE-4C5D-AE0D-B2E62860C935}"/>
              </a:ext>
            </a:extLst>
          </p:cNvPr>
          <p:cNvSpPr/>
          <p:nvPr/>
        </p:nvSpPr>
        <p:spPr>
          <a:xfrm>
            <a:off x="2019300" y="4029075"/>
            <a:ext cx="39052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89459D7-31C9-45C4-B8C6-A440D6B7803D}"/>
              </a:ext>
            </a:extLst>
          </p:cNvPr>
          <p:cNvSpPr/>
          <p:nvPr/>
        </p:nvSpPr>
        <p:spPr>
          <a:xfrm>
            <a:off x="8705850" y="4038600"/>
            <a:ext cx="40957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30E4190-3620-49C9-84D7-050254E34868}"/>
              </a:ext>
            </a:extLst>
          </p:cNvPr>
          <p:cNvSpPr/>
          <p:nvPr/>
        </p:nvSpPr>
        <p:spPr>
          <a:xfrm>
            <a:off x="8248650" y="2657475"/>
            <a:ext cx="40957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6BA8EF9-97E6-4ED8-B3A2-909CC561C169}"/>
              </a:ext>
            </a:extLst>
          </p:cNvPr>
          <p:cNvSpPr/>
          <p:nvPr/>
        </p:nvSpPr>
        <p:spPr>
          <a:xfrm>
            <a:off x="7781925" y="4067175"/>
            <a:ext cx="40957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648E4B2-4966-4917-82B5-4E533354945F}"/>
              </a:ext>
            </a:extLst>
          </p:cNvPr>
          <p:cNvSpPr/>
          <p:nvPr/>
        </p:nvSpPr>
        <p:spPr>
          <a:xfrm>
            <a:off x="7305675" y="2638425"/>
            <a:ext cx="40957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7AE0E70-9D85-41BB-9091-7213F0329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5" y="2571749"/>
            <a:ext cx="8365148" cy="22193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AE0E70-9D85-41BB-9091-7213F0329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593398"/>
            <a:ext cx="10356561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17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83" y="1968961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91" y="3065319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C6E980-D2AF-454E-A4AD-0EC063823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36" y="695874"/>
            <a:ext cx="8468078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855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145</Words>
  <Application>Microsoft Office PowerPoint</Application>
  <PresentationFormat>Widescreen</PresentationFormat>
  <Paragraphs>32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41</cp:revision>
  <dcterms:created xsi:type="dcterms:W3CDTF">2022-11-18T10:18:45Z</dcterms:created>
  <dcterms:modified xsi:type="dcterms:W3CDTF">2024-05-04T06:13:10Z</dcterms:modified>
</cp:coreProperties>
</file>