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17" r:id="rId4"/>
    <p:sldId id="318" r:id="rId5"/>
    <p:sldId id="274" r:id="rId6"/>
    <p:sldId id="311" r:id="rId7"/>
    <p:sldId id="312" r:id="rId8"/>
    <p:sldId id="316" r:id="rId9"/>
    <p:sldId id="315" r:id="rId10"/>
    <p:sldId id="26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1DED"/>
    <a:srgbClr val="FA62F3"/>
    <a:srgbClr val="E60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A0BEB-79FD-9526-A178-4B6AAFAAE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77725A-A265-2813-2C87-5085B0F4D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2AC0-7FA2-FFA6-217A-D5F00E64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F5E0E-55E7-D558-BCC5-62E95DD6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4703D-9758-96BB-FB3F-FAAC5ABC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3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7E0B-4B41-FD9A-7802-52E4DF7E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31A40D-55C8-248B-9683-FDCA4B1C0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0CA0B-7313-406D-6193-3E6192B9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11D1-1AB3-DE37-0480-97992273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43D2-5C05-5AB4-7664-2848620F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E8CE0-25EF-3518-2BF7-7B1B2C03F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0E71D-E3C0-34D1-BBE8-EC6820A84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0238-B5EC-0557-CC29-53A73501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C707-8F50-FB86-4998-AB7B5BA7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3B28-45C6-548E-8BE6-B9AB9AC6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6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98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4179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882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206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624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20420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412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830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24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52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7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7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8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7" b="1"/>
            </a:lvl1pPr>
            <a:lvl2pPr marL="544179" indent="0">
              <a:buNone/>
              <a:defRPr sz="2397" b="1"/>
            </a:lvl2pPr>
            <a:lvl3pPr marL="1087882" indent="0">
              <a:buNone/>
              <a:defRPr sz="2172" b="1"/>
            </a:lvl3pPr>
            <a:lvl4pPr marL="1632062" indent="0">
              <a:buNone/>
              <a:defRPr sz="1873" b="1"/>
            </a:lvl4pPr>
            <a:lvl5pPr marL="2176241" indent="0">
              <a:buNone/>
              <a:defRPr sz="1873" b="1"/>
            </a:lvl5pPr>
            <a:lvl6pPr marL="2720420" indent="0">
              <a:buNone/>
              <a:defRPr sz="1873" b="1"/>
            </a:lvl6pPr>
            <a:lvl7pPr marL="3264124" indent="0">
              <a:buNone/>
              <a:defRPr sz="1873" b="1"/>
            </a:lvl7pPr>
            <a:lvl8pPr marL="3808303" indent="0">
              <a:buNone/>
              <a:defRPr sz="1873" b="1"/>
            </a:lvl8pPr>
            <a:lvl9pPr marL="4352482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7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7" b="1"/>
            </a:lvl1pPr>
            <a:lvl2pPr marL="544179" indent="0">
              <a:buNone/>
              <a:defRPr sz="2397" b="1"/>
            </a:lvl2pPr>
            <a:lvl3pPr marL="1087882" indent="0">
              <a:buNone/>
              <a:defRPr sz="2172" b="1"/>
            </a:lvl3pPr>
            <a:lvl4pPr marL="1632062" indent="0">
              <a:buNone/>
              <a:defRPr sz="1873" b="1"/>
            </a:lvl4pPr>
            <a:lvl5pPr marL="2176241" indent="0">
              <a:buNone/>
              <a:defRPr sz="1873" b="1"/>
            </a:lvl5pPr>
            <a:lvl6pPr marL="2720420" indent="0">
              <a:buNone/>
              <a:defRPr sz="1873" b="1"/>
            </a:lvl6pPr>
            <a:lvl7pPr marL="3264124" indent="0">
              <a:buNone/>
              <a:defRPr sz="1873" b="1"/>
            </a:lvl7pPr>
            <a:lvl8pPr marL="3808303" indent="0">
              <a:buNone/>
              <a:defRPr sz="1873" b="1"/>
            </a:lvl8pPr>
            <a:lvl9pPr marL="4352482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7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98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6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4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7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4179" indent="0">
              <a:buNone/>
              <a:defRPr sz="1423"/>
            </a:lvl2pPr>
            <a:lvl3pPr marL="1087882" indent="0">
              <a:buNone/>
              <a:defRPr sz="1199"/>
            </a:lvl3pPr>
            <a:lvl4pPr marL="1632062" indent="0">
              <a:buNone/>
              <a:defRPr sz="1049"/>
            </a:lvl4pPr>
            <a:lvl5pPr marL="2176241" indent="0">
              <a:buNone/>
              <a:defRPr sz="1049"/>
            </a:lvl5pPr>
            <a:lvl6pPr marL="2720420" indent="0">
              <a:buNone/>
              <a:defRPr sz="1049"/>
            </a:lvl6pPr>
            <a:lvl7pPr marL="3264124" indent="0">
              <a:buNone/>
              <a:defRPr sz="1049"/>
            </a:lvl7pPr>
            <a:lvl8pPr marL="3808303" indent="0">
              <a:buNone/>
              <a:defRPr sz="1049"/>
            </a:lvl8pPr>
            <a:lvl9pPr marL="4352482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7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717B-CBC4-48C1-8ADA-B842BBB6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064A-F9E8-4DF1-FF68-0171D1656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15F57-0252-D1FE-38B8-7E6FD3AF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D288B-F159-8FB5-BB11-57684B01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2561E-D475-4E4B-3B57-A332AFBD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7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4179" indent="0">
              <a:buNone/>
              <a:defRPr sz="3296"/>
            </a:lvl2pPr>
            <a:lvl3pPr marL="1087882" indent="0">
              <a:buNone/>
              <a:defRPr sz="2847"/>
            </a:lvl3pPr>
            <a:lvl4pPr marL="1632062" indent="0">
              <a:buNone/>
              <a:defRPr sz="2397"/>
            </a:lvl4pPr>
            <a:lvl5pPr marL="2176241" indent="0">
              <a:buNone/>
              <a:defRPr sz="2397"/>
            </a:lvl5pPr>
            <a:lvl6pPr marL="2720420" indent="0">
              <a:buNone/>
              <a:defRPr sz="2397"/>
            </a:lvl6pPr>
            <a:lvl7pPr marL="3264124" indent="0">
              <a:buNone/>
              <a:defRPr sz="2397"/>
            </a:lvl7pPr>
            <a:lvl8pPr marL="3808303" indent="0">
              <a:buNone/>
              <a:defRPr sz="2397"/>
            </a:lvl8pPr>
            <a:lvl9pPr marL="4352482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4179" indent="0">
              <a:buNone/>
              <a:defRPr sz="1423"/>
            </a:lvl2pPr>
            <a:lvl3pPr marL="1087882" indent="0">
              <a:buNone/>
              <a:defRPr sz="1199"/>
            </a:lvl3pPr>
            <a:lvl4pPr marL="1632062" indent="0">
              <a:buNone/>
              <a:defRPr sz="1049"/>
            </a:lvl4pPr>
            <a:lvl5pPr marL="2176241" indent="0">
              <a:buNone/>
              <a:defRPr sz="1049"/>
            </a:lvl5pPr>
            <a:lvl6pPr marL="2720420" indent="0">
              <a:buNone/>
              <a:defRPr sz="1049"/>
            </a:lvl6pPr>
            <a:lvl7pPr marL="3264124" indent="0">
              <a:buNone/>
              <a:defRPr sz="1049"/>
            </a:lvl7pPr>
            <a:lvl8pPr marL="3808303" indent="0">
              <a:buNone/>
              <a:defRPr sz="1049"/>
            </a:lvl8pPr>
            <a:lvl9pPr marL="4352482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0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4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2" y="366714"/>
            <a:ext cx="4881033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4"/>
            <a:ext cx="14446249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39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4068-D86C-260B-2EB7-CBD3E14B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B5C7609E-1F9F-459D-A44C-4DCDA5205C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7299-4F50-42F4-CF6B-B2F551A9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44D8F-B9A5-AD71-66A6-4ADB22BB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96DDD402-B02A-49D7-997C-B0512249E6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0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A8B39-88A3-A7B8-AE4B-D51240453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0C1AB66E-D5B7-430A-A037-5D693120C0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6D8C1-C73D-46FD-FEE8-EF4ABFD6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23FC-264E-9A48-6A13-7724399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51BB4E7D-03E5-4830-B1A0-4BF72FF9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13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ACD9D-86D4-F6C0-C70F-96CAF8DA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4F13953A-908B-4AFE-AFFB-493C5D8883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D32F-EAAE-EDEE-B0FC-0025162E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FAC65-274C-C0DF-3FD8-50F11B53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1A9A1700-61CF-42A5-A331-8653CFBC97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6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31D3E-E3D1-801E-8094-2DF08A79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99DC003D-DD42-4F0F-9315-DC87A4C39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5B1A81-A50A-18FB-2192-F94D6A69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52190E-7834-0DCF-B340-27B5A0F9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57C952FC-CA74-471C-B8A1-5BF23B833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34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275E83-4923-479A-3365-C7FDAA93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9A137D7E-A8D4-474E-9B23-9B3E6AEB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D2203E-E4BD-749F-EFE9-A2004E74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910065-11AE-C503-DBD2-E7CAF04C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86E69C90-EB81-4958-99C4-AD469CA154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01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6C7561-AE3A-7056-ADEC-A8E1D728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6A86566D-A634-4802-A96D-5D686D3CBB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B27B3F-5FA8-3D3A-9CC3-2FF3D9C8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C8BA75-B6F0-855E-2FFD-A5FF1FBF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F5C203ED-CD42-410F-885B-3A8DABC566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9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EF9DBD-EABF-053D-CED7-1B8C48DD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519FFAB4-E825-43D2-A6A6-AB99DB494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A1119E-CC01-1F03-2659-90A9CAED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388C05-D91E-D8A5-6DF9-70F64AFD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625CB61B-AC1F-4605-9E92-9B2D416CC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5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0DE1-5AF0-1AC9-2B7F-41418078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AC6ED-89F2-CE2A-D43C-80AFF710C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FB19E-F59B-4B5D-CD60-9704DBA9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3D575-C85F-1495-6834-44D67310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5984C-64CF-9E7E-7CA0-DB2AE9C5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10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E792C8-9339-6C2F-3369-1C6E67C7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E2E8D74B-377E-474E-AE24-A3EC76384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9E3F7E-5CBB-8F03-B6AB-5F075DE7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9A4190-1972-BDC4-BC0C-4786DE1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ACF0F142-B75B-4481-84B5-4C2E3E2213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11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D79CA5-8DD0-67B9-C534-68326A56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795BA87D-DE01-4D82-A066-053B2C7499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97AFCB-E97E-7F87-5AB2-4FDEBC14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64D6-859C-CB50-CF48-1C68D84B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33004C91-A9CC-4763-8E89-06C485A712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78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52CCA-9983-0612-31DB-014B021B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465C062C-DC88-4AD1-99D4-F7BA8173E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624E-857F-B922-ABF7-05974E05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C534-E182-9BD9-089D-E8FB5E6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BB96B857-7635-4E53-87E6-FD94A8270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09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A65ED-9114-9129-CA22-E4B46878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7930760E-CBF6-42EB-87D7-665F8F7B6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08A37-B2B8-29E1-07A6-133E9F91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4DFD2-4185-5EAC-BEBA-8F9BA250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630">
              <a:defRPr/>
            </a:pPr>
            <a:fld id="{DDDA58DE-8ACC-455C-9F00-F8EC86F011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7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C17B-EB0F-182E-2320-5867B9F9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26DFE-B8B2-E55C-34F4-0946F0AB3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77535-8F8F-3F2C-1F32-EE81C5D79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B40F0-AC72-DD7A-5CA6-41D5905D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FCD71-2BEA-D8DD-3623-F0624E4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7FFEB-56E1-375C-7110-D733F384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1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5F51-8690-691A-8245-9187E047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F6175-5A6F-EF91-42D4-441DF410F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A1F3D-537E-C86F-66CB-14399F289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20C0C-3479-7E7C-6963-2062312FE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FEEAD-C7D2-69D6-894D-B837B8C57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9C9B4-43B6-FAEF-65B7-9B3C65D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6ED02-AB73-2F95-A6DF-78BC0D88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3F1A80-4B1F-6224-B3A1-604B392D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5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6890-1880-D31E-5A8D-DB30B2FF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BFF3C-DC5D-8FC3-B77A-85A53BC2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33E65-66CB-27AD-3F96-1464FAE7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3B25F-6D1C-2762-7128-0810387A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1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F822-2DD1-53C2-79A7-05AE4A85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B68188-4B37-9D38-28AB-B2D2D8A5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1ABC0-B190-E7C3-1C89-0E14F7F1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3A90-D3D6-3CFB-F4D0-029D13F1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44B41-819E-9887-A292-C40162897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2E340-7AE2-3F92-CDF6-6158DF89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03583-ECA5-66F1-9C8C-C17C8C28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B4F21-B0D7-6C0D-1643-61235F69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B6D44-273B-ECEF-CAF7-CB487415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4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E7F1-CA66-45CD-0302-E7F31D5D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7C0E0-6C7C-4E3B-1056-5A2A594B5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DE05D-B47D-AE8A-DE09-650CBCFEF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251E4-76A2-48FF-516F-987678FF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3699-FBB2-F726-654C-6E32A8C6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C245D-B2B0-5B1A-B3F7-41DDAD03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9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60DAB-5976-5672-A440-25F31732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2A7B-6148-0D6D-34CA-01AB1E2B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5D7F-17A7-1CF2-DC4C-BC34DA0A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FF5B-9F71-4E57-9BE3-0033C1E4CE1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A927C-B4A3-924F-D827-D172B3347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C2193-9E3F-2077-157D-4FC298059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882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8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882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2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7882" rtl="0" eaLnBrk="1" latinLnBrk="0" hangingPunct="1">
        <a:spcBef>
          <a:spcPct val="0"/>
        </a:spcBef>
        <a:buNone/>
        <a:defRPr sz="52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34" indent="-408134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1" indent="-340112" algn="l" defTabSz="1087882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72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7" kern="1200">
          <a:solidFill>
            <a:schemeClr val="tx1"/>
          </a:solidFill>
          <a:latin typeface="+mn-lt"/>
          <a:ea typeface="+mn-ea"/>
          <a:cs typeface="+mn-cs"/>
        </a:defRPr>
      </a:lvl3pPr>
      <a:lvl4pPr marL="1904151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8330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2034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6213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80393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2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4179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882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2062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6241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0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4124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8303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2482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C1C0234-0AD9-C9D5-75C9-57E25037E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CACE1BD-6521-DFEA-2C20-0055C16F7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EB9E-69D0-3474-18FC-660606AD4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9630">
              <a:defRPr/>
            </a:pPr>
            <a:fld id="{BE477333-E380-4A06-8B49-3A1F83E0B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D9E81-48AF-7C33-FA6D-7EF85425D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0B5A5-3E18-BD2B-A0EA-CAB26ABA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9630">
              <a:defRPr/>
            </a:pPr>
            <a:fld id="{365E43C8-7BF5-448A-B495-51C3414FCB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3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3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3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3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23" algn="ctr" defTabSz="60963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46" algn="ctr" defTabSz="60963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69" algn="ctr" defTabSz="60963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91" algn="ctr" defTabSz="60963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11" indent="-228611" algn="l" defTabSz="6096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24786" y="860511"/>
            <a:ext cx="7518400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82">
              <a:spcBef>
                <a:spcPct val="50000"/>
              </a:spcBef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vi-VN" altLang="en-US" sz="2397" b="1">
                <a:solidFill>
                  <a:srgbClr val="002060"/>
                </a:solidFill>
                <a:latin typeface="Times New Roman" panose="02020603050405020304" pitchFamily="18" charset="0"/>
              </a:rPr>
              <a:t>ĐOÀN LẬP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42" y="3721914"/>
            <a:ext cx="10112237" cy="323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82" eaLnBrk="1" hangingPunct="1">
              <a:spcBef>
                <a:spcPts val="6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7882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 defTabSz="1087882" eaLnBrk="1" hangingPunct="1">
              <a:spcBef>
                <a:spcPts val="1348"/>
              </a:spcBef>
              <a:defRPr/>
            </a:pP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7882" eaLnBrk="1" hangingPunct="1">
              <a:spcBef>
                <a:spcPts val="1348"/>
              </a:spcBef>
              <a:defRPr/>
            </a:pPr>
            <a:endParaRPr lang="en-US" sz="3296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7882" eaLnBrk="1" hangingPunct="1">
              <a:spcBef>
                <a:spcPts val="1348"/>
              </a:spcBef>
              <a:defRPr/>
            </a:pPr>
            <a:endParaRPr lang="en-US" sz="3296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80631" y="2230373"/>
            <a:ext cx="8602642" cy="12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82" eaLnBrk="1" hangingPunct="1"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defTabSz="1087882" eaLnBrk="1" hangingPunct="1"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24" y="5286619"/>
            <a:ext cx="4206724" cy="1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31652" y="1345669"/>
            <a:ext cx="35049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441895" y="5286619"/>
            <a:ext cx="5572796" cy="99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7882" eaLnBrk="1" hangingPunct="1">
              <a:spcBef>
                <a:spcPts val="449"/>
              </a:spcBef>
              <a:defRPr/>
            </a:pPr>
            <a:r>
              <a:rPr lang="en-US" sz="2697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7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7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69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Duyên</a:t>
            </a:r>
            <a:endParaRPr lang="en-US" sz="2697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7882" eaLnBrk="1" hangingPunct="1">
              <a:spcBef>
                <a:spcPts val="449"/>
              </a:spcBef>
              <a:defRPr/>
            </a:pPr>
            <a:r>
              <a:rPr lang="en-US" sz="2697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69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7584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380" y="182418"/>
            <a:ext cx="11573165" cy="64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D73E3D-C62C-2D5B-AEE2-B817E27AE7E3}"/>
              </a:ext>
            </a:extLst>
          </p:cNvPr>
          <p:cNvSpPr/>
          <p:nvPr/>
        </p:nvSpPr>
        <p:spPr>
          <a:xfrm>
            <a:off x="429489" y="360218"/>
            <a:ext cx="11165039" cy="15530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i="0" dirty="0">
              <a:solidFill>
                <a:schemeClr val="tx1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tx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Nunito Black" panose="00000A00000000000000" pitchFamily="2" charset="0"/>
              </a:rPr>
              <a:t>1.</a:t>
            </a:r>
            <a:r>
              <a:rPr lang="vi-VN" sz="3200" b="1" i="0" dirty="0" smtClean="0">
                <a:solidFill>
                  <a:schemeClr val="tx1"/>
                </a:solidFill>
                <a:effectLst/>
                <a:latin typeface="Nunito Black" pitchFamily="2" charset="0"/>
              </a:rPr>
              <a:t>Những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Nunito Black" pitchFamily="2" charset="0"/>
              </a:rPr>
              <a:t>câu văn nào </a:t>
            </a:r>
            <a:r>
              <a:rPr lang="vi-VN" sz="3200" b="1" i="0" dirty="0" smtClean="0">
                <a:solidFill>
                  <a:schemeClr val="tx1"/>
                </a:solidFill>
                <a:effectLst/>
                <a:latin typeface="Nunito Black" pitchFamily="2" charset="0"/>
              </a:rPr>
              <a:t>dướiđây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Nunito Black" pitchFamily="2" charset="0"/>
              </a:rPr>
              <a:t>thể hiện cảm xúc </a:t>
            </a:r>
            <a:r>
              <a:rPr lang="vi-VN" sz="3200" b="1" i="0" dirty="0" smtClean="0">
                <a:solidFill>
                  <a:schemeClr val="tx1"/>
                </a:solidFill>
                <a:effectLst/>
                <a:latin typeface="Nunito Black" pitchFamily="2" charset="0"/>
              </a:rPr>
              <a:t>với</a:t>
            </a:r>
            <a:r>
              <a:rPr lang="en-US" sz="3200" b="1" i="0" dirty="0" smtClean="0">
                <a:solidFill>
                  <a:schemeClr val="tx1"/>
                </a:solidFill>
                <a:effectLst/>
                <a:latin typeface="Nunito Black" pitchFamily="2" charset="0"/>
              </a:rPr>
              <a:t> </a:t>
            </a:r>
            <a:r>
              <a:rPr lang="vi-VN" sz="3200" b="1" i="0" dirty="0" smtClean="0">
                <a:solidFill>
                  <a:schemeClr val="tx1"/>
                </a:solidFill>
                <a:effectLst/>
                <a:latin typeface="Nunito Black" pitchFamily="2" charset="0"/>
              </a:rPr>
              <a:t>người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Nunito Black" pitchFamily="2" charset="0"/>
              </a:rPr>
              <a:t>thân</a:t>
            </a:r>
            <a:r>
              <a:rPr lang="vi-VN" sz="3200" b="1" i="0" dirty="0" smtClean="0">
                <a:solidFill>
                  <a:schemeClr val="tx1"/>
                </a:solidFill>
                <a:effectLst/>
                <a:latin typeface="Nunito Black" pitchFamily="2" charset="0"/>
              </a:rPr>
              <a:t>?</a:t>
            </a:r>
            <a:endParaRPr lang="en-US" sz="3200" b="1" i="0" dirty="0" smtClean="0">
              <a:solidFill>
                <a:schemeClr val="tx1"/>
              </a:solidFill>
              <a:effectLst/>
              <a:latin typeface="Nunito Black" pitchFamily="2" charset="0"/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0" dirty="0">
                <a:solidFill>
                  <a:schemeClr val="tx1"/>
                </a:solidFill>
                <a:effectLst/>
                <a:latin typeface="OpenSans"/>
              </a:rPr>
              <a:t/>
            </a:r>
            <a:br>
              <a:rPr lang="vi-VN" sz="3200" b="1" i="0" dirty="0">
                <a:solidFill>
                  <a:schemeClr val="tx1"/>
                </a:solidFill>
                <a:effectLst/>
                <a:latin typeface="OpenSans"/>
              </a:rPr>
            </a:b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0D91E-0E74-CC7E-611E-69F5CC1A9939}"/>
              </a:ext>
            </a:extLst>
          </p:cNvPr>
          <p:cNvSpPr txBox="1"/>
          <p:nvPr/>
        </p:nvSpPr>
        <p:spPr>
          <a:xfrm>
            <a:off x="1103748" y="2244206"/>
            <a:ext cx="10001250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a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Dương nhìn ông, lòng trào lên cảm xúc yêu thương khó tả.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b. Thường ngày, Dương luôn nghĩ ông rất nhanh nhẹn.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c. Ông đưa đón nó đi học mỗi khi bố mẹ bận rộn.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d. Ông ngoại ơi, cháu yêu ông nhiều lắm!</a:t>
            </a:r>
          </a:p>
          <a:p>
            <a:pPr>
              <a:lnSpc>
                <a:spcPct val="150000"/>
              </a:lnSpc>
            </a:pP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8035636" y="1118249"/>
            <a:ext cx="325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1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83B278-3D92-464E-8799-D27DCE9AB48A}"/>
              </a:ext>
            </a:extLst>
          </p:cNvPr>
          <p:cNvSpPr/>
          <p:nvPr/>
        </p:nvSpPr>
        <p:spPr>
          <a:xfrm>
            <a:off x="544945" y="452582"/>
            <a:ext cx="11222182" cy="1557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i="0" dirty="0">
              <a:solidFill>
                <a:schemeClr val="tx1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tx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Nunito Black" panose="00000A00000000000000" pitchFamily="2" charset="0"/>
              </a:rPr>
              <a:t>2</a:t>
            </a:r>
            <a:r>
              <a:rPr lang="en-US" sz="3200" b="1" i="0" dirty="0" smtClean="0">
                <a:solidFill>
                  <a:schemeClr val="tx1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Nunito Black" pitchFamily="2" charset="0"/>
              </a:rPr>
              <a:t>Nói 2 – 3 câu thể hiện cảm xúc của em khi nghĩ về một cử chỉ, việc làm của người thân.</a:t>
            </a:r>
            <a:br>
              <a:rPr lang="vi-VN" sz="3200" b="1" i="0" dirty="0">
                <a:solidFill>
                  <a:schemeClr val="tx1"/>
                </a:solidFill>
                <a:effectLst/>
                <a:latin typeface="Nunito Black" pitchFamily="2" charset="0"/>
              </a:rPr>
            </a:br>
            <a:r>
              <a:rPr lang="vi-VN" sz="3200" b="1" i="0" dirty="0">
                <a:solidFill>
                  <a:schemeClr val="tx1"/>
                </a:solidFill>
                <a:effectLst/>
                <a:latin typeface="OpenSans"/>
              </a:rPr>
              <a:t/>
            </a:r>
            <a:br>
              <a:rPr lang="vi-VN" sz="3200" b="1" i="0" dirty="0">
                <a:solidFill>
                  <a:schemeClr val="tx1"/>
                </a:solidFill>
                <a:effectLst/>
                <a:latin typeface="OpenSans"/>
              </a:rPr>
            </a:b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3126" y="2323437"/>
            <a:ext cx="99625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Em dựa vào gợi ý sau để hoàn thành bài tập:</a:t>
            </a: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- Người thân mà em muốn kể đến là ai?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có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những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điểm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nổi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bật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ngoại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tính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(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cử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chỉ,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)…</a:t>
            </a:r>
            <a:r>
              <a:rPr lang="vi-VN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gợi cảm xúc cho em?</a:t>
            </a: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- Tình cảm của em với người đó như thế nào?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67909" y="1219200"/>
            <a:ext cx="4766541" cy="3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643909" y="1733550"/>
            <a:ext cx="3775941" cy="127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1C3AD0-715A-4C39-48A2-7FDC4C291F33}"/>
              </a:ext>
            </a:extLst>
          </p:cNvPr>
          <p:cNvSpPr/>
          <p:nvPr/>
        </p:nvSpPr>
        <p:spPr>
          <a:xfrm>
            <a:off x="1179366" y="1643409"/>
            <a:ext cx="9899651" cy="133350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0000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3</a:t>
            </a:r>
            <a:r>
              <a:rPr lang="en-US" sz="3200" b="1" i="0" dirty="0" smtClean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Nunito Black" pitchFamily="2" charset="0"/>
              </a:rPr>
              <a:t>Viết đoạn văn thể hiện tình cảm của em đối với người th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â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Nunito Black" pitchFamily="2" charset="0"/>
              </a:rPr>
              <a:t>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Nunito Black" pitchFamily="2" charset="0"/>
              </a:rPr>
              <a:t>.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1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1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1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81B14D-200E-C994-FFAB-7FFE60B76340}"/>
              </a:ext>
            </a:extLst>
          </p:cNvPr>
          <p:cNvSpPr txBox="1"/>
          <p:nvPr/>
        </p:nvSpPr>
        <p:spPr>
          <a:xfrm>
            <a:off x="1807255" y="2194589"/>
            <a:ext cx="81801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6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436C7B-64A4-69E7-9ED1-13C8A38343D3}"/>
              </a:ext>
            </a:extLst>
          </p:cNvPr>
          <p:cNvSpPr txBox="1"/>
          <p:nvPr/>
        </p:nvSpPr>
        <p:spPr>
          <a:xfrm>
            <a:off x="6570594" y="260281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9A72D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1E8B6C-E59D-628E-E097-2EC7FCC68CF8}"/>
              </a:ext>
            </a:extLst>
          </p:cNvPr>
          <p:cNvSpPr/>
          <p:nvPr/>
        </p:nvSpPr>
        <p:spPr>
          <a:xfrm>
            <a:off x="390662" y="163997"/>
            <a:ext cx="10258287" cy="15355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3200" b="1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OpenSans"/>
            </a:endParaRPr>
          </a:p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Nunito Black" pitchFamily="2" charset="0"/>
              </a:rPr>
              <a:t>Tìm đọc những câu chuyện, bài văn, bài thơ,… về tình cảm giữa những người thân trong gia đình.</a:t>
            </a:r>
            <a:endParaRPr lang="vi-VN" sz="3200" b="0" i="0" dirty="0">
              <a:solidFill>
                <a:schemeClr val="bg1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26ED3-9359-FC4D-73ED-660CCC31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1" y="1790883"/>
            <a:ext cx="9433070" cy="47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21E1C-C127-CB4D-508D-F205CC9F6F46}"/>
              </a:ext>
            </a:extLst>
          </p:cNvPr>
          <p:cNvSpPr txBox="1"/>
          <p:nvPr/>
        </p:nvSpPr>
        <p:spPr>
          <a:xfrm>
            <a:off x="5360827" y="1048026"/>
            <a:ext cx="5535773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-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b="1" dirty="0">
              <a:solidFill>
                <a:srgbClr val="F92D67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30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E0BF33-579E-89E1-231F-23FAAADDAF29}"/>
              </a:ext>
            </a:extLst>
          </p:cNvPr>
          <p:cNvSpPr txBox="1"/>
          <p:nvPr/>
        </p:nvSpPr>
        <p:spPr>
          <a:xfrm>
            <a:off x="5775785" y="98425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Hẹn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gặp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lại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các</a:t>
            </a:r>
            <a:r>
              <a:rPr lang="en-US" sz="6400" b="1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b="1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endParaRPr lang="en-US" sz="6400" b="1" dirty="0">
              <a:solidFill>
                <a:srgbClr val="F92D67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71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245</Words>
  <Application>Microsoft Office PowerPoint</Application>
  <PresentationFormat>Widescreen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Nunito Black</vt:lpstr>
      <vt:lpstr>OpenSans</vt:lpstr>
      <vt:lpstr>Sigmar One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Dell</cp:lastModifiedBy>
  <cp:revision>21</cp:revision>
  <dcterms:created xsi:type="dcterms:W3CDTF">2022-08-11T14:51:20Z</dcterms:created>
  <dcterms:modified xsi:type="dcterms:W3CDTF">2024-05-04T06:05:17Z</dcterms:modified>
</cp:coreProperties>
</file>