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9"/>
  </p:notesMasterIdLst>
  <p:sldIdLst>
    <p:sldId id="256" r:id="rId2"/>
    <p:sldId id="280" r:id="rId3"/>
    <p:sldId id="258" r:id="rId4"/>
    <p:sldId id="293" r:id="rId5"/>
    <p:sldId id="259" r:id="rId6"/>
    <p:sldId id="281" r:id="rId7"/>
    <p:sldId id="260" r:id="rId8"/>
    <p:sldId id="262" r:id="rId9"/>
    <p:sldId id="265" r:id="rId10"/>
    <p:sldId id="266" r:id="rId11"/>
    <p:sldId id="267" r:id="rId12"/>
    <p:sldId id="275" r:id="rId13"/>
    <p:sldId id="282" r:id="rId14"/>
    <p:sldId id="271" r:id="rId15"/>
    <p:sldId id="272" r:id="rId16"/>
    <p:sldId id="273" r:id="rId17"/>
    <p:sldId id="274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</p:sldIdLst>
  <p:sldSz cx="9144000" cy="5143500" type="screen16x9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348EB-AE28-464D-9E2F-40F58C40CC25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BEC63-3CFA-46CB-A3D8-2D9B7914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2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8150"/>
            <a:ext cx="8229600" cy="437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E09158-F5E7-F835-873D-83087CDF0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42950"/>
            <a:ext cx="5998256" cy="42764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353"/>
            <a:ext cx="7848600" cy="420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27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0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58A886-D31D-A95C-02F6-09ED425EF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42950"/>
            <a:ext cx="6313264" cy="9879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1B67B0-634C-348A-7692-0DEAB5617D8D}"/>
              </a:ext>
            </a:extLst>
          </p:cNvPr>
          <p:cNvSpPr txBox="1"/>
          <p:nvPr/>
        </p:nvSpPr>
        <p:spPr>
          <a:xfrm>
            <a:off x="128892" y="1809750"/>
            <a:ext cx="2485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2C8E7B-C60D-2207-9098-5289F5463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824370"/>
            <a:ext cx="4861733" cy="3217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353"/>
            <a:ext cx="7848600" cy="420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27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7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43D70A-FF9E-F3E8-B610-51086CC1F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47750"/>
            <a:ext cx="6469272" cy="39738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353"/>
            <a:ext cx="7848600" cy="420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27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CB113B-430A-503F-BA28-EDB2B9F10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971550"/>
            <a:ext cx="4991016" cy="3979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353"/>
            <a:ext cx="7848600" cy="420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27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4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BD0D5A-378E-87D6-C370-18208D171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266950"/>
            <a:ext cx="5361323" cy="24599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6FD7DF-A37C-96B5-6F33-EB5B0D569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79798"/>
            <a:ext cx="3246474" cy="2447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353"/>
            <a:ext cx="7848600" cy="420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27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4EA58F-3186-10E4-854E-80CAE2A10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42950"/>
            <a:ext cx="5686923" cy="42493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353"/>
            <a:ext cx="7848600" cy="420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27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5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D3542B-45B8-A414-9A4A-41BA3AC17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90550"/>
            <a:ext cx="3359952" cy="42630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37EE01-4BDF-36AB-DD9F-3F83F66DD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590551"/>
            <a:ext cx="3227017" cy="42630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353"/>
            <a:ext cx="7848600" cy="420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27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8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F6A08F-2F38-6071-A276-D2EA52954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716" y="742950"/>
            <a:ext cx="6856565" cy="24463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72BE62-D1BC-CAC9-6CB3-07E42E5FC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409950"/>
            <a:ext cx="6861881" cy="15028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353"/>
            <a:ext cx="7848600" cy="420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27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3553F5-4EA4-5CEF-9942-6E743EFFD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47750"/>
            <a:ext cx="7273654" cy="39795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353"/>
            <a:ext cx="7848600" cy="420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27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91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54E147-A676-3752-C20F-FF0D17FA0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42950"/>
            <a:ext cx="6077920" cy="4324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353"/>
            <a:ext cx="7848600" cy="420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27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14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47950"/>
            <a:ext cx="4495800" cy="2390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22612"/>
            <a:ext cx="4495800" cy="2390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8446"/>
            <a:ext cx="4572001" cy="232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B03B00-E9FB-8586-5769-EA744F3BF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971550"/>
            <a:ext cx="4699259" cy="4031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353"/>
            <a:ext cx="7848600" cy="420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27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40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747B60-598B-3838-84F8-FC0A75DA8A45}"/>
              </a:ext>
            </a:extLst>
          </p:cNvPr>
          <p:cNvSpPr txBox="1"/>
          <p:nvPr/>
        </p:nvSpPr>
        <p:spPr>
          <a:xfrm>
            <a:off x="457200" y="1047750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905612-45A9-637F-DC67-CFA700EF5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81150"/>
            <a:ext cx="6932666" cy="34495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353"/>
            <a:ext cx="7848600" cy="420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27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62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CE7AD8-0F7F-34D5-8343-64216982C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971550"/>
            <a:ext cx="4530908" cy="4037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353"/>
            <a:ext cx="7848600" cy="420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27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29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0B4199-D378-BE60-D93D-9AD058277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47750"/>
            <a:ext cx="7753350" cy="40141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353"/>
            <a:ext cx="7848600" cy="420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27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60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EC5751-042F-37D1-66ED-B5C2DAAAD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90550"/>
            <a:ext cx="5044408" cy="441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353"/>
            <a:ext cx="7848600" cy="420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27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13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353"/>
            <a:ext cx="7848600" cy="420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27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50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333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652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38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570033-578C-7A1B-7C5B-6C2629CB9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886933"/>
            <a:ext cx="5129784" cy="4191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886933"/>
            <a:ext cx="1981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tưởng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ở </a:t>
            </a:r>
            <a:r>
              <a:rPr lang="en-US" dirty="0" err="1" smtClean="0"/>
              <a:t>đâu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giượi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tưởng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?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phụ</a:t>
            </a:r>
            <a:r>
              <a:rPr lang="en-US" dirty="0" smtClean="0"/>
              <a:t>?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ở </a:t>
            </a:r>
            <a:r>
              <a:rPr lang="en-US" dirty="0" err="1" smtClean="0"/>
              <a:t>gần</a:t>
            </a:r>
            <a:r>
              <a:rPr lang="en-US" dirty="0" smtClean="0"/>
              <a:t>?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cật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ở </a:t>
            </a:r>
            <a:r>
              <a:rPr lang="en-US" dirty="0" err="1" smtClean="0"/>
              <a:t>xa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353"/>
            <a:ext cx="7848600" cy="420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27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35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6A18F2-2061-A697-4B98-F07CF1A2D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66750"/>
            <a:ext cx="8133487" cy="4297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353"/>
            <a:ext cx="7848600" cy="420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27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E699D2-C9C1-1A52-2DD8-C26544DB6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666750"/>
            <a:ext cx="4717774" cy="41926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353"/>
            <a:ext cx="7848600" cy="420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27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98A8BD-90F8-A963-FA92-529D3D989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66750"/>
            <a:ext cx="5838295" cy="4300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353"/>
            <a:ext cx="7848600" cy="420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27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E59DC8-6864-2C7E-0C9B-7210A67F4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42950"/>
            <a:ext cx="6249873" cy="4176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353"/>
            <a:ext cx="7848600" cy="420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27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6E5C36-65D4-99A5-6BC0-BD261909C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42950"/>
            <a:ext cx="5360504" cy="4278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353"/>
            <a:ext cx="7848600" cy="420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27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0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62F54EC-39A3-4703-B9DE-9241D14AFD97}"/>
  <p:tag name="ISPRING_RESOURCE_FOLDER" val="C:\Users\laptop hoangkhuong\Desktop\PHÔI\PHOI\"/>
  <p:tag name="ISPRING_PRESENTATION_PATH" val="C:\Users\laptop hoangkhuong\Desktop\PHÔI\PHOI.pptx"/>
  <p:tag name="ISPRING_PROJECT_VERSION" val="9.3"/>
  <p:tag name="ISPRING_PROJECT_FOLDER_UPDATED" val="1"/>
  <p:tag name="ISPRING_SCREEN_RECS_UPDATED" val="C:\Users\laptop hoangkhuong\Desktop\PHÔI\PHOI\"/>
</p:tagLst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</TotalTime>
  <Words>55</Words>
  <Application>Microsoft Office PowerPoint</Application>
  <PresentationFormat>On-screen Show (16:9)</PresentationFormat>
  <Paragraphs>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hoangkhuong</dc:creator>
  <cp:lastModifiedBy>laptop hoangkhuong</cp:lastModifiedBy>
  <cp:revision>47</cp:revision>
  <dcterms:created xsi:type="dcterms:W3CDTF">2021-10-03T03:45:32Z</dcterms:created>
  <dcterms:modified xsi:type="dcterms:W3CDTF">2023-08-07T08:32:50Z</dcterms:modified>
</cp:coreProperties>
</file>