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2" r:id="rId16"/>
    <p:sldId id="273" r:id="rId17"/>
    <p:sldId id="274" r:id="rId18"/>
    <p:sldId id="283" r:id="rId19"/>
    <p:sldId id="284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90487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42950"/>
            <a:ext cx="3276600" cy="423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1"/>
          <a:stretch/>
        </p:blipFill>
        <p:spPr>
          <a:xfrm>
            <a:off x="2057400" y="971550"/>
            <a:ext cx="508934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1"/>
          <a:stretch/>
        </p:blipFill>
        <p:spPr>
          <a:xfrm>
            <a:off x="2057400" y="1321548"/>
            <a:ext cx="5238845" cy="3764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71550"/>
            <a:ext cx="5410200" cy="402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8"/>
          <a:stretch/>
        </p:blipFill>
        <p:spPr>
          <a:xfrm>
            <a:off x="1981200" y="1098726"/>
            <a:ext cx="4788142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0"/>
          <a:stretch/>
        </p:blipFill>
        <p:spPr>
          <a:xfrm>
            <a:off x="640835" y="1181101"/>
            <a:ext cx="7829377" cy="3524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1"/>
          <a:stretch/>
        </p:blipFill>
        <p:spPr>
          <a:xfrm>
            <a:off x="533400" y="1084821"/>
            <a:ext cx="7829377" cy="3600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76350"/>
            <a:ext cx="4726509" cy="37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1550"/>
            <a:ext cx="5643706" cy="41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04950"/>
            <a:ext cx="5898631" cy="3457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76350"/>
            <a:ext cx="5192486" cy="378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731965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Hoa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/>
              <a:t>phục</a:t>
            </a:r>
            <a:r>
              <a:rPr lang="en-US" b="1" dirty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bào</a:t>
            </a:r>
            <a:r>
              <a:rPr lang="en-US" b="1" dirty="0"/>
              <a:t> </a:t>
            </a:r>
            <a:r>
              <a:rPr lang="en-US" b="1" dirty="0" smtClean="0"/>
              <a:t>Ê </a:t>
            </a:r>
            <a:r>
              <a:rPr lang="en-US" b="1" dirty="0" err="1"/>
              <a:t>đê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66750"/>
            <a:ext cx="4353309" cy="4368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81001" y="1352550"/>
            <a:ext cx="274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văn</a:t>
            </a:r>
            <a:r>
              <a:rPr lang="en-US" sz="3600" b="1" dirty="0"/>
              <a:t> </a:t>
            </a:r>
            <a:r>
              <a:rPr lang="en-US" sz="3600" b="1" dirty="0" err="1"/>
              <a:t>trên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r>
              <a:rPr lang="en-US" sz="3600" b="1" dirty="0" err="1" smtClean="0"/>
              <a:t>trang</a:t>
            </a:r>
            <a:r>
              <a:rPr lang="en-US" sz="3600" b="1" dirty="0" smtClean="0"/>
              <a:t> </a:t>
            </a:r>
            <a:r>
              <a:rPr lang="en-US" sz="3600" b="1" dirty="0" err="1"/>
              <a:t>phục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/>
              <a:t>đồng</a:t>
            </a:r>
            <a:r>
              <a:rPr lang="en-US" sz="3600" b="1" dirty="0"/>
              <a:t> </a:t>
            </a:r>
            <a:r>
              <a:rPr lang="en-US" sz="3600" b="1" dirty="0" err="1"/>
              <a:t>bào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r>
              <a:rPr lang="en-US" sz="3600" b="1" dirty="0" err="1"/>
              <a:t>d</a:t>
            </a:r>
            <a:r>
              <a:rPr lang="en-US" sz="3600" b="1" dirty="0" err="1" smtClean="0"/>
              <a:t>ân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tộc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Mông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7" y="1276350"/>
            <a:ext cx="7624483" cy="3710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33600" y="776931"/>
            <a:ext cx="5257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Hoa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phục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bào</a:t>
            </a:r>
            <a:r>
              <a:rPr lang="en-US" b="1" dirty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tộc</a:t>
            </a:r>
            <a:r>
              <a:rPr lang="en-US" b="1" dirty="0" smtClean="0"/>
              <a:t> </a:t>
            </a:r>
            <a:r>
              <a:rPr lang="en-US" b="1" dirty="0" err="1" smtClean="0"/>
              <a:t>Mông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76350"/>
            <a:ext cx="3352800" cy="3659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43" y="1276350"/>
            <a:ext cx="3528157" cy="3665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14400" y="760626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Hoa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phục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bào</a:t>
            </a:r>
            <a:r>
              <a:rPr lang="en-US" b="1" dirty="0"/>
              <a:t> </a:t>
            </a:r>
            <a:r>
              <a:rPr lang="en-US" b="1" dirty="0" err="1"/>
              <a:t>dân</a:t>
            </a:r>
            <a:r>
              <a:rPr lang="en-US" b="1" dirty="0"/>
              <a:t> </a:t>
            </a:r>
            <a:r>
              <a:rPr lang="en-US" b="1" dirty="0" err="1"/>
              <a:t>tộc</a:t>
            </a:r>
            <a:r>
              <a:rPr lang="en-US" b="1" dirty="0"/>
              <a:t> </a:t>
            </a:r>
            <a:r>
              <a:rPr lang="en-US" b="1" dirty="0" err="1"/>
              <a:t>Mông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5" y="895350"/>
            <a:ext cx="8271135" cy="3893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29" y="819150"/>
            <a:ext cx="5626471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" y="1276350"/>
            <a:ext cx="198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Hoa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phục</a:t>
            </a:r>
            <a:r>
              <a:rPr lang="en-US" sz="3200" dirty="0" smtClean="0"/>
              <a:t> </a:t>
            </a:r>
          </a:p>
          <a:p>
            <a:r>
              <a:rPr lang="en-US" sz="3200" dirty="0" err="1"/>
              <a:t>c</a:t>
            </a:r>
            <a:r>
              <a:rPr lang="en-US" sz="3200" dirty="0" err="1" smtClean="0"/>
              <a:t>ủa</a:t>
            </a:r>
            <a:r>
              <a:rPr lang="en-US" sz="3200" dirty="0" smtClean="0"/>
              <a:t> </a:t>
            </a:r>
            <a:r>
              <a:rPr lang="en-US" sz="3200" dirty="0" err="1" smtClean="0"/>
              <a:t>đồng</a:t>
            </a:r>
            <a:r>
              <a:rPr lang="en-US" sz="3200" dirty="0" smtClean="0"/>
              <a:t> </a:t>
            </a:r>
            <a:r>
              <a:rPr lang="en-US" sz="3200" dirty="0" err="1" smtClean="0"/>
              <a:t>bào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Ê </a:t>
            </a:r>
            <a:r>
              <a:rPr lang="en-US" sz="3200" dirty="0" err="1" smtClean="0"/>
              <a:t>đê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1"/>
            <a:ext cx="91440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4301"/>
            <a:ext cx="679961" cy="952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6350"/>
            <a:ext cx="7010400" cy="3677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09800" y="748784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smtClean="0"/>
              <a:t>Ê </a:t>
            </a:r>
            <a:r>
              <a:rPr lang="en-US" dirty="0" err="1"/>
              <a:t>đê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63</Words>
  <Application>Microsoft Office PowerPoint</Application>
  <PresentationFormat>On-screen Show (16:9)</PresentationFormat>
  <Paragraphs>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laptop hoangkhuong</cp:lastModifiedBy>
  <cp:revision>48</cp:revision>
  <dcterms:created xsi:type="dcterms:W3CDTF">2021-10-03T03:45:32Z</dcterms:created>
  <dcterms:modified xsi:type="dcterms:W3CDTF">2022-09-22T09:07:27Z</dcterms:modified>
</cp:coreProperties>
</file>