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256" r:id="rId2"/>
    <p:sldId id="277" r:id="rId3"/>
    <p:sldId id="258" r:id="rId4"/>
    <p:sldId id="259" r:id="rId5"/>
    <p:sldId id="281" r:id="rId6"/>
    <p:sldId id="262" r:id="rId7"/>
    <p:sldId id="265" r:id="rId8"/>
    <p:sldId id="267" r:id="rId9"/>
    <p:sldId id="282" r:id="rId10"/>
    <p:sldId id="272" r:id="rId11"/>
    <p:sldId id="274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2" d="100"/>
          <a:sy n="92" d="100"/>
        </p:scale>
        <p:origin x="69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3350"/>
            <a:ext cx="8486775" cy="48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4535"/>
            <a:ext cx="3962400" cy="4407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20725"/>
            <a:ext cx="3949983" cy="4333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66750"/>
            <a:ext cx="6553200" cy="4362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42950"/>
            <a:ext cx="5486400" cy="4156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42950"/>
            <a:ext cx="5486400" cy="4221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19150"/>
            <a:ext cx="5899584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7132"/>
            <a:ext cx="3324592" cy="4456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7133"/>
            <a:ext cx="3276600" cy="4349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66750"/>
            <a:ext cx="5257800" cy="4216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4679265" cy="4337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39" y="748605"/>
            <a:ext cx="3972131" cy="41739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6237"/>
            <a:ext cx="3886200" cy="4355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28794"/>
            <a:ext cx="37338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1"/>
            <a:ext cx="914400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4776"/>
            <a:ext cx="584767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42950"/>
            <a:ext cx="3810000" cy="42195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00" y="742950"/>
            <a:ext cx="4254567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</TotalTime>
  <Words>0</Words>
  <Application>Microsoft Office PowerPoint</Application>
  <PresentationFormat>On-screen Show (16:9)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</cp:lastModifiedBy>
  <cp:revision>76</cp:revision>
  <dcterms:created xsi:type="dcterms:W3CDTF">2021-10-03T03:45:32Z</dcterms:created>
  <dcterms:modified xsi:type="dcterms:W3CDTF">2024-11-10T12:49:45Z</dcterms:modified>
</cp:coreProperties>
</file>