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8" r:id="rId3"/>
    <p:sldId id="341" r:id="rId4"/>
    <p:sldId id="340" r:id="rId5"/>
    <p:sldId id="343" r:id="rId6"/>
    <p:sldId id="345" r:id="rId7"/>
    <p:sldId id="361" r:id="rId8"/>
    <p:sldId id="348" r:id="rId9"/>
    <p:sldId id="347" r:id="rId10"/>
    <p:sldId id="285" r:id="rId11"/>
    <p:sldId id="290" r:id="rId12"/>
    <p:sldId id="287" r:id="rId13"/>
    <p:sldId id="288" r:id="rId14"/>
    <p:sldId id="289" r:id="rId15"/>
    <p:sldId id="275" r:id="rId16"/>
    <p:sldId id="351" r:id="rId17"/>
    <p:sldId id="349" r:id="rId18"/>
    <p:sldId id="352" r:id="rId19"/>
    <p:sldId id="354" r:id="rId20"/>
    <p:sldId id="353" r:id="rId21"/>
    <p:sldId id="356" r:id="rId22"/>
    <p:sldId id="357" r:id="rId23"/>
    <p:sldId id="344" r:id="rId24"/>
    <p:sldId id="355" r:id="rId25"/>
    <p:sldId id="358" r:id="rId26"/>
    <p:sldId id="360" r:id="rId27"/>
    <p:sldId id="3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FC71E-C833-49EE-AE36-7172FF7BC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844544-1CBC-4B6C-8434-BC52A3EB8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3B06ED-F631-4C80-A9F0-B140FDA6C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1C1C3C-5DD9-4010-BC8D-DD5252FFB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02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54A57-9116-4EAB-97CC-4142E3E1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50788-47EF-49F8-8CD7-FBF813E9F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93A89B-B8EA-4BF5-A8F1-6187E4D49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5746B0-DFC8-413F-9FE7-AB6363F61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4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74250-FDA5-4F0C-A186-3CCB93FC6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748A76-2275-41DF-A019-51181400A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54F8-BEE8-4224-A177-82C829404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83014-EB47-48F3-AD98-54037118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98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40C43-479F-42A2-BDD5-FF5CDE14D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B68AD-17F6-4525-B976-F9F1AB987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4CEF-CC86-4F79-B0D0-E7DCCA176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53756D-BFDE-4A0E-A47D-E15854D64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8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7F1900-2365-4642-BA92-BAE516BE9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7F2C6A-EB32-4F73-BD16-BB953EB89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759446-EFF1-47CC-8B36-CA8E41F77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5D567D-D1D4-463F-98FF-502E47F29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2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22C1A0-244D-4056-BCCD-B56C748C0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55BC47-69B0-464E-BE87-97654DB5E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D8E6B5-B8BA-47E4-886D-C0426F4F7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4E73F4-5025-4A0D-B87A-E24DCFBB5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3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9FA869-7894-45BA-A399-35F26AB53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08EEAD-CB7D-476D-97B6-34B84E2C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5FC5AA-BCB1-4CAC-8975-D645D558D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74CD31-4957-48DD-BE13-AB6B22CE3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78229-6FFC-45A2-898A-894DDA5D4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4148C-3758-4D42-B598-C1FF6028C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5EFD7-3EE7-43E4-9AA2-427520297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7B5556-43AD-4DC2-84FC-ABD6D8EB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71809-A9B6-427A-975C-D213B0E9D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A06AE-9F54-42F8-A00D-14F7149AD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2D7C-278C-47E1-9133-771AD7E07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611F1E-F93D-4461-9D8F-E04C5F20E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13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8A6B2-0830-4BB0-8562-7BADC2534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868ED-D360-40BF-AC83-A1598E156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AAD245-F8DB-43A8-B571-6EBF1F763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91E09D-BC1D-41D7-BCFA-469528C3E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5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8D2E8B-AA3F-46BB-BFE2-ABDD3905C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462F9B-F41C-48BD-BB9D-17B7A5D60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70D716-5794-4989-ACE5-14FE4BCAE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617BBE-9243-4FA6-9EB0-883A12567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33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E81692-2013-454D-9051-1CC40FA84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E46D36E-29DB-4554-ACC8-BF8953AE2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4FFDF72-72E7-467F-AF6C-F823D3A66B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BDFA89D-9110-4AE6-BA2E-D3658D80A2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109558F-9863-46F5-909A-4CB8C5B4E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5BCE81-9275-49BE-806E-E6AC5DD53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>
            <a:extLst>
              <a:ext uri="{FF2B5EF4-FFF2-40B4-BE49-F238E27FC236}">
                <a16:creationId xmlns:a16="http://schemas.microsoft.com/office/drawing/2014/main" id="{CE129E81-4EC4-4237-A979-F978FFD0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-228600"/>
            <a:ext cx="940911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 </a:t>
            </a:r>
            <a:r>
              <a:rPr lang="vi-VN" altLang="en-US" sz="2400" b="1" smtClean="0">
                <a:solidFill>
                  <a:srgbClr val="0000FF"/>
                </a:solidFill>
                <a:cs typeface="Arial" panose="020B0604020202020204" pitchFamily="34" charset="0"/>
              </a:rPr>
              <a:t>ĐOÀN LẬP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3" name="WordArt 13">
            <a:extLst>
              <a:ext uri="{FF2B5EF4-FFF2-40B4-BE49-F238E27FC236}">
                <a16:creationId xmlns:a16="http://schemas.microsoft.com/office/drawing/2014/main" id="{58D1ACCB-794F-457D-8086-F72B277BA7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588" y="554038"/>
            <a:ext cx="11174412" cy="1046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64" name="WordArt 14">
            <a:extLst>
              <a:ext uri="{FF2B5EF4-FFF2-40B4-BE49-F238E27FC236}">
                <a16:creationId xmlns:a16="http://schemas.microsoft.com/office/drawing/2014/main" id="{6A3DF6BC-6024-4260-B24F-52712491B9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209800"/>
            <a:ext cx="852011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5" name="WordArt 14">
            <a:extLst>
              <a:ext uri="{FF2B5EF4-FFF2-40B4-BE49-F238E27FC236}">
                <a16:creationId xmlns:a16="http://schemas.microsoft.com/office/drawing/2014/main" id="{48F3EB7E-33B5-48C5-9250-336E4DB63D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3429000"/>
            <a:ext cx="254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4A </a:t>
            </a:r>
          </a:p>
        </p:txBody>
      </p:sp>
      <p:sp>
        <p:nvSpPr>
          <p:cNvPr id="15366" name="WordArt 14">
            <a:extLst>
              <a:ext uri="{FF2B5EF4-FFF2-40B4-BE49-F238E27FC236}">
                <a16:creationId xmlns:a16="http://schemas.microsoft.com/office/drawing/2014/main" id="{160100B4-9450-4223-93E8-D5E1FE05E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4267200"/>
            <a:ext cx="711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kumimoji="0" lang="vi-VN" sz="1400" b="1" i="0" u="none" strike="noStrike" kern="10" cap="none" spc="0" normalizeH="0" baseline="0" noProof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vi-VN" sz="1400" b="1" i="0" u="none" strike="noStrike" kern="10" cap="none" spc="0" normalizeH="0" baseline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vi-VN" sz="1400" b="1" i="0" u="none" strike="noStrike" kern="10" cap="none" spc="0" normalizeH="0" noProof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Thị Hài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B1FD2E5-80B1-4B83-B033-B3D41EC6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E7609-9F8E-4118-89C4-8DF44D94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áo án điện tử Mĩ thuật 4 kết nối Chủ đề 8: Quê hương thanh bình">
            <a:extLst>
              <a:ext uri="{FF2B5EF4-FFF2-40B4-BE49-F238E27FC236}">
                <a16:creationId xmlns:a16="http://schemas.microsoft.com/office/drawing/2014/main" id="{A724C333-5CF8-4667-92DA-161CA6F2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0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iáo án điện tử Mĩ thuật 4 kết nối Chủ đề 8: Quê hương thanh bình">
            <a:extLst>
              <a:ext uri="{FF2B5EF4-FFF2-40B4-BE49-F238E27FC236}">
                <a16:creationId xmlns:a16="http://schemas.microsoft.com/office/drawing/2014/main" id="{0FE7BC41-F472-44D3-9106-E881CAFD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1" y="304799"/>
            <a:ext cx="11410120" cy="6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7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unugioi.com/wp-content/uploads/2022/06/Anh-que-huong-mien-tay-va-hoang-hon.jpg">
            <a:extLst>
              <a:ext uri="{FF2B5EF4-FFF2-40B4-BE49-F238E27FC236}">
                <a16:creationId xmlns:a16="http://schemas.microsoft.com/office/drawing/2014/main" id="{14765481-62BB-4FC2-B818-A5EAA938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71472"/>
            <a:ext cx="5760968" cy="28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9BEAF-DA3D-485E-94A1-9CDB3D7B5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2" y="291548"/>
            <a:ext cx="5584048" cy="3186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1ECC1A-5E8C-4DC6-AA74-4158E324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1548"/>
            <a:ext cx="5760968" cy="3186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F485B-5B9A-4E50-92A7-85E2BC9D6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32" y="3671472"/>
            <a:ext cx="5584048" cy="28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51A9AD-2C31-4ED2-9642-0C9C100CBC74}"/>
              </a:ext>
            </a:extLst>
          </p:cNvPr>
          <p:cNvSpPr/>
          <p:nvPr/>
        </p:nvSpPr>
        <p:spPr>
          <a:xfrm>
            <a:off x="2069805" y="3968253"/>
            <a:ext cx="10122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vi-V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5AD82E-36CB-475C-9716-4295C06C7533}"/>
              </a:ext>
            </a:extLst>
          </p:cNvPr>
          <p:cNvSpPr/>
          <p:nvPr/>
        </p:nvSpPr>
        <p:spPr>
          <a:xfrm>
            <a:off x="0" y="0"/>
            <a:ext cx="12404034" cy="6970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EM CÓ BIẾT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9C4B-E85B-4738-A9C0-4AEB66B6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79E9-A1DD-4DF9-AB2A-52BE1D1F6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52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2CDF-3075-4685-8DEE-CF022520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799" y="397565"/>
            <a:ext cx="6682155" cy="5402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D7BB9-1F5E-4999-A271-269A24BC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63" y="937846"/>
            <a:ext cx="7385538" cy="46234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8A7DF-4ACE-4742-B69B-D0DD675BE52C}"/>
              </a:ext>
            </a:extLst>
          </p:cNvPr>
          <p:cNvSpPr/>
          <p:nvPr/>
        </p:nvSpPr>
        <p:spPr>
          <a:xfrm>
            <a:off x="3326295" y="5628606"/>
            <a:ext cx="5539409" cy="583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1957 – 1961,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A5E1-DC2F-4CD4-AC7B-643B3EBB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3C80-CF5A-4F9D-A7FA-A75A668F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4"/>
            <a:ext cx="12191999" cy="5032375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5A1E-B210-4AC6-A79E-02B4DAE7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F1AD4-DDEE-48A4-81FD-7E79F84CE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8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2F1A-F86D-4021-A26A-B59AC28C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14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E0CC7D-17FB-447D-B2BA-4976174D3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35" y="788506"/>
            <a:ext cx="5287617" cy="54002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788614-1327-4805-A5D0-6C8CEF084CD9}"/>
              </a:ext>
            </a:extLst>
          </p:cNvPr>
          <p:cNvSpPr/>
          <p:nvPr/>
        </p:nvSpPr>
        <p:spPr>
          <a:xfrm>
            <a:off x="838200" y="6188766"/>
            <a:ext cx="4731026" cy="424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D9D82-0326-4D79-AC7A-AE6FC83C72EE}"/>
              </a:ext>
            </a:extLst>
          </p:cNvPr>
          <p:cNvSpPr/>
          <p:nvPr/>
        </p:nvSpPr>
        <p:spPr>
          <a:xfrm>
            <a:off x="5989982" y="821635"/>
            <a:ext cx="5910470" cy="5400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(1910 – 1994)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(1931 -1936).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1943),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1943),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1958),...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I;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(1955-1964).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D2B3-88E0-479D-AFC6-5B5AD72B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9986-5E8A-4F51-8419-264A0F8D1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4D7C98D-74AE-495E-830B-718D24E3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67DC7-3DB1-455D-A9D4-9B6409EBC4F8}"/>
              </a:ext>
            </a:extLst>
          </p:cNvPr>
          <p:cNvSpPr txBox="1"/>
          <p:nvPr/>
        </p:nvSpPr>
        <p:spPr>
          <a:xfrm>
            <a:off x="4426225" y="1246257"/>
            <a:ext cx="373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DF8E8-1A1B-4836-93D5-E9A94D1C27DA}"/>
              </a:ext>
            </a:extLst>
          </p:cNvPr>
          <p:cNvSpPr txBox="1"/>
          <p:nvPr/>
        </p:nvSpPr>
        <p:spPr>
          <a:xfrm rot="10800000" flipV="1">
            <a:off x="1311964" y="3170720"/>
            <a:ext cx="9899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NGHE BÀI HÁT VÀ GHI LẠI NHỮNG HÌNH ẢNH VỀ QUÊ H</a:t>
            </a:r>
            <a:r>
              <a:rPr lang="vi-VN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CÓ TRONG CA KHÚC QUÊ TÔI.</a:t>
            </a:r>
          </a:p>
        </p:txBody>
      </p:sp>
    </p:spTree>
    <p:extLst>
      <p:ext uri="{BB962C8B-B14F-4D97-AF65-F5344CB8AC3E}">
        <p14:creationId xmlns:p14="http://schemas.microsoft.com/office/powerpoint/2010/main" val="37192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3ED7-3570-42EA-8BC7-29253F28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</a:t>
            </a:r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THỰC HIỆN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305C-B43E-4DC1-AEBC-BF4871B5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EFB4-F7F2-40C5-A77C-2C736DEA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88BF5-8ED8-438F-A08A-8253941E9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68E4F7-5575-4D05-A519-A9303E99EBB0}"/>
              </a:ext>
            </a:extLst>
          </p:cNvPr>
          <p:cNvSpPr/>
          <p:nvPr/>
        </p:nvSpPr>
        <p:spPr>
          <a:xfrm>
            <a:off x="1550504" y="251792"/>
            <a:ext cx="7394714" cy="384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SỬ DỤNG NHIỀU CHẤT LIỆU KHÁC NHAU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12E5D-BDAC-4271-A243-77D41E71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0" y="731768"/>
            <a:ext cx="5457617" cy="269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0C505-5DD4-48ED-B56C-EB7F5C6F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25" y="728247"/>
            <a:ext cx="5983254" cy="269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51966-8D60-4EB0-A427-2149029F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21" y="3729658"/>
            <a:ext cx="5457618" cy="287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232D8-757A-45E4-A768-394907B60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425" y="3696941"/>
            <a:ext cx="6007585" cy="29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91CF7-82B7-4D7D-833B-4B4FFD82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043" y="309356"/>
            <a:ext cx="5854147" cy="2952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8F1957-1867-4BF2-B713-09490AE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044" y="3595894"/>
            <a:ext cx="5854146" cy="2952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314B9-FDFD-4297-B96C-93CEC6CA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309357"/>
            <a:ext cx="5340625" cy="62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30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CE2828-7B11-4425-BD44-44B5DE41A2A8}"/>
              </a:ext>
            </a:extLst>
          </p:cNvPr>
          <p:cNvSpPr/>
          <p:nvPr/>
        </p:nvSpPr>
        <p:spPr>
          <a:xfrm>
            <a:off x="2305878" y="1245704"/>
            <a:ext cx="7036905" cy="9541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0563C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 HỌC ĐÃ KẾT THÚC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60D58-F65F-40E2-8F27-494902B1C45A}"/>
              </a:ext>
            </a:extLst>
          </p:cNvPr>
          <p:cNvSpPr/>
          <p:nvPr/>
        </p:nvSpPr>
        <p:spPr>
          <a:xfrm>
            <a:off x="1437861" y="2782611"/>
            <a:ext cx="9316278" cy="14047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LUÔN MẠNH KHỎE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HỌC GIỎI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5D3627-9957-4D45-843E-C3FB77CA7A68}"/>
              </a:ext>
            </a:extLst>
          </p:cNvPr>
          <p:cNvSpPr/>
          <p:nvPr/>
        </p:nvSpPr>
        <p:spPr>
          <a:xfrm>
            <a:off x="2464904" y="4969565"/>
            <a:ext cx="7169426" cy="940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8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01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11EE-D77A-4F2E-A1C6-D216CCB2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QUÊ TÔI - CA SĨ- THUỲ CHI LYRIC MV - Trim - Trim 222 - Trim4">
            <a:hlinkClick r:id="" action="ppaction://media"/>
            <a:extLst>
              <a:ext uri="{FF2B5EF4-FFF2-40B4-BE49-F238E27FC236}">
                <a16:creationId xmlns:a16="http://schemas.microsoft.com/office/drawing/2014/main" id="{DC19E65D-BCB9-42BA-AA77-A1EBD86238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10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1C08-9B95-48E2-BD13-9813BE42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17C72-B5FA-42D7-8E10-596BFFF27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7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uyệt đẹp về Việt Nam do Bộ Ngoại giao Việt Nam thực hiện (1) - Trim">
            <a:hlinkClick r:id="" action="ppaction://media"/>
            <a:extLst>
              <a:ext uri="{FF2B5EF4-FFF2-40B4-BE49-F238E27FC236}">
                <a16:creationId xmlns:a16="http://schemas.microsoft.com/office/drawing/2014/main" id="{9695A504-9911-40CE-88C8-B4D96BDB0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6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84CA7-9A54-4708-B1F6-20244F168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760020"/>
            <a:ext cx="4916557" cy="585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E6599-2773-4684-915E-21D883B39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11" y="760020"/>
            <a:ext cx="6128477" cy="2937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B5CF5-9EAE-4E92-A9C5-98A860D2D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11" y="3829878"/>
            <a:ext cx="6128476" cy="2782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AEDE69-2671-443D-9753-F2AEA8DF2D40}"/>
              </a:ext>
            </a:extLst>
          </p:cNvPr>
          <p:cNvSpPr/>
          <p:nvPr/>
        </p:nvSpPr>
        <p:spPr>
          <a:xfrm>
            <a:off x="3564834" y="150079"/>
            <a:ext cx="5062331" cy="3624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QUÊ H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8427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3FF19-7E25-4091-8666-9CB43D9E9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9" y="3843131"/>
            <a:ext cx="5822534" cy="2835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DC045-6EBD-41CE-90C5-0A4F94CF6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9" y="278296"/>
            <a:ext cx="5822534" cy="3385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044FB-DA60-42A5-A624-4421321C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7" y="993913"/>
            <a:ext cx="5647842" cy="5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8532F5-937C-4B84-B659-F8ECF4D308D5}"/>
              </a:ext>
            </a:extLst>
          </p:cNvPr>
          <p:cNvSpPr/>
          <p:nvPr/>
        </p:nvSpPr>
        <p:spPr>
          <a:xfrm>
            <a:off x="1080052" y="1895061"/>
            <a:ext cx="10369826" cy="3511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Theo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C085E-3AE4-4264-B048-C2CB96791B9C}"/>
              </a:ext>
            </a:extLst>
          </p:cNvPr>
          <p:cNvSpPr/>
          <p:nvPr/>
        </p:nvSpPr>
        <p:spPr>
          <a:xfrm>
            <a:off x="2696817" y="1136374"/>
            <a:ext cx="6162261" cy="6294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560</Words>
  <Application>Microsoft Office PowerPoint</Application>
  <PresentationFormat>Widescreen</PresentationFormat>
  <Paragraphs>38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Tác phẩm mĩ thuật thể hiện sự thanh bình</vt:lpstr>
      <vt:lpstr>Thảo luận nhóm </vt:lpstr>
      <vt:lpstr>PowerPoint Presentation</vt:lpstr>
      <vt:lpstr>                    Tìm hiểu về họa sĩ Trần Văn Cẩn</vt:lpstr>
      <vt:lpstr>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88</cp:revision>
  <dcterms:created xsi:type="dcterms:W3CDTF">2022-09-04T02:35:10Z</dcterms:created>
  <dcterms:modified xsi:type="dcterms:W3CDTF">2024-05-08T10:26:10Z</dcterms:modified>
</cp:coreProperties>
</file>