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449" r:id="rId4"/>
    <p:sldId id="448" r:id="rId5"/>
    <p:sldId id="460" r:id="rId6"/>
    <p:sldId id="362" r:id="rId7"/>
    <p:sldId id="462" r:id="rId8"/>
    <p:sldId id="445" r:id="rId9"/>
    <p:sldId id="431" r:id="rId10"/>
    <p:sldId id="444" r:id="rId11"/>
    <p:sldId id="373" r:id="rId12"/>
    <p:sldId id="438" r:id="rId13"/>
    <p:sldId id="455" r:id="rId14"/>
    <p:sldId id="458" r:id="rId15"/>
    <p:sldId id="456" r:id="rId16"/>
    <p:sldId id="45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25C9236-6471-4E81-954E-D5972DB7A36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5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099FE6C-AB5E-4DBA-ADF7-E60FDE3771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5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BF8366A-38AD-4303-A79F-473DBDB6580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AB5DCA7-DD73-4C0C-8C43-3DFA993AD8D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7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CE2302-B111-4342-B5BF-81F3005ECBE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7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2163F2D-89AF-4E6E-ABAA-E116703D3C7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3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7120B8C-A9EC-41DA-8B22-038D84FCC54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07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0B228D9-9F15-4710-B72E-9F09B7EA39B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1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060524A-CACF-4521-A0CC-AA2F201078D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4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B58562E-9FF0-42BF-A353-123F107D305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5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64199BA-18A5-4B12-934A-199C80F8F92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8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17F97E1-387F-4C56-AA6E-8F751AABD41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8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F8F2EDA-462B-4F9A-A05D-9D5B6A6EE2D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70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047420E-D863-42C2-9CE9-A82141356F5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9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B24A7B1-94EB-469D-AFBF-B0D6076F23A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73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B2D35A-A0F3-4286-8187-C7E4CB50180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45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B3495A6-D3A6-4EA4-9632-61D11D16814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31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6615CCC-210B-457B-932E-CBA80AB71A0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FDB30C-3BFB-43D2-9F19-EDC7358DE42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95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9AC8DCB-F2A3-4F2D-B889-D76A61DE628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02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236D045-5D8A-4BA1-BBE9-8F130D27C57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3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B9EA676-3CE7-472B-BCC6-A1521EA4675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74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213ACB-2630-4E59-9090-4DD7BB31DB8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02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2E1BDF1-636F-4476-B57D-179192FD9B0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00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8B78AA4-1697-4611-90EC-38FD1DADD38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18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AA75C66-AFF8-4FC2-8E5A-7973850F1AC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3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EDE74F0-02C5-4571-93D7-586C84D80EE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06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68657B-5A11-4076-A9DC-56B19E4EB46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7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1CE9FE8-E3B1-4A00-91DF-87D6155CF1B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97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6905C1-CEB2-432B-AFAA-7CC9DFE0D48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53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4D29F1-6854-40A8-B79F-D4BA4A379E3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89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9FDC27A-B913-490F-A665-3630CAB1FDD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02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A15809-CF8A-4996-8FB2-8D4FDEF51DE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39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606CC85-788A-4140-80F4-4C990B0DB32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75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1568A76-FDB7-41A8-8DB9-C46497FF4D6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36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C642705-3FAB-41A8-A47F-F9F502051B4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23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285B2DE-D35E-449D-AB92-6900261264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84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8E29576-C10A-4BE2-A91E-6ADF3D664C4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9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032C1F2-1D90-48D8-8C98-5486DF0897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627205-7A7E-494A-835F-48FD317D903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Users\Admin\Downloads\Kh&#7903;i%20&#273;&#7897;ng%20ti&#7871;t%20h&#7885;c%20-%20B&#224;i%2026.mp4" TargetMode="External"/><Relationship Id="rId1" Type="http://schemas.microsoft.com/office/2007/relationships/media" Target="file:///D:\Users\Admin\Downloads\Kh&#7903;i%20&#273;&#7897;ng%20ti&#7871;t%20h&#7885;c%20-%20B&#224;i%2026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Admin\Desktop\T&#7892;NG%20H&#7906;P\H&#7884;P%20BU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762000" y="685801"/>
            <a:ext cx="7056835" cy="7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</a:rPr>
              <a:t>TRƯỜNG TIỂU HỌC </a:t>
            </a:r>
            <a:r>
              <a:rPr lang="vi-VN" altLang="en-US" b="1" smtClean="0">
                <a:solidFill>
                  <a:srgbClr val="0000FF"/>
                </a:solidFill>
              </a:rPr>
              <a:t>ĐOÀN LẬP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14339" name="WordArt 13"/>
          <p:cNvSpPr>
            <a:spLocks noChangeArrowheads="1" noChangeShapeType="1" noTextEdit="1"/>
          </p:cNvSpPr>
          <p:nvPr/>
        </p:nvSpPr>
        <p:spPr bwMode="auto">
          <a:xfrm>
            <a:off x="381000" y="1257300"/>
            <a:ext cx="838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 </a:t>
            </a:r>
          </a:p>
        </p:txBody>
      </p:sp>
      <p:sp>
        <p:nvSpPr>
          <p:cNvPr id="14340" name="WordArt 14"/>
          <p:cNvSpPr>
            <a:spLocks noChangeArrowheads="1" noChangeShapeType="1" noTextEdit="1"/>
          </p:cNvSpPr>
          <p:nvPr/>
        </p:nvSpPr>
        <p:spPr bwMode="auto">
          <a:xfrm>
            <a:off x="927408" y="2171700"/>
            <a:ext cx="7558088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c</a:t>
            </a:r>
            <a:r>
              <a:rPr lang="en-US" sz="27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huyên đề môn Mĩ thuật</a:t>
            </a:r>
            <a:endParaRPr lang="en-US" sz="27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14"/>
          <p:cNvSpPr>
            <a:spLocks noChangeArrowheads="1" noChangeShapeType="1" noTextEdit="1"/>
          </p:cNvSpPr>
          <p:nvPr/>
        </p:nvSpPr>
        <p:spPr bwMode="auto">
          <a:xfrm>
            <a:off x="3505200" y="3429000"/>
            <a:ext cx="1905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1752600" y="4057650"/>
            <a:ext cx="5334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Hài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44133-9C27-3B9A-6532-2A72C69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7" y="1342005"/>
            <a:ext cx="8101545" cy="4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762000" y="685801"/>
            <a:ext cx="7056835" cy="7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TRƯỜNG TIỂU HỌC </a:t>
            </a:r>
            <a:r>
              <a:rPr lang="vi-VN" altLang="en-US" b="1" smtClean="0">
                <a:solidFill>
                  <a:srgbClr val="0000FF"/>
                </a:solidFill>
              </a:rPr>
              <a:t>ĐOÀN LẬP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14339" name="WordArt 13"/>
          <p:cNvSpPr>
            <a:spLocks noChangeArrowheads="1" noChangeShapeType="1" noTextEdit="1"/>
          </p:cNvSpPr>
          <p:nvPr/>
        </p:nvSpPr>
        <p:spPr bwMode="auto">
          <a:xfrm>
            <a:off x="381000" y="1257300"/>
            <a:ext cx="838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 </a:t>
            </a:r>
          </a:p>
        </p:txBody>
      </p:sp>
      <p:sp>
        <p:nvSpPr>
          <p:cNvPr id="14340" name="WordArt 14"/>
          <p:cNvSpPr>
            <a:spLocks noChangeArrowheads="1" noChangeShapeType="1" noTextEdit="1"/>
          </p:cNvSpPr>
          <p:nvPr/>
        </p:nvSpPr>
        <p:spPr bwMode="auto">
          <a:xfrm>
            <a:off x="900112" y="2228850"/>
            <a:ext cx="7558088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môn Mĩ thuật</a:t>
            </a:r>
          </a:p>
        </p:txBody>
      </p:sp>
      <p:sp>
        <p:nvSpPr>
          <p:cNvPr id="14341" name="WordArt 14"/>
          <p:cNvSpPr>
            <a:spLocks noChangeArrowheads="1" noChangeShapeType="1" noTextEdit="1"/>
          </p:cNvSpPr>
          <p:nvPr/>
        </p:nvSpPr>
        <p:spPr bwMode="auto">
          <a:xfrm>
            <a:off x="3505200" y="3429000"/>
            <a:ext cx="1905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1752600" y="4057650"/>
            <a:ext cx="52487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Hài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9144000" cy="6995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797" y="1257300"/>
            <a:ext cx="8256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+mj-cs"/>
              </a:rPr>
              <a:t>Thể hiện: Em hãy thiết kế một đồ dùng học tập theo ý thích: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762000" y="685801"/>
            <a:ext cx="7056835" cy="7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ĐOÀN LẬP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WordArt 13"/>
          <p:cNvSpPr>
            <a:spLocks noChangeArrowheads="1" noChangeShapeType="1" noTextEdit="1"/>
          </p:cNvSpPr>
          <p:nvPr/>
        </p:nvSpPr>
        <p:spPr bwMode="auto">
          <a:xfrm>
            <a:off x="381000" y="1257300"/>
            <a:ext cx="838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 các thầy cô giáo  </a:t>
            </a:r>
          </a:p>
        </p:txBody>
      </p:sp>
      <p:sp>
        <p:nvSpPr>
          <p:cNvPr id="14340" name="WordArt 14"/>
          <p:cNvSpPr>
            <a:spLocks noChangeArrowheads="1" noChangeShapeType="1" noTextEdit="1"/>
          </p:cNvSpPr>
          <p:nvPr/>
        </p:nvSpPr>
        <p:spPr bwMode="auto">
          <a:xfrm>
            <a:off x="900112" y="2228850"/>
            <a:ext cx="7558088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đề môn Mĩ thuật</a:t>
            </a:r>
          </a:p>
        </p:txBody>
      </p:sp>
      <p:sp>
        <p:nvSpPr>
          <p:cNvPr id="14341" name="WordArt 14"/>
          <p:cNvSpPr>
            <a:spLocks noChangeArrowheads="1" noChangeShapeType="1" noTextEdit="1"/>
          </p:cNvSpPr>
          <p:nvPr/>
        </p:nvSpPr>
        <p:spPr bwMode="auto">
          <a:xfrm>
            <a:off x="3505200" y="3429000"/>
            <a:ext cx="1905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vi-VN" sz="105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105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endParaRPr kumimoji="0" lang="en-US" sz="105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1752600" y="4057650"/>
            <a:ext cx="52487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vi-VN" sz="105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 Thị Hài</a:t>
            </a:r>
            <a:endParaRPr kumimoji="0" lang="en-US" sz="105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9144000" cy="69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" y="0"/>
            <a:ext cx="91132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1032" y="1894872"/>
            <a:ext cx="565846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 HỌC ĐÃ KẾT THÚC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6997" y="2988469"/>
            <a:ext cx="7462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CHĂM NGOAN</a:t>
            </a: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2514601" y="4572000"/>
            <a:ext cx="492799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66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>
                <a:ln w="9525">
                  <a:round/>
                  <a:headEnd/>
                  <a:tailEnd/>
                </a:ln>
                <a:solidFill>
                  <a:srgbClr val="FF66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! </a:t>
            </a:r>
            <a:endParaRPr lang="en-US" sz="2700" b="1" kern="10">
              <a:ln w="9525">
                <a:round/>
                <a:headEnd/>
                <a:tailEnd/>
              </a:ln>
              <a:solidFill>
                <a:srgbClr val="FF6600">
                  <a:alpha val="98822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762000" y="685801"/>
            <a:ext cx="7056835" cy="7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TRƯỜNG TIỂU HỌC </a:t>
            </a:r>
            <a:r>
              <a:rPr lang="vi-VN" altLang="en-US" b="1" smtClean="0">
                <a:solidFill>
                  <a:srgbClr val="0000FF"/>
                </a:solidFill>
              </a:rPr>
              <a:t>ĐOÀN LẬP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14339" name="WordArt 13"/>
          <p:cNvSpPr>
            <a:spLocks noChangeArrowheads="1" noChangeShapeType="1" noTextEdit="1"/>
          </p:cNvSpPr>
          <p:nvPr/>
        </p:nvSpPr>
        <p:spPr bwMode="auto">
          <a:xfrm>
            <a:off x="381000" y="1257300"/>
            <a:ext cx="838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 </a:t>
            </a:r>
          </a:p>
        </p:txBody>
      </p:sp>
      <p:sp>
        <p:nvSpPr>
          <p:cNvPr id="14340" name="WordArt 14"/>
          <p:cNvSpPr>
            <a:spLocks noChangeArrowheads="1" noChangeShapeType="1" noTextEdit="1"/>
          </p:cNvSpPr>
          <p:nvPr/>
        </p:nvSpPr>
        <p:spPr bwMode="auto">
          <a:xfrm>
            <a:off x="900112" y="2228850"/>
            <a:ext cx="7558088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môn Mĩ thuật</a:t>
            </a:r>
          </a:p>
        </p:txBody>
      </p:sp>
      <p:sp>
        <p:nvSpPr>
          <p:cNvPr id="14341" name="WordArt 14"/>
          <p:cNvSpPr>
            <a:spLocks noChangeArrowheads="1" noChangeShapeType="1" noTextEdit="1"/>
          </p:cNvSpPr>
          <p:nvPr/>
        </p:nvSpPr>
        <p:spPr bwMode="auto">
          <a:xfrm>
            <a:off x="3505200" y="3429000"/>
            <a:ext cx="1905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1752600" y="4057650"/>
            <a:ext cx="52487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Hài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9144000" cy="69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762000" y="685801"/>
            <a:ext cx="7056835" cy="7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TRƯỜNG TIỂU HỌC </a:t>
            </a:r>
            <a:r>
              <a:rPr lang="vi-VN" altLang="en-US" b="1" smtClean="0">
                <a:solidFill>
                  <a:srgbClr val="0000FF"/>
                </a:solidFill>
              </a:rPr>
              <a:t>ĐOÀN LẬP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14339" name="WordArt 13"/>
          <p:cNvSpPr>
            <a:spLocks noChangeArrowheads="1" noChangeShapeType="1" noTextEdit="1"/>
          </p:cNvSpPr>
          <p:nvPr/>
        </p:nvSpPr>
        <p:spPr bwMode="auto">
          <a:xfrm>
            <a:off x="381000" y="1257300"/>
            <a:ext cx="838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 </a:t>
            </a:r>
          </a:p>
        </p:txBody>
      </p:sp>
      <p:sp>
        <p:nvSpPr>
          <p:cNvPr id="14340" name="WordArt 14"/>
          <p:cNvSpPr>
            <a:spLocks noChangeArrowheads="1" noChangeShapeType="1" noTextEdit="1"/>
          </p:cNvSpPr>
          <p:nvPr/>
        </p:nvSpPr>
        <p:spPr bwMode="auto">
          <a:xfrm>
            <a:off x="900112" y="2228850"/>
            <a:ext cx="7558088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môn Mĩ thuật</a:t>
            </a:r>
          </a:p>
        </p:txBody>
      </p:sp>
      <p:sp>
        <p:nvSpPr>
          <p:cNvPr id="14341" name="WordArt 14"/>
          <p:cNvSpPr>
            <a:spLocks noChangeArrowheads="1" noChangeShapeType="1" noTextEdit="1"/>
          </p:cNvSpPr>
          <p:nvPr/>
        </p:nvSpPr>
        <p:spPr bwMode="auto">
          <a:xfrm>
            <a:off x="3505200" y="3429000"/>
            <a:ext cx="1905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1752600" y="4057650"/>
            <a:ext cx="52487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05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Hài</a:t>
            </a:r>
            <a:endParaRPr lang="en-US" sz="105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3" name="Khởi động tiết học - Bài 2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430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762000" y="685801"/>
            <a:ext cx="7056835" cy="7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ĐOÀN LẬP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WordArt 13"/>
          <p:cNvSpPr>
            <a:spLocks noChangeArrowheads="1" noChangeShapeType="1" noTextEdit="1"/>
          </p:cNvSpPr>
          <p:nvPr/>
        </p:nvSpPr>
        <p:spPr bwMode="auto">
          <a:xfrm>
            <a:off x="381000" y="1257300"/>
            <a:ext cx="8382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 các thầy cô giáo  </a:t>
            </a:r>
          </a:p>
        </p:txBody>
      </p:sp>
      <p:sp>
        <p:nvSpPr>
          <p:cNvPr id="14340" name="WordArt 14"/>
          <p:cNvSpPr>
            <a:spLocks noChangeArrowheads="1" noChangeShapeType="1" noTextEdit="1"/>
          </p:cNvSpPr>
          <p:nvPr/>
        </p:nvSpPr>
        <p:spPr bwMode="auto">
          <a:xfrm>
            <a:off x="900112" y="2228850"/>
            <a:ext cx="7558088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đề môn Mĩ thuật</a:t>
            </a:r>
          </a:p>
        </p:txBody>
      </p:sp>
      <p:sp>
        <p:nvSpPr>
          <p:cNvPr id="14341" name="WordArt 14"/>
          <p:cNvSpPr>
            <a:spLocks noChangeArrowheads="1" noChangeShapeType="1" noTextEdit="1"/>
          </p:cNvSpPr>
          <p:nvPr/>
        </p:nvSpPr>
        <p:spPr bwMode="auto">
          <a:xfrm>
            <a:off x="3505200" y="3429000"/>
            <a:ext cx="1905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vi-VN" sz="105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105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endParaRPr kumimoji="0" lang="en-US" sz="105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2" name="WordArt 14"/>
          <p:cNvSpPr>
            <a:spLocks noChangeArrowheads="1" noChangeShapeType="1" noTextEdit="1"/>
          </p:cNvSpPr>
          <p:nvPr/>
        </p:nvSpPr>
        <p:spPr bwMode="auto">
          <a:xfrm>
            <a:off x="1752600" y="4057650"/>
            <a:ext cx="52487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vi-VN" sz="105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 Thị Hài</a:t>
            </a:r>
            <a:endParaRPr kumimoji="0" lang="en-US" sz="105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5" y="585117"/>
            <a:ext cx="8228730" cy="349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25324-7626-D51A-D2C0-67BC1502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7" y="4149953"/>
            <a:ext cx="5715212" cy="6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80" y="1825625"/>
            <a:ext cx="482644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5" y="-28222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0" y="0"/>
            <a:ext cx="9239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CDF72-9F2D-7479-E803-9BC667F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219451"/>
            <a:ext cx="6149009" cy="6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EEB58-B3E3-A7E7-0A38-B790BB4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911"/>
            <a:ext cx="9144000" cy="2796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2" y="420653"/>
            <a:ext cx="7387239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206</Words>
  <Application>Microsoft Office PowerPoint</Application>
  <PresentationFormat>On-screen Show (4:3)</PresentationFormat>
  <Paragraphs>35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217</cp:revision>
  <dcterms:created xsi:type="dcterms:W3CDTF">2021-01-29T04:19:07Z</dcterms:created>
  <dcterms:modified xsi:type="dcterms:W3CDTF">2024-05-08T09:56:55Z</dcterms:modified>
</cp:coreProperties>
</file>