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58" r:id="rId6"/>
    <p:sldId id="268" r:id="rId7"/>
    <p:sldId id="260" r:id="rId8"/>
    <p:sldId id="259" r:id="rId9"/>
    <p:sldId id="262" r:id="rId10"/>
    <p:sldId id="263" r:id="rId11"/>
    <p:sldId id="261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B59211-C836-46B5-93F9-3F12F132420C}">
          <p14:sldIdLst>
            <p14:sldId id="256"/>
            <p14:sldId id="257"/>
          </p14:sldIdLst>
        </p14:section>
        <p14:section name="Untitled Section" id="{99BAB5DD-EDC2-4E8E-A329-F6CAA8550C1B}">
          <p14:sldIdLst>
            <p14:sldId id="266"/>
            <p14:sldId id="267"/>
            <p14:sldId id="258"/>
          </p14:sldIdLst>
        </p14:section>
        <p14:section name="Untitled Section" id="{1666E89C-AACF-489B-B1B7-C7A5DE7975E1}">
          <p14:sldIdLst>
            <p14:sldId id="268"/>
            <p14:sldId id="260"/>
            <p14:sldId id="259"/>
            <p14:sldId id="262"/>
            <p14:sldId id="263"/>
            <p14:sldId id="261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4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3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6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8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6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355AA-9044-4BA6-8878-40F05E9F2DBA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2F5B4-8ED1-4FA3-A16E-6E29EAC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5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8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838200"/>
            <a:ext cx="8991600" cy="5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 - Cop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57200"/>
            <a:ext cx="8045450" cy="5668963"/>
          </a:xfrm>
        </p:spPr>
      </p:pic>
    </p:spTree>
    <p:extLst>
      <p:ext uri="{BB962C8B-B14F-4D97-AF65-F5344CB8AC3E}">
        <p14:creationId xmlns:p14="http://schemas.microsoft.com/office/powerpoint/2010/main" val="428663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AF612580-6D6E-43B7-BA8E-4C3F53423650}"/>
              </a:ext>
            </a:extLst>
          </p:cNvPr>
          <p:cNvCxnSpPr>
            <a:cxnSpLocks/>
          </p:cNvCxnSpPr>
          <p:nvPr/>
        </p:nvCxnSpPr>
        <p:spPr>
          <a:xfrm>
            <a:off x="3371852" y="5029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45EFFE8B-B87A-4C3E-A6B7-67F64E63A8FB}"/>
              </a:ext>
            </a:extLst>
          </p:cNvPr>
          <p:cNvCxnSpPr>
            <a:cxnSpLocks/>
          </p:cNvCxnSpPr>
          <p:nvPr/>
        </p:nvCxnSpPr>
        <p:spPr>
          <a:xfrm>
            <a:off x="4138611" y="5029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2172B083-9407-40BC-9769-04DB55286CDB}"/>
              </a:ext>
            </a:extLst>
          </p:cNvPr>
          <p:cNvCxnSpPr>
            <a:cxnSpLocks/>
          </p:cNvCxnSpPr>
          <p:nvPr/>
        </p:nvCxnSpPr>
        <p:spPr>
          <a:xfrm>
            <a:off x="4800598" y="5029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28C97738-010F-463A-8C51-10AC79B8DBF5}"/>
              </a:ext>
            </a:extLst>
          </p:cNvPr>
          <p:cNvCxnSpPr>
            <a:cxnSpLocks/>
          </p:cNvCxnSpPr>
          <p:nvPr/>
        </p:nvCxnSpPr>
        <p:spPr>
          <a:xfrm>
            <a:off x="5505449" y="5029200"/>
            <a:ext cx="66675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01C193A2-1CAC-44E4-B3A8-3198503DD434}"/>
              </a:ext>
            </a:extLst>
          </p:cNvPr>
          <p:cNvCxnSpPr>
            <a:cxnSpLocks/>
          </p:cNvCxnSpPr>
          <p:nvPr/>
        </p:nvCxnSpPr>
        <p:spPr>
          <a:xfrm>
            <a:off x="2990852" y="50292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1">
            <a:extLst>
              <a:ext uri="{FF2B5EF4-FFF2-40B4-BE49-F238E27FC236}">
                <a16:creationId xmlns="" xmlns:a16="http://schemas.microsoft.com/office/drawing/2014/main" id="{2B1BB672-C903-44E9-82DB-6D2BCC4078B7}"/>
              </a:ext>
            </a:extLst>
          </p:cNvPr>
          <p:cNvGrpSpPr>
            <a:grpSpLocks/>
          </p:cNvGrpSpPr>
          <p:nvPr/>
        </p:nvGrpSpPr>
        <p:grpSpPr bwMode="auto">
          <a:xfrm>
            <a:off x="2543175" y="557213"/>
            <a:ext cx="4314825" cy="4471987"/>
            <a:chOff x="672" y="1296"/>
            <a:chExt cx="1968" cy="2004"/>
          </a:xfrm>
        </p:grpSpPr>
        <p:pic>
          <p:nvPicPr>
            <p:cNvPr id="30" name="Picture 12">
              <a:extLst>
                <a:ext uri="{FF2B5EF4-FFF2-40B4-BE49-F238E27FC236}">
                  <a16:creationId xmlns="" xmlns:a16="http://schemas.microsoft.com/office/drawing/2014/main" id="{B40CC284-F81A-46B6-9B1C-3F5AE2B03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39584" r="54736" b="30208"/>
            <a:stretch>
              <a:fillRect/>
            </a:stretch>
          </p:blipFill>
          <p:spPr bwMode="auto">
            <a:xfrm>
              <a:off x="672" y="1318"/>
              <a:ext cx="1968" cy="196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3" descr="b hoa">
              <a:extLst>
                <a:ext uri="{FF2B5EF4-FFF2-40B4-BE49-F238E27FC236}">
                  <a16:creationId xmlns="" xmlns:a16="http://schemas.microsoft.com/office/drawing/2014/main" id="{16604BCB-68DF-4D28-ABD9-D3A2D49A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96"/>
              <a:ext cx="1953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rc 14">
              <a:extLst>
                <a:ext uri="{FF2B5EF4-FFF2-40B4-BE49-F238E27FC236}">
                  <a16:creationId xmlns="" xmlns:a16="http://schemas.microsoft.com/office/drawing/2014/main" id="{CA844808-E218-46EB-B346-DA109882C998}"/>
                </a:ext>
              </a:extLst>
            </p:cNvPr>
            <p:cNvSpPr>
              <a:spLocks/>
            </p:cNvSpPr>
            <p:nvPr/>
          </p:nvSpPr>
          <p:spPr bwMode="auto">
            <a:xfrm rot="21174346" flipH="1">
              <a:off x="1045" y="1977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Arc 15">
              <a:extLst>
                <a:ext uri="{FF2B5EF4-FFF2-40B4-BE49-F238E27FC236}">
                  <a16:creationId xmlns="" xmlns:a16="http://schemas.microsoft.com/office/drawing/2014/main" id="{95E6177E-70E6-4B13-B199-B426D3717C19}"/>
                </a:ext>
              </a:extLst>
            </p:cNvPr>
            <p:cNvSpPr>
              <a:spLocks/>
            </p:cNvSpPr>
            <p:nvPr/>
          </p:nvSpPr>
          <p:spPr bwMode="auto">
            <a:xfrm rot="2522265" flipH="1">
              <a:off x="1750" y="1793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Text Box 16">
              <a:extLst>
                <a:ext uri="{FF2B5EF4-FFF2-40B4-BE49-F238E27FC236}">
                  <a16:creationId xmlns="" xmlns:a16="http://schemas.microsoft.com/office/drawing/2014/main" id="{D564F415-DEC7-4EB9-A7F0-25A7896E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1893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Text Box 17">
              <a:extLst>
                <a:ext uri="{FF2B5EF4-FFF2-40B4-BE49-F238E27FC236}">
                  <a16:creationId xmlns="" xmlns:a16="http://schemas.microsoft.com/office/drawing/2014/main" id="{BC2F8F40-75F0-40AB-BAF2-F4B8C22E87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" y="1674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6" name="Arc 18">
              <a:extLst>
                <a:ext uri="{FF2B5EF4-FFF2-40B4-BE49-F238E27FC236}">
                  <a16:creationId xmlns="" xmlns:a16="http://schemas.microsoft.com/office/drawing/2014/main" id="{BAA1318D-083A-4EB9-8DBA-F9B86C631CD8}"/>
                </a:ext>
              </a:extLst>
            </p:cNvPr>
            <p:cNvSpPr>
              <a:spLocks/>
            </p:cNvSpPr>
            <p:nvPr/>
          </p:nvSpPr>
          <p:spPr bwMode="auto">
            <a:xfrm rot="10654931" flipH="1">
              <a:off x="1987" y="2520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Arc 19">
              <a:extLst>
                <a:ext uri="{FF2B5EF4-FFF2-40B4-BE49-F238E27FC236}">
                  <a16:creationId xmlns="" xmlns:a16="http://schemas.microsoft.com/office/drawing/2014/main" id="{E291B38E-99F7-400F-8E39-CB2E137153F4}"/>
                </a:ext>
              </a:extLst>
            </p:cNvPr>
            <p:cNvSpPr>
              <a:spLocks/>
            </p:cNvSpPr>
            <p:nvPr/>
          </p:nvSpPr>
          <p:spPr bwMode="auto">
            <a:xfrm rot="5464541" flipH="1">
              <a:off x="834" y="2850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389115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viết chữ B hoa - Instructions for capital letter B - 大写字母B的说明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1600200"/>
            <a:ext cx="7158038" cy="4525963"/>
          </a:xfrm>
        </p:spPr>
      </p:pic>
    </p:spTree>
    <p:extLst>
      <p:ext uri="{BB962C8B-B14F-4D97-AF65-F5344CB8AC3E}">
        <p14:creationId xmlns:p14="http://schemas.microsoft.com/office/powerpoint/2010/main" val="17225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4196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5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B h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52400"/>
            <a:ext cx="6477000" cy="5973763"/>
          </a:xfrm>
        </p:spPr>
      </p:pic>
    </p:spTree>
    <p:extLst>
      <p:ext uri="{BB962C8B-B14F-4D97-AF65-F5344CB8AC3E}">
        <p14:creationId xmlns:p14="http://schemas.microsoft.com/office/powerpoint/2010/main" val="30055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</Words>
  <Application>Microsoft Office PowerPoint</Application>
  <PresentationFormat>On-screen Show (4:3)</PresentationFormat>
  <Paragraphs>2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2021-09-13T14:05:21Z</dcterms:created>
  <dcterms:modified xsi:type="dcterms:W3CDTF">2021-09-13T23:54:46Z</dcterms:modified>
</cp:coreProperties>
</file>