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67" r:id="rId4"/>
    <p:sldId id="276" r:id="rId5"/>
    <p:sldId id="277" r:id="rId6"/>
    <p:sldId id="278" r:id="rId7"/>
    <p:sldId id="270" r:id="rId8"/>
    <p:sldId id="264" r:id="rId9"/>
    <p:sldId id="259" r:id="rId10"/>
    <p:sldId id="26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CE82-9D57-4CEA-877E-981C99D44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E7821-E2AD-47E9-A8BC-BCF1A2FCE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55A2-5676-4FFF-A156-434DBAA6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E48A9-EA07-43F9-AC37-D83B3ED1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5F14D-AA07-4A97-8A22-A3D88B7F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4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05F5-44DC-4444-8FBD-AE46C7FB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BBE6-1D37-4EBE-A4B7-E6CBCC8F7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585DB-064D-4E2D-A34C-E44D264B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1BCBD-DE20-44EA-B4C1-5B762F4C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518EF-569D-41D0-BFC5-920C1AEC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52E6B-C8DF-48FE-9932-8E08A06F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4ED2A-7B37-468C-8ECF-9918F2048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3E08-0D06-4B71-B8D8-A527CF8D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F5AB-1D48-4376-AC96-9FA28B50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F2EC4-5006-4BE9-8D34-5E12A962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9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516D-D26E-4A37-AA9F-70EAAC83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D15B-5EDE-4276-A87A-E8842B2D5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5424A-E091-46F9-94E5-2431E363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AFF40-5C4D-445E-8D94-5587BE3D4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140C8-2A57-41A2-B5EB-A5161EAA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0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33C2-23C8-4505-B00B-9F4279EF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D7DFD-C651-42D5-A64E-C7EEF325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09D6B-2A0D-4671-BB40-807438EF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865A9-CE11-444F-8511-D915A24E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83-A1F5-4753-89F8-4C97951B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3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A0F41-15AB-445F-B0A5-0BE5A209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91FF-8AB6-44A7-B34F-21944AA74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37578-8416-4D7A-B997-A8D96E8FC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4AB00-EAEE-4093-9400-3706EC6D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24C84-E5D7-4623-9007-4590F4B6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C99C9-FC61-4355-B0F9-53229A22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2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F944-A88D-499F-87DC-08A03A66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B534-61E0-44E3-8F05-A6EF34585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69D3A-3EFB-4045-A761-E3A8459DA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ADB3A-E1D3-48CF-BF50-AC837CD30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32807-AFBF-49C3-AB75-1FB93F488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6C1A15-9876-416A-B63A-DC2C9937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AD81F-1937-4D54-B5E4-558AA886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9D8977-7F25-4476-8DB8-8279D91E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4F1F-63E1-42AB-BCF1-FE520354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2C805-C10C-478E-AFFA-40C7BAA8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31F1F-9631-4AFB-9AEC-E949C08B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A04A3-5E54-4BEC-A619-163202FB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2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2B271-579A-498D-805A-F9A38E42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0D36F-9C27-439E-A4A9-0B15E565B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6EE4C-7854-4253-9B9A-28574E84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D0EC-B8EA-4D0C-9188-AB9077DA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B9995-0E97-4444-882C-0A033062B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4FB2B-AF8E-475A-B82B-7B1EBD9BC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73C7F-AD87-4EF0-A722-23A96DE7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B1191-BB7B-4BD3-8037-DB80D189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F1C8-216A-4DC4-BDCC-D9B29F27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5536-C264-47D7-B3E9-49C4B776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2C189-3084-4613-A080-313236FEB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BB50E-18BC-4C7E-8F20-BACFF4461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81DFD-767B-4237-8F49-9E19730D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585DB-930D-4089-8C32-CA8CFDDD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7C03F-48E3-4F91-9775-67927DE8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9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C32F1-7BE8-4842-AEB1-13B1ABD5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1FA98-56CB-4731-AFB6-9B7254905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D3E8-5944-402F-8D57-0E5938DDF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69C1-AB14-4ACC-81E9-1D1BDDCCFD9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735AC-0640-4951-B298-A68BE4BE2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0CE29-0DDD-4B70-A9ED-1E527BA17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21DC-F25B-4F5E-94C8-EFF92CD74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4036-FD83-4D8E-93F3-95FEA5DF20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8CAB2-B9F8-4334-A8E6-CC50C25B41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0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C9A390-DC50-4C52-8317-DBF105340786}"/>
              </a:ext>
            </a:extLst>
          </p:cNvPr>
          <p:cNvSpPr txBox="1"/>
          <p:nvPr/>
        </p:nvSpPr>
        <p:spPr>
          <a:xfrm>
            <a:off x="1133475" y="123825"/>
            <a:ext cx="101727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DỰ ÁN “LỚP HỌC XANH”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94280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DA0080-61D6-40E0-8BEA-90E13D99D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79" y="92456"/>
            <a:ext cx="11372850" cy="54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057A2-0992-4722-B2ED-21898D744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1" y="29165"/>
            <a:ext cx="6658039" cy="5495925"/>
          </a:xfrm>
          <a:prstGeom prst="rect">
            <a:avLst/>
          </a:prstGeom>
        </p:spPr>
      </p:pic>
      <p:pic>
        <p:nvPicPr>
          <p:cNvPr id="2" name="Em-Yeu-Cay-Xanh-Hoang-Ngan-Ha">
            <a:hlinkClick r:id="" action="ppaction://media"/>
            <a:extLst>
              <a:ext uri="{FF2B5EF4-FFF2-40B4-BE49-F238E27FC236}">
                <a16:creationId xmlns:a16="http://schemas.microsoft.com/office/drawing/2014/main" id="{9AC3DBD5-405C-432D-9C88-8EC4F5634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0" y="63246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34AC6-2242-4952-A542-E7AC0745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575" y="1235075"/>
            <a:ext cx="6185918" cy="549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8204E-3460-4854-96D2-002032364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1" y="92456"/>
            <a:ext cx="5552888" cy="6232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6C278-63DA-4368-8452-8AC499D592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9265" y="-369364"/>
            <a:ext cx="6052094" cy="7357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4D2FC-19D3-44AF-873C-E1F4588C84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3372" y="-496283"/>
            <a:ext cx="6148724" cy="7292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C7DA76-732D-431E-A0F0-A1D1A98ED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5647" y="195766"/>
            <a:ext cx="3086100" cy="3840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CE2DC-3B37-4306-8B90-D472FB778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9140" y="3673249"/>
            <a:ext cx="2912219" cy="305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31B1D8-DBC8-4EEF-B03E-1BDAD56B67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62" y="-36137"/>
            <a:ext cx="12001147" cy="5179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BFED0-0742-4C3A-80EC-CE7A24E571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71" y="0"/>
            <a:ext cx="7875593" cy="6692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11AB9-4E36-4C1F-809D-31786C7FD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8400" y="0"/>
            <a:ext cx="4648129" cy="69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F8129CF5-F0A3-4D27-A890-F0A37ACE4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23825"/>
            <a:ext cx="11858624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21B773-5F67-4EF2-A446-426B4F49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32"/>
            <a:ext cx="12090400" cy="1364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C6FFD-4F90-4264-B547-4A5D0FA8AE8C}"/>
              </a:ext>
            </a:extLst>
          </p:cNvPr>
          <p:cNvSpPr txBox="1"/>
          <p:nvPr/>
        </p:nvSpPr>
        <p:spPr>
          <a:xfrm>
            <a:off x="701040" y="1330960"/>
            <a:ext cx="11317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nhắc nhở mọi người giữ vệ sinh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 môi trường.</a:t>
            </a:r>
            <a:endParaRPr lang="en-US" sz="3200" dirty="0"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CCCAE-C5D1-46C4-A970-81CCDB2FF46C}"/>
              </a:ext>
            </a:extLst>
          </p:cNvPr>
          <p:cNvCxnSpPr>
            <a:cxnSpLocks/>
          </p:cNvCxnSpPr>
          <p:nvPr/>
        </p:nvCxnSpPr>
        <p:spPr>
          <a:xfrm>
            <a:off x="6634480" y="1869569"/>
            <a:ext cx="5140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419878-469A-4D41-8C89-209D845CBDDB}"/>
              </a:ext>
            </a:extLst>
          </p:cNvPr>
          <p:cNvSpPr txBox="1"/>
          <p:nvPr/>
        </p:nvSpPr>
        <p:spPr>
          <a:xfrm>
            <a:off x="1192029" y="2784227"/>
            <a:ext cx="91953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1EA943-2B6D-484C-BC0F-E46CA0334984}"/>
              </a:ext>
            </a:extLst>
          </p:cNvPr>
          <p:cNvCxnSpPr>
            <a:cxnSpLocks/>
          </p:cNvCxnSpPr>
          <p:nvPr/>
        </p:nvCxnSpPr>
        <p:spPr>
          <a:xfrm>
            <a:off x="894080" y="2326898"/>
            <a:ext cx="16560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5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4FFD0-8B86-4243-BB5A-EC6791AD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044319"/>
            <a:ext cx="12192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1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ường Tiểu học Trưng Vương sáng tạo với các hoạt động tham dự “Cuộc thi  sáng tạo câu khẩu hiệu ...">
            <a:extLst>
              <a:ext uri="{FF2B5EF4-FFF2-40B4-BE49-F238E27FC236}">
                <a16:creationId xmlns:a16="http://schemas.microsoft.com/office/drawing/2014/main" id="{276A5669-C3A2-41F8-8F97-636828DF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1571625"/>
            <a:ext cx="2714624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tuyên truyền về phong trào xây dựng trường học “Xanh - Sạch - Đẹp – An  toàn”">
            <a:extLst>
              <a:ext uri="{FF2B5EF4-FFF2-40B4-BE49-F238E27FC236}">
                <a16:creationId xmlns:a16="http://schemas.microsoft.com/office/drawing/2014/main" id="{4EBA2F46-861C-4A73-B471-B2EB1482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443037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 TAY GIỮ GÌN VỆ SINH MÔI TRƯỜNG | Phường Dương Nội">
            <a:extLst>
              <a:ext uri="{FF2B5EF4-FFF2-40B4-BE49-F238E27FC236}">
                <a16:creationId xmlns:a16="http://schemas.microsoft.com/office/drawing/2014/main" id="{071D092B-8DE2-43FC-9506-BB0A6F37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0" y="1687513"/>
            <a:ext cx="3124200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57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21B773-5F67-4EF2-A446-426B4F49D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032"/>
            <a:ext cx="12090400" cy="1364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C6FFD-4F90-4264-B547-4A5D0FA8AE8C}"/>
              </a:ext>
            </a:extLst>
          </p:cNvPr>
          <p:cNvSpPr txBox="1"/>
          <p:nvPr/>
        </p:nvSpPr>
        <p:spPr>
          <a:xfrm>
            <a:off x="477520" y="1163637"/>
            <a:ext cx="11420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nhắc nhở mọi người giữ vệ sinh 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môi trường.</a:t>
            </a:r>
            <a:endParaRPr lang="en-US" sz="32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19878-469A-4D41-8C89-209D845CBDDB}"/>
              </a:ext>
            </a:extLst>
          </p:cNvPr>
          <p:cNvSpPr txBox="1"/>
          <p:nvPr/>
        </p:nvSpPr>
        <p:spPr>
          <a:xfrm>
            <a:off x="1059949" y="2240855"/>
            <a:ext cx="91953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  <p:pic>
        <p:nvPicPr>
          <p:cNvPr id="2" name="Em-Yeu-Truong-Em-Be-Trang-Thu">
            <a:hlinkClick r:id="" action="ppaction://media"/>
            <a:extLst>
              <a:ext uri="{FF2B5EF4-FFF2-40B4-BE49-F238E27FC236}">
                <a16:creationId xmlns:a16="http://schemas.microsoft.com/office/drawing/2014/main" id="{FE482E6B-7F5E-4D36-AC93-F337EC54D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7360" y="5704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41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408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21B773-5F67-4EF2-A446-426B4F49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32"/>
            <a:ext cx="12090400" cy="1364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C6FFD-4F90-4264-B547-4A5D0FA8AE8C}"/>
              </a:ext>
            </a:extLst>
          </p:cNvPr>
          <p:cNvSpPr txBox="1"/>
          <p:nvPr/>
        </p:nvSpPr>
        <p:spPr>
          <a:xfrm>
            <a:off x="366012" y="1178560"/>
            <a:ext cx="11317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nhắc nhở mọi người giữ vệ sinh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 môi trường.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C4889-DF74-4CF9-92BD-42A4435CF913}"/>
              </a:ext>
            </a:extLst>
          </p:cNvPr>
          <p:cNvSpPr txBox="1"/>
          <p:nvPr/>
        </p:nvSpPr>
        <p:spPr>
          <a:xfrm>
            <a:off x="847939" y="3575171"/>
            <a:ext cx="108355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sản phẩm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Nội dung tấm biển ngắn gọn, dễ hiểu, đúng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cầu, trang trí 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67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9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3749F-5DC1-4F69-8130-0E9560A42223}"/>
              </a:ext>
            </a:extLst>
          </p:cNvPr>
          <p:cNvSpPr txBox="1"/>
          <p:nvPr/>
        </p:nvSpPr>
        <p:spPr>
          <a:xfrm>
            <a:off x="1722166" y="1284270"/>
            <a:ext cx="7673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1F113-2BA5-442A-BDFF-90EB855893CA}"/>
              </a:ext>
            </a:extLst>
          </p:cNvPr>
          <p:cNvSpPr txBox="1"/>
          <p:nvPr/>
        </p:nvSpPr>
        <p:spPr>
          <a:xfrm>
            <a:off x="919855" y="595901"/>
            <a:ext cx="5460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3C159-A5B0-4A05-899F-892BED95A843}"/>
              </a:ext>
            </a:extLst>
          </p:cNvPr>
          <p:cNvSpPr txBox="1"/>
          <p:nvPr/>
        </p:nvSpPr>
        <p:spPr>
          <a:xfrm>
            <a:off x="1607948" y="2086284"/>
            <a:ext cx="8472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2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246</Words>
  <Application>Microsoft Office PowerPoint</Application>
  <PresentationFormat>Widescreen</PresentationFormat>
  <Paragraphs>30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50</cp:revision>
  <dcterms:created xsi:type="dcterms:W3CDTF">2024-03-18T15:07:51Z</dcterms:created>
  <dcterms:modified xsi:type="dcterms:W3CDTF">2024-05-06T07:38:22Z</dcterms:modified>
</cp:coreProperties>
</file>