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684" r:id="rId2"/>
  </p:sldMasterIdLst>
  <p:notesMasterIdLst>
    <p:notesMasterId r:id="rId14"/>
  </p:notesMasterIdLst>
  <p:sldIdLst>
    <p:sldId id="285" r:id="rId3"/>
    <p:sldId id="293" r:id="rId4"/>
    <p:sldId id="276" r:id="rId5"/>
    <p:sldId id="286" r:id="rId6"/>
    <p:sldId id="287" r:id="rId7"/>
    <p:sldId id="288" r:id="rId8"/>
    <p:sldId id="284" r:id="rId9"/>
    <p:sldId id="291" r:id="rId10"/>
    <p:sldId id="294" r:id="rId11"/>
    <p:sldId id="290" r:id="rId12"/>
    <p:sldId id="282" r:id="rId13"/>
  </p:sldIdLst>
  <p:sldSz cx="12192000" cy="6858000"/>
  <p:notesSz cx="6858000" cy="9144000"/>
  <p:defaultTextStyle>
    <a:defPPr>
      <a:defRPr lang="en-US"/>
    </a:defPPr>
    <a:lvl1pPr marL="0" algn="l" defTabSz="9126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326" algn="l" defTabSz="9126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671" algn="l" defTabSz="9126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997" algn="l" defTabSz="9126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339" algn="l" defTabSz="9126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1667" algn="l" defTabSz="9126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7994" algn="l" defTabSz="9126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4322" algn="l" defTabSz="9126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0657" algn="l" defTabSz="9126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0" d="100"/>
          <a:sy n="90" d="100"/>
        </p:scale>
        <p:origin x="48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15/11/2023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05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6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326" algn="l" defTabSz="9126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671" algn="l" defTabSz="9126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997" algn="l" defTabSz="9126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339" algn="l" defTabSz="9126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1667" algn="l" defTabSz="9126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994" algn="l" defTabSz="9126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4322" algn="l" defTabSz="9126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0657" algn="l" defTabSz="9126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2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7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1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5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0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4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686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73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07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07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005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52966-8167-46ED-BFC2-C67A407F0E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0742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8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3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7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2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6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1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5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22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966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4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4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886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330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773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217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661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104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547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0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503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1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440" indent="0">
              <a:buNone/>
              <a:defRPr sz="1300" b="1"/>
            </a:lvl2pPr>
            <a:lvl3pPr marL="608868" indent="0">
              <a:buNone/>
              <a:defRPr sz="1200" b="1"/>
            </a:lvl3pPr>
            <a:lvl4pPr marL="913308" indent="0">
              <a:buNone/>
              <a:defRPr sz="1100" b="1"/>
            </a:lvl4pPr>
            <a:lvl5pPr marL="1217736" indent="0">
              <a:buNone/>
              <a:defRPr sz="1100" b="1"/>
            </a:lvl5pPr>
            <a:lvl6pPr marL="1522176" indent="0">
              <a:buNone/>
              <a:defRPr sz="1100" b="1"/>
            </a:lvl6pPr>
            <a:lvl7pPr marL="1826613" indent="0">
              <a:buNone/>
              <a:defRPr sz="1100" b="1"/>
            </a:lvl7pPr>
            <a:lvl8pPr marL="2131044" indent="0">
              <a:buNone/>
              <a:defRPr sz="1100" b="1"/>
            </a:lvl8pPr>
            <a:lvl9pPr marL="243547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1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6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440" indent="0">
              <a:buNone/>
              <a:defRPr sz="1300" b="1"/>
            </a:lvl2pPr>
            <a:lvl3pPr marL="608868" indent="0">
              <a:buNone/>
              <a:defRPr sz="1200" b="1"/>
            </a:lvl3pPr>
            <a:lvl4pPr marL="913308" indent="0">
              <a:buNone/>
              <a:defRPr sz="1100" b="1"/>
            </a:lvl4pPr>
            <a:lvl5pPr marL="1217736" indent="0">
              <a:buNone/>
              <a:defRPr sz="1100" b="1"/>
            </a:lvl5pPr>
            <a:lvl6pPr marL="1522176" indent="0">
              <a:buNone/>
              <a:defRPr sz="1100" b="1"/>
            </a:lvl6pPr>
            <a:lvl7pPr marL="1826613" indent="0">
              <a:buNone/>
              <a:defRPr sz="1100" b="1"/>
            </a:lvl7pPr>
            <a:lvl8pPr marL="2131044" indent="0">
              <a:buNone/>
              <a:defRPr sz="1100" b="1"/>
            </a:lvl8pPr>
            <a:lvl9pPr marL="2435472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6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931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200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151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932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5" y="182045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45"/>
            <a:ext cx="2005542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440" indent="0">
              <a:buNone/>
              <a:defRPr sz="800"/>
            </a:lvl2pPr>
            <a:lvl3pPr marL="608868" indent="0">
              <a:buNone/>
              <a:defRPr sz="700"/>
            </a:lvl3pPr>
            <a:lvl4pPr marL="913308" indent="0">
              <a:buNone/>
              <a:defRPr sz="600"/>
            </a:lvl4pPr>
            <a:lvl5pPr marL="1217736" indent="0">
              <a:buNone/>
              <a:defRPr sz="600"/>
            </a:lvl5pPr>
            <a:lvl6pPr marL="1522176" indent="0">
              <a:buNone/>
              <a:defRPr sz="600"/>
            </a:lvl6pPr>
            <a:lvl7pPr marL="1826613" indent="0">
              <a:buNone/>
              <a:defRPr sz="600"/>
            </a:lvl7pPr>
            <a:lvl8pPr marL="2131044" indent="0">
              <a:buNone/>
              <a:defRPr sz="600"/>
            </a:lvl8pPr>
            <a:lvl9pPr marL="243547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243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11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440" indent="0">
              <a:buNone/>
              <a:defRPr sz="1900"/>
            </a:lvl2pPr>
            <a:lvl3pPr marL="608868" indent="0">
              <a:buNone/>
              <a:defRPr sz="1600"/>
            </a:lvl3pPr>
            <a:lvl4pPr marL="913308" indent="0">
              <a:buNone/>
              <a:defRPr sz="1300"/>
            </a:lvl4pPr>
            <a:lvl5pPr marL="1217736" indent="0">
              <a:buNone/>
              <a:defRPr sz="1300"/>
            </a:lvl5pPr>
            <a:lvl6pPr marL="1522176" indent="0">
              <a:buNone/>
              <a:defRPr sz="1300"/>
            </a:lvl6pPr>
            <a:lvl7pPr marL="1826613" indent="0">
              <a:buNone/>
              <a:defRPr sz="1300"/>
            </a:lvl7pPr>
            <a:lvl8pPr marL="2131044" indent="0">
              <a:buNone/>
              <a:defRPr sz="1300"/>
            </a:lvl8pPr>
            <a:lvl9pPr marL="2435472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36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440" indent="0">
              <a:buNone/>
              <a:defRPr sz="800"/>
            </a:lvl2pPr>
            <a:lvl3pPr marL="608868" indent="0">
              <a:buNone/>
              <a:defRPr sz="700"/>
            </a:lvl3pPr>
            <a:lvl4pPr marL="913308" indent="0">
              <a:buNone/>
              <a:defRPr sz="600"/>
            </a:lvl4pPr>
            <a:lvl5pPr marL="1217736" indent="0">
              <a:buNone/>
              <a:defRPr sz="600"/>
            </a:lvl5pPr>
            <a:lvl6pPr marL="1522176" indent="0">
              <a:buNone/>
              <a:defRPr sz="600"/>
            </a:lvl6pPr>
            <a:lvl7pPr marL="1826613" indent="0">
              <a:buNone/>
              <a:defRPr sz="600"/>
            </a:lvl7pPr>
            <a:lvl8pPr marL="2131044" indent="0">
              <a:buNone/>
              <a:defRPr sz="600"/>
            </a:lvl8pPr>
            <a:lvl9pPr marL="243547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103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01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0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0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3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4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862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294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724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156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588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019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449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114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71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15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320" indent="0">
              <a:buNone/>
              <a:defRPr sz="1300" b="1"/>
            </a:lvl2pPr>
            <a:lvl3pPr marL="608624" indent="0">
              <a:buNone/>
              <a:defRPr sz="1200" b="1"/>
            </a:lvl3pPr>
            <a:lvl4pPr marL="912944" indent="0">
              <a:buNone/>
              <a:defRPr sz="1100" b="1"/>
            </a:lvl4pPr>
            <a:lvl5pPr marL="1217248" indent="0">
              <a:buNone/>
              <a:defRPr sz="1100" b="1"/>
            </a:lvl5pPr>
            <a:lvl6pPr marL="1521568" indent="0">
              <a:buNone/>
              <a:defRPr sz="1100" b="1"/>
            </a:lvl6pPr>
            <a:lvl7pPr marL="1825885" indent="0">
              <a:buNone/>
              <a:defRPr sz="1100" b="1"/>
            </a:lvl7pPr>
            <a:lvl8pPr marL="2130192" indent="0">
              <a:buNone/>
              <a:defRPr sz="1100" b="1"/>
            </a:lvl8pPr>
            <a:lvl9pPr marL="2434498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15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6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320" indent="0">
              <a:buNone/>
              <a:defRPr sz="1300" b="1"/>
            </a:lvl2pPr>
            <a:lvl3pPr marL="608624" indent="0">
              <a:buNone/>
              <a:defRPr sz="1200" b="1"/>
            </a:lvl3pPr>
            <a:lvl4pPr marL="912944" indent="0">
              <a:buNone/>
              <a:defRPr sz="1100" b="1"/>
            </a:lvl4pPr>
            <a:lvl5pPr marL="1217248" indent="0">
              <a:buNone/>
              <a:defRPr sz="1100" b="1"/>
            </a:lvl5pPr>
            <a:lvl6pPr marL="1521568" indent="0">
              <a:buNone/>
              <a:defRPr sz="1100" b="1"/>
            </a:lvl6pPr>
            <a:lvl7pPr marL="1825885" indent="0">
              <a:buNone/>
              <a:defRPr sz="1100" b="1"/>
            </a:lvl7pPr>
            <a:lvl8pPr marL="2130192" indent="0">
              <a:buNone/>
              <a:defRPr sz="1100" b="1"/>
            </a:lvl8pPr>
            <a:lvl9pPr marL="2434498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6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530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206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188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75" y="182049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49"/>
            <a:ext cx="2005542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320" indent="0">
              <a:buNone/>
              <a:defRPr sz="800"/>
            </a:lvl2pPr>
            <a:lvl3pPr marL="608624" indent="0">
              <a:buNone/>
              <a:defRPr sz="700"/>
            </a:lvl3pPr>
            <a:lvl4pPr marL="912944" indent="0">
              <a:buNone/>
              <a:defRPr sz="600"/>
            </a:lvl4pPr>
            <a:lvl5pPr marL="1217248" indent="0">
              <a:buNone/>
              <a:defRPr sz="600"/>
            </a:lvl5pPr>
            <a:lvl6pPr marL="1521568" indent="0">
              <a:buNone/>
              <a:defRPr sz="600"/>
            </a:lvl6pPr>
            <a:lvl7pPr marL="1825885" indent="0">
              <a:buNone/>
              <a:defRPr sz="600"/>
            </a:lvl7pPr>
            <a:lvl8pPr marL="2130192" indent="0">
              <a:buNone/>
              <a:defRPr sz="600"/>
            </a:lvl8pPr>
            <a:lvl9pPr marL="243449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33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15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320" indent="0">
              <a:buNone/>
              <a:defRPr sz="1900"/>
            </a:lvl2pPr>
            <a:lvl3pPr marL="608624" indent="0">
              <a:buNone/>
              <a:defRPr sz="1600"/>
            </a:lvl3pPr>
            <a:lvl4pPr marL="912944" indent="0">
              <a:buNone/>
              <a:defRPr sz="1300"/>
            </a:lvl4pPr>
            <a:lvl5pPr marL="1217248" indent="0">
              <a:buNone/>
              <a:defRPr sz="1300"/>
            </a:lvl5pPr>
            <a:lvl6pPr marL="1521568" indent="0">
              <a:buNone/>
              <a:defRPr sz="1300"/>
            </a:lvl6pPr>
            <a:lvl7pPr marL="1825885" indent="0">
              <a:buNone/>
              <a:defRPr sz="1300"/>
            </a:lvl7pPr>
            <a:lvl8pPr marL="2130192" indent="0">
              <a:buNone/>
              <a:defRPr sz="1300"/>
            </a:lvl8pPr>
            <a:lvl9pPr marL="2434498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40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320" indent="0">
              <a:buNone/>
              <a:defRPr sz="800"/>
            </a:lvl2pPr>
            <a:lvl3pPr marL="608624" indent="0">
              <a:buNone/>
              <a:defRPr sz="700"/>
            </a:lvl3pPr>
            <a:lvl4pPr marL="912944" indent="0">
              <a:buNone/>
              <a:defRPr sz="600"/>
            </a:lvl4pPr>
            <a:lvl5pPr marL="1217248" indent="0">
              <a:buNone/>
              <a:defRPr sz="600"/>
            </a:lvl5pPr>
            <a:lvl6pPr marL="1521568" indent="0">
              <a:buNone/>
              <a:defRPr sz="600"/>
            </a:lvl6pPr>
            <a:lvl7pPr marL="1825885" indent="0">
              <a:buNone/>
              <a:defRPr sz="600"/>
            </a:lvl7pPr>
            <a:lvl8pPr marL="2130192" indent="0">
              <a:buNone/>
              <a:defRPr sz="600"/>
            </a:lvl8pPr>
            <a:lvl9pPr marL="243449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63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864" tIns="30432" rIns="60864" bIns="3043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60864" tIns="30432" rIns="60864" bIns="3043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</p:spPr>
        <p:txBody>
          <a:bodyPr vert="horz" lIns="60864" tIns="30432" rIns="60864" bIns="30432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62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624"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</p:spPr>
        <p:txBody>
          <a:bodyPr vert="horz" lIns="60864" tIns="30432" rIns="60864" bIns="30432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62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</p:spPr>
        <p:txBody>
          <a:bodyPr vert="horz" lIns="60864" tIns="30432" rIns="60864" bIns="30432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62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62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55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</p:sldLayoutIdLst>
  <p:txStyles>
    <p:titleStyle>
      <a:lvl1pPr algn="ctr" defTabSz="608624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35" indent="-228235" algn="l" defTabSz="608624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4510" indent="-190196" algn="l" defTabSz="608624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0784" indent="-152160" algn="l" defTabSz="608624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103" indent="-152160" algn="l" defTabSz="608624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408" indent="-152160" algn="l" defTabSz="608624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3719" indent="-152160" algn="l" defTabSz="60862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78032" indent="-152160" algn="l" defTabSz="60862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2351" indent="-152160" algn="l" defTabSz="60862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86661" indent="-152160" algn="l" defTabSz="608624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320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8624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2944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7248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1568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5885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0192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4498" algn="l" defTabSz="608624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888" tIns="30444" rIns="60888" bIns="3044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60888" tIns="30444" rIns="60888" bIns="3044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4"/>
            <a:ext cx="1422400" cy="243417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868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868"/>
              <a:t>15/11/2023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4"/>
            <a:ext cx="1930400" cy="243417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86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4"/>
            <a:ext cx="1422400" cy="243417"/>
          </a:xfrm>
          <a:prstGeom prst="rect">
            <a:avLst/>
          </a:prstGeom>
        </p:spPr>
        <p:txBody>
          <a:bodyPr vert="horz" lIns="60888" tIns="30444" rIns="60888" bIns="30444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868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86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73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8868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24" indent="-228324" algn="l" defTabSz="60886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4706" indent="-190272" algn="l" defTabSz="608868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088" indent="-152220" algn="l" defTabSz="608868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527" indent="-152220" algn="l" defTabSz="608868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956" indent="-152220" algn="l" defTabSz="608868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4387" indent="-152220" algn="l" defTabSz="60886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78824" indent="-152220" algn="l" defTabSz="60886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3263" indent="-152220" algn="l" defTabSz="60886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87693" indent="-152220" algn="l" defTabSz="60886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440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8868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3308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7736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2176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6613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1044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5472" algn="l" defTabSz="60886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2133600" y="1371600"/>
            <a:ext cx="388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vi-VN" sz="1800">
              <a:latin typeface=".VnTime" panose="020B7200000000000000" pitchFamily="34" charset="0"/>
            </a:endParaRP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2438400" y="1371600"/>
            <a:ext cx="411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vi-VN" sz="1800">
              <a:latin typeface=".VnTime" panose="020B7200000000000000" pitchFamily="34" charset="0"/>
            </a:endParaRPr>
          </a:p>
        </p:txBody>
      </p:sp>
      <p:pic>
        <p:nvPicPr>
          <p:cNvPr id="56324" name="Picture 30" descr="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13" name="WordArt 33"/>
          <p:cNvSpPr>
            <a:spLocks noChangeArrowheads="1" noChangeShapeType="1" noTextEdit="1"/>
          </p:cNvSpPr>
          <p:nvPr/>
        </p:nvSpPr>
        <p:spPr bwMode="auto">
          <a:xfrm>
            <a:off x="3588039" y="1822758"/>
            <a:ext cx="5168321" cy="9777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 type="none" w="sm" len="sm"/>
                  <a:tailEnd type="none" w="sm" len="sm"/>
                </a:ln>
                <a:solidFill>
                  <a:srgbClr val="FF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MÔN:  HOẠT ĐỘNG TRẢI NGHỆM </a:t>
            </a:r>
          </a:p>
        </p:txBody>
      </p:sp>
      <p:sp>
        <p:nvSpPr>
          <p:cNvPr id="46114" name="WordArt 34"/>
          <p:cNvSpPr>
            <a:spLocks noChangeArrowheads="1" noChangeShapeType="1" noTextEdit="1"/>
          </p:cNvSpPr>
          <p:nvPr/>
        </p:nvSpPr>
        <p:spPr bwMode="auto">
          <a:xfrm>
            <a:off x="2023057" y="4533037"/>
            <a:ext cx="7391400" cy="8288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lnSpc>
                <a:spcPct val="150000"/>
              </a:lnSpc>
            </a:pPr>
            <a:r>
              <a:rPr lang="vi-VN" sz="2400" b="1" kern="10" dirty="0">
                <a:ln w="9525">
                  <a:solidFill>
                    <a:srgbClr val="FF7C8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Người thực hiện: </a:t>
            </a:r>
            <a:r>
              <a:rPr lang="en-US" sz="2400" b="1" kern="10" dirty="0" err="1">
                <a:ln w="9525">
                  <a:solidFill>
                    <a:srgbClr val="FF7C8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Vũ</a:t>
            </a:r>
            <a:r>
              <a:rPr lang="en-US" sz="2400" b="1" kern="10" dirty="0">
                <a:ln w="9525">
                  <a:solidFill>
                    <a:srgbClr val="FF7C8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b="1" kern="10" dirty="0" err="1">
                <a:ln w="9525">
                  <a:solidFill>
                    <a:srgbClr val="FF7C8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Thị</a:t>
            </a:r>
            <a:r>
              <a:rPr lang="en-US" sz="2400" b="1" kern="10" dirty="0">
                <a:ln w="9525">
                  <a:solidFill>
                    <a:srgbClr val="FF7C8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b="1" kern="10" dirty="0" err="1">
                <a:ln w="9525">
                  <a:solidFill>
                    <a:srgbClr val="FF7C8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Oanh</a:t>
            </a:r>
            <a:endParaRPr lang="vi-VN" sz="2400" b="1" kern="10" dirty="0">
              <a:ln w="9525">
                <a:solidFill>
                  <a:srgbClr val="FF7C80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400" b="1" kern="10" dirty="0">
                <a:ln w="9525">
                  <a:solidFill>
                    <a:srgbClr val="FF7C8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    Trường: Tiểu học Đoàn Lập</a:t>
            </a:r>
            <a:endParaRPr lang="en-US" sz="2400" b="1" kern="10" dirty="0">
              <a:ln w="9525">
                <a:solidFill>
                  <a:srgbClr val="FF7C80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9249" y="3177898"/>
            <a:ext cx="821350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4400" b="1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CHỦ ĐỀ: BIẾT ƠN THẦY CÔ </a:t>
            </a:r>
          </a:p>
        </p:txBody>
      </p:sp>
      <p:sp>
        <p:nvSpPr>
          <p:cNvPr id="56328" name="TextBox 8"/>
          <p:cNvSpPr txBox="1">
            <a:spLocks noChangeArrowheads="1"/>
          </p:cNvSpPr>
          <p:nvPr/>
        </p:nvSpPr>
        <p:spPr bwMode="auto">
          <a:xfrm>
            <a:off x="2438400" y="491253"/>
            <a:ext cx="7467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latin typeface="Times New Roman" panose="02020603050405020304" pitchFamily="18" charset="0"/>
              </a:rPr>
              <a:t>NHIỆT LIỆT CHÀO MỪNG CÁC THẦY GIÁO, CÔ GIÁO VỀ DỰ GIỜ LỚP 2D</a:t>
            </a:r>
          </a:p>
        </p:txBody>
      </p:sp>
    </p:spTree>
    <p:extLst>
      <p:ext uri="{BB962C8B-B14F-4D97-AF65-F5344CB8AC3E}">
        <p14:creationId xmlns:p14="http://schemas.microsoft.com/office/powerpoint/2010/main" val="1138124592"/>
      </p:ext>
    </p:extLst>
  </p:cSld>
  <p:clrMapOvr>
    <a:masterClrMapping/>
  </p:clrMapOvr>
  <p:transition spd="med">
    <p:diamond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ụi Phấn Karaoke Nhạc Thiếu Nhi Beat Hay Karaoke Thiếu N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2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187" y="340887"/>
            <a:ext cx="9168216" cy="629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09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339B3-17BB-410F-1D7A-3856E8DBA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865B8-0389-C3DD-04FC-262E22680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53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reeform 3"/>
          <p:cNvSpPr/>
          <p:nvPr/>
        </p:nvSpPr>
        <p:spPr>
          <a:xfrm rot="-6524523">
            <a:off x="-2892338" y="3005621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reeform 4"/>
          <p:cNvSpPr/>
          <p:nvPr/>
        </p:nvSpPr>
        <p:spPr>
          <a:xfrm rot="-9462934">
            <a:off x="8820469" y="3604666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414545" y="1111176"/>
            <a:ext cx="7128631" cy="5486400"/>
            <a:chOff x="0" y="0"/>
            <a:chExt cx="2816250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pPr defTabSz="608807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8807">
                <a:lnSpc>
                  <a:spcPts val="1494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13111" y="5137023"/>
            <a:ext cx="2057399" cy="2129731"/>
          </a:xfrm>
          <a:prstGeom prst="rect">
            <a:avLst/>
          </a:prstGeom>
        </p:spPr>
        <p:txBody>
          <a:bodyPr lIns="33827" tIns="33827" rIns="33827" bIns="33827" rtlCol="0" anchor="ctr"/>
          <a:lstStyle/>
          <a:p>
            <a:pPr algn="ctr" defTabSz="608807">
              <a:lnSpc>
                <a:spcPts val="1494"/>
              </a:lnSpc>
            </a:pPr>
            <a:endParaRPr>
              <a:solidFill>
                <a:prstClr val="black"/>
              </a:solidFill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8209408" y="685800"/>
            <a:ext cx="3296805" cy="5486400"/>
            <a:chOff x="0" y="0"/>
            <a:chExt cx="1302441" cy="21674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pPr defTabSz="608807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8807">
                <a:lnSpc>
                  <a:spcPts val="1494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-1137624" y="-351391"/>
            <a:ext cx="3988055" cy="1620876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016186" y="-124638"/>
            <a:ext cx="3988055" cy="1620876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1" y="0"/>
                </a:lnTo>
                <a:lnTo>
                  <a:pt x="5982081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543176" y="2010591"/>
            <a:ext cx="4859490" cy="7297238"/>
          </a:xfrm>
          <a:custGeom>
            <a:avLst/>
            <a:gdLst/>
            <a:ahLst/>
            <a:cxnLst/>
            <a:rect l="l" t="t" r="r" b="b"/>
            <a:pathLst>
              <a:path w="7542690" h="10945857">
                <a:moveTo>
                  <a:pt x="0" y="0"/>
                </a:moveTo>
                <a:lnTo>
                  <a:pt x="7542690" y="0"/>
                </a:lnTo>
                <a:lnTo>
                  <a:pt x="7542690" y="10945856"/>
                </a:lnTo>
                <a:lnTo>
                  <a:pt x="0" y="109458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5739488" y="5469460"/>
            <a:ext cx="3106566" cy="1262610"/>
          </a:xfrm>
          <a:custGeom>
            <a:avLst/>
            <a:gdLst/>
            <a:ahLst/>
            <a:cxnLst/>
            <a:rect l="l" t="t" r="r" b="b"/>
            <a:pathLst>
              <a:path w="4659849" h="1893915">
                <a:moveTo>
                  <a:pt x="4659849" y="0"/>
                </a:moveTo>
                <a:lnTo>
                  <a:pt x="0" y="0"/>
                </a:lnTo>
                <a:lnTo>
                  <a:pt x="0" y="1893915"/>
                </a:lnTo>
                <a:lnTo>
                  <a:pt x="4659849" y="1893915"/>
                </a:lnTo>
                <a:lnTo>
                  <a:pt x="465984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8369344" y="395173"/>
            <a:ext cx="2037971" cy="2202130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4"/>
                </a:lnTo>
                <a:lnTo>
                  <a:pt x="0" y="33031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83916" y="480203"/>
            <a:ext cx="5459954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807">
              <a:lnSpc>
                <a:spcPts val="6129"/>
              </a:lnSpc>
            </a:pPr>
            <a:r>
              <a:rPr lang="en-US" sz="5100" dirty="0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SINH </a:t>
            </a:r>
            <a:r>
              <a:rPr lang="en-US" sz="5100" dirty="0" err="1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HOẠT</a:t>
            </a:r>
            <a:r>
              <a:rPr lang="en-US" sz="5100" dirty="0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 </a:t>
            </a:r>
            <a:r>
              <a:rPr lang="en-US" sz="5100" dirty="0" err="1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LỚP</a:t>
            </a:r>
            <a:endParaRPr lang="en-US" sz="5100" dirty="0">
              <a:ln>
                <a:solidFill>
                  <a:sysClr val="windowText" lastClr="000000"/>
                </a:solidFill>
              </a:ln>
              <a:solidFill>
                <a:srgbClr val="F9705A"/>
              </a:solidFill>
              <a:latin typeface="iCiel Soup of Justice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0189" y="1907487"/>
            <a:ext cx="5968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0189" y="2916399"/>
            <a:ext cx="5968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633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993" t="-61988" r="-12993" b="-61988"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reeform 3"/>
          <p:cNvSpPr/>
          <p:nvPr/>
        </p:nvSpPr>
        <p:spPr>
          <a:xfrm rot="-6524523">
            <a:off x="-2892338" y="3005621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reeform 4"/>
          <p:cNvSpPr/>
          <p:nvPr/>
        </p:nvSpPr>
        <p:spPr>
          <a:xfrm rot="-9462934">
            <a:off x="8820469" y="3604666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414545" y="1111176"/>
            <a:ext cx="7128631" cy="5486400"/>
            <a:chOff x="0" y="0"/>
            <a:chExt cx="2816250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pPr defTabSz="608807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8807">
                <a:lnSpc>
                  <a:spcPts val="1494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13111" y="5137023"/>
            <a:ext cx="2057399" cy="2129731"/>
          </a:xfrm>
          <a:prstGeom prst="rect">
            <a:avLst/>
          </a:prstGeom>
        </p:spPr>
        <p:txBody>
          <a:bodyPr lIns="33827" tIns="33827" rIns="33827" bIns="33827" rtlCol="0" anchor="ctr"/>
          <a:lstStyle/>
          <a:p>
            <a:pPr algn="ctr" defTabSz="608807">
              <a:lnSpc>
                <a:spcPts val="1494"/>
              </a:lnSpc>
            </a:pPr>
            <a:endParaRPr>
              <a:solidFill>
                <a:prstClr val="black"/>
              </a:solidFill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8209408" y="685800"/>
            <a:ext cx="3296805" cy="5486400"/>
            <a:chOff x="0" y="0"/>
            <a:chExt cx="1302441" cy="21674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pPr defTabSz="608807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8807">
                <a:lnSpc>
                  <a:spcPts val="1494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-1137624" y="-351391"/>
            <a:ext cx="3988055" cy="1620876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016186" y="-124638"/>
            <a:ext cx="3988055" cy="1620876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1" y="0"/>
                </a:lnTo>
                <a:lnTo>
                  <a:pt x="5982081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6816512" y="2043642"/>
            <a:ext cx="5028460" cy="7297238"/>
          </a:xfrm>
          <a:custGeom>
            <a:avLst/>
            <a:gdLst/>
            <a:ahLst/>
            <a:cxnLst/>
            <a:rect l="l" t="t" r="r" b="b"/>
            <a:pathLst>
              <a:path w="7542690" h="10945857">
                <a:moveTo>
                  <a:pt x="0" y="0"/>
                </a:moveTo>
                <a:lnTo>
                  <a:pt x="7542690" y="0"/>
                </a:lnTo>
                <a:lnTo>
                  <a:pt x="7542690" y="10945856"/>
                </a:lnTo>
                <a:lnTo>
                  <a:pt x="0" y="109458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5739488" y="5469460"/>
            <a:ext cx="3106566" cy="1262610"/>
          </a:xfrm>
          <a:custGeom>
            <a:avLst/>
            <a:gdLst/>
            <a:ahLst/>
            <a:cxnLst/>
            <a:rect l="l" t="t" r="r" b="b"/>
            <a:pathLst>
              <a:path w="4659849" h="1893915">
                <a:moveTo>
                  <a:pt x="4659849" y="0"/>
                </a:moveTo>
                <a:lnTo>
                  <a:pt x="0" y="0"/>
                </a:lnTo>
                <a:lnTo>
                  <a:pt x="0" y="1893915"/>
                </a:lnTo>
                <a:lnTo>
                  <a:pt x="4659849" y="1893915"/>
                </a:lnTo>
                <a:lnTo>
                  <a:pt x="465984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7292783" y="260424"/>
            <a:ext cx="2037971" cy="2202130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4"/>
                </a:lnTo>
                <a:lnTo>
                  <a:pt x="0" y="33031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83916" y="480203"/>
            <a:ext cx="5459954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807">
              <a:lnSpc>
                <a:spcPts val="6129"/>
              </a:lnSpc>
            </a:pPr>
            <a:r>
              <a:rPr lang="en-US" sz="5100" dirty="0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SINH </a:t>
            </a:r>
            <a:r>
              <a:rPr lang="en-US" sz="5100" dirty="0" err="1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HOẠT</a:t>
            </a:r>
            <a:r>
              <a:rPr lang="en-US" sz="5100" dirty="0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 </a:t>
            </a:r>
            <a:r>
              <a:rPr lang="en-US" sz="5100" dirty="0" err="1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LỚP</a:t>
            </a:r>
            <a:endParaRPr lang="en-US" sz="5100" dirty="0">
              <a:ln>
                <a:solidFill>
                  <a:sysClr val="windowText" lastClr="000000"/>
                </a:solidFill>
              </a:ln>
              <a:solidFill>
                <a:srgbClr val="F9705A"/>
              </a:solidFill>
              <a:latin typeface="iCiel Soup of Justice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0189" y="1907487"/>
            <a:ext cx="5968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Sơ kết thi đua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  <p:pic>
        <p:nvPicPr>
          <p:cNvPr id="23" name="Nhac-Le-trao-giai-thuong-Nhac-trao-gi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6571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8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30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reeform 3"/>
          <p:cNvSpPr/>
          <p:nvPr/>
        </p:nvSpPr>
        <p:spPr>
          <a:xfrm rot="-6524523">
            <a:off x="-2892338" y="3005621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3" y="0"/>
                </a:lnTo>
                <a:lnTo>
                  <a:pt x="9386333" y="8211629"/>
                </a:lnTo>
                <a:lnTo>
                  <a:pt x="0" y="82116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reeform 4"/>
          <p:cNvSpPr/>
          <p:nvPr/>
        </p:nvSpPr>
        <p:spPr>
          <a:xfrm rot="-9462934">
            <a:off x="8820469" y="3604666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414545" y="1111176"/>
            <a:ext cx="7128631" cy="5486400"/>
            <a:chOff x="0" y="0"/>
            <a:chExt cx="2816250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pPr defTabSz="608807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8807">
                <a:lnSpc>
                  <a:spcPts val="1494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13111" y="5137023"/>
            <a:ext cx="2057399" cy="2129731"/>
          </a:xfrm>
          <a:prstGeom prst="rect">
            <a:avLst/>
          </a:prstGeom>
        </p:spPr>
        <p:txBody>
          <a:bodyPr lIns="33827" tIns="33827" rIns="33827" bIns="33827" rtlCol="0" anchor="ctr"/>
          <a:lstStyle/>
          <a:p>
            <a:pPr algn="ctr" defTabSz="608807">
              <a:lnSpc>
                <a:spcPts val="1494"/>
              </a:lnSpc>
            </a:pPr>
            <a:endParaRPr>
              <a:solidFill>
                <a:prstClr val="black"/>
              </a:solidFill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8209408" y="685800"/>
            <a:ext cx="3296805" cy="5486400"/>
            <a:chOff x="0" y="0"/>
            <a:chExt cx="1302441" cy="21674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pPr defTabSz="608807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8807">
                <a:lnSpc>
                  <a:spcPts val="1494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-1137624" y="-351391"/>
            <a:ext cx="3988055" cy="1620876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016186" y="-124638"/>
            <a:ext cx="3988055" cy="1620876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1" y="0"/>
                </a:lnTo>
                <a:lnTo>
                  <a:pt x="5982081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6816512" y="2043642"/>
            <a:ext cx="5028460" cy="7297238"/>
          </a:xfrm>
          <a:custGeom>
            <a:avLst/>
            <a:gdLst/>
            <a:ahLst/>
            <a:cxnLst/>
            <a:rect l="l" t="t" r="r" b="b"/>
            <a:pathLst>
              <a:path w="7542690" h="10945857">
                <a:moveTo>
                  <a:pt x="0" y="0"/>
                </a:moveTo>
                <a:lnTo>
                  <a:pt x="7542690" y="0"/>
                </a:lnTo>
                <a:lnTo>
                  <a:pt x="7542690" y="10945856"/>
                </a:lnTo>
                <a:lnTo>
                  <a:pt x="0" y="109458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5739488" y="5469460"/>
            <a:ext cx="3106566" cy="1262610"/>
          </a:xfrm>
          <a:custGeom>
            <a:avLst/>
            <a:gdLst/>
            <a:ahLst/>
            <a:cxnLst/>
            <a:rect l="l" t="t" r="r" b="b"/>
            <a:pathLst>
              <a:path w="4659849" h="1893915">
                <a:moveTo>
                  <a:pt x="4659849" y="0"/>
                </a:moveTo>
                <a:lnTo>
                  <a:pt x="0" y="0"/>
                </a:lnTo>
                <a:lnTo>
                  <a:pt x="0" y="1893915"/>
                </a:lnTo>
                <a:lnTo>
                  <a:pt x="4659849" y="1893915"/>
                </a:lnTo>
                <a:lnTo>
                  <a:pt x="465984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7292783" y="260424"/>
            <a:ext cx="2037971" cy="2202130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4"/>
                </a:lnTo>
                <a:lnTo>
                  <a:pt x="0" y="33031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83916" y="480203"/>
            <a:ext cx="5459954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807">
              <a:lnSpc>
                <a:spcPts val="6129"/>
              </a:lnSpc>
            </a:pPr>
            <a:r>
              <a:rPr lang="en-US" sz="5100" dirty="0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SINH </a:t>
            </a:r>
            <a:r>
              <a:rPr lang="en-US" sz="5100" dirty="0" err="1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HOẠT</a:t>
            </a:r>
            <a:r>
              <a:rPr lang="en-US" sz="5100" dirty="0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 </a:t>
            </a:r>
            <a:r>
              <a:rPr lang="en-US" sz="5100" dirty="0" err="1">
                <a:ln>
                  <a:solidFill>
                    <a:sysClr val="windowText" lastClr="000000"/>
                  </a:solidFill>
                </a:ln>
                <a:solidFill>
                  <a:srgbClr val="F9705A"/>
                </a:solidFill>
                <a:latin typeface="iCiel Soup of Justice" pitchFamily="2" charset="0"/>
              </a:rPr>
              <a:t>LỚP</a:t>
            </a:r>
            <a:endParaRPr lang="en-US" sz="5100" dirty="0">
              <a:ln>
                <a:solidFill>
                  <a:sysClr val="windowText" lastClr="000000"/>
                </a:solidFill>
              </a:ln>
              <a:solidFill>
                <a:srgbClr val="F9705A"/>
              </a:solidFill>
              <a:latin typeface="iCiel Soup of Justice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1527" y="1920015"/>
            <a:ext cx="5968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Đề ra phương hướng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</a:p>
        </p:txBody>
      </p:sp>
    </p:spTree>
    <p:extLst>
      <p:ext uri="{BB962C8B-B14F-4D97-AF65-F5344CB8AC3E}">
        <p14:creationId xmlns:p14="http://schemas.microsoft.com/office/powerpoint/2010/main" val="3058822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93" t="-61988" r="-12993" b="-61988"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reeform 4"/>
          <p:cNvSpPr/>
          <p:nvPr/>
        </p:nvSpPr>
        <p:spPr>
          <a:xfrm rot="-9462934">
            <a:off x="8820469" y="3604666"/>
            <a:ext cx="6257555" cy="5474420"/>
          </a:xfrm>
          <a:custGeom>
            <a:avLst/>
            <a:gdLst/>
            <a:ahLst/>
            <a:cxnLst/>
            <a:rect l="l" t="t" r="r" b="b"/>
            <a:pathLst>
              <a:path w="9386333" h="8211630">
                <a:moveTo>
                  <a:pt x="0" y="0"/>
                </a:moveTo>
                <a:lnTo>
                  <a:pt x="9386334" y="0"/>
                </a:lnTo>
                <a:lnTo>
                  <a:pt x="9386334" y="8211630"/>
                </a:lnTo>
                <a:lnTo>
                  <a:pt x="0" y="8211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414545" y="1111176"/>
            <a:ext cx="7128631" cy="5486400"/>
            <a:chOff x="0" y="0"/>
            <a:chExt cx="2816250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6250" cy="2167467"/>
            </a:xfrm>
            <a:custGeom>
              <a:avLst/>
              <a:gdLst/>
              <a:ahLst/>
              <a:cxnLst/>
              <a:rect l="l" t="t" r="r" b="b"/>
              <a:pathLst>
                <a:path w="2816250" h="2167467">
                  <a:moveTo>
                    <a:pt x="36925" y="0"/>
                  </a:moveTo>
                  <a:lnTo>
                    <a:pt x="2779325" y="0"/>
                  </a:lnTo>
                  <a:cubicBezTo>
                    <a:pt x="2789118" y="0"/>
                    <a:pt x="2798510" y="3890"/>
                    <a:pt x="2805435" y="10815"/>
                  </a:cubicBezTo>
                  <a:cubicBezTo>
                    <a:pt x="2812359" y="17740"/>
                    <a:pt x="2816250" y="27132"/>
                    <a:pt x="2816250" y="36925"/>
                  </a:cubicBezTo>
                  <a:lnTo>
                    <a:pt x="2816250" y="2130542"/>
                  </a:lnTo>
                  <a:cubicBezTo>
                    <a:pt x="2816250" y="2140335"/>
                    <a:pt x="2812359" y="2149727"/>
                    <a:pt x="2805435" y="2156652"/>
                  </a:cubicBezTo>
                  <a:cubicBezTo>
                    <a:pt x="2798510" y="2163576"/>
                    <a:pt x="2789118" y="2167467"/>
                    <a:pt x="2779325" y="2167467"/>
                  </a:cubicBezTo>
                  <a:lnTo>
                    <a:pt x="36925" y="2167467"/>
                  </a:lnTo>
                  <a:cubicBezTo>
                    <a:pt x="27132" y="2167467"/>
                    <a:pt x="17740" y="2163576"/>
                    <a:pt x="10815" y="2156652"/>
                  </a:cubicBezTo>
                  <a:cubicBezTo>
                    <a:pt x="3890" y="2149727"/>
                    <a:pt x="0" y="2140335"/>
                    <a:pt x="0" y="2130542"/>
                  </a:cubicBezTo>
                  <a:lnTo>
                    <a:pt x="0" y="36925"/>
                  </a:lnTo>
                  <a:cubicBezTo>
                    <a:pt x="0" y="27132"/>
                    <a:pt x="3890" y="17740"/>
                    <a:pt x="10815" y="10815"/>
                  </a:cubicBezTo>
                  <a:cubicBezTo>
                    <a:pt x="17740" y="3890"/>
                    <a:pt x="27132" y="0"/>
                    <a:pt x="36925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pPr defTabSz="608807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8807">
                <a:lnSpc>
                  <a:spcPts val="1494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13111" y="5137023"/>
            <a:ext cx="2057399" cy="2129731"/>
          </a:xfrm>
          <a:prstGeom prst="rect">
            <a:avLst/>
          </a:prstGeom>
        </p:spPr>
        <p:txBody>
          <a:bodyPr lIns="33827" tIns="33827" rIns="33827" bIns="33827" rtlCol="0" anchor="ctr"/>
          <a:lstStyle/>
          <a:p>
            <a:pPr algn="ctr" defTabSz="608807">
              <a:lnSpc>
                <a:spcPts val="1494"/>
              </a:lnSpc>
            </a:pPr>
            <a:endParaRPr>
              <a:solidFill>
                <a:prstClr val="black"/>
              </a:solidFill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8209408" y="685800"/>
            <a:ext cx="3296805" cy="5486400"/>
            <a:chOff x="0" y="0"/>
            <a:chExt cx="1302441" cy="216746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02441" cy="2167467"/>
            </a:xfrm>
            <a:custGeom>
              <a:avLst/>
              <a:gdLst/>
              <a:ahLst/>
              <a:cxnLst/>
              <a:rect l="l" t="t" r="r" b="b"/>
              <a:pathLst>
                <a:path w="1302441" h="2167467">
                  <a:moveTo>
                    <a:pt x="79843" y="0"/>
                  </a:moveTo>
                  <a:lnTo>
                    <a:pt x="1222599" y="0"/>
                  </a:lnTo>
                  <a:cubicBezTo>
                    <a:pt x="1266695" y="0"/>
                    <a:pt x="1302441" y="35747"/>
                    <a:pt x="1302441" y="79843"/>
                  </a:cubicBezTo>
                  <a:lnTo>
                    <a:pt x="1302441" y="2087624"/>
                  </a:lnTo>
                  <a:cubicBezTo>
                    <a:pt x="1302441" y="2131720"/>
                    <a:pt x="1266695" y="2167467"/>
                    <a:pt x="1222599" y="2167467"/>
                  </a:cubicBezTo>
                  <a:lnTo>
                    <a:pt x="79843" y="2167467"/>
                  </a:lnTo>
                  <a:cubicBezTo>
                    <a:pt x="35747" y="2167467"/>
                    <a:pt x="0" y="2131720"/>
                    <a:pt x="0" y="2087624"/>
                  </a:cubicBezTo>
                  <a:lnTo>
                    <a:pt x="0" y="79843"/>
                  </a:lnTo>
                  <a:cubicBezTo>
                    <a:pt x="0" y="35747"/>
                    <a:pt x="35747" y="0"/>
                    <a:pt x="79843" y="0"/>
                  </a:cubicBezTo>
                  <a:close/>
                </a:path>
              </a:pathLst>
            </a:custGeom>
            <a:solidFill>
              <a:srgbClr val="FFEEC8"/>
            </a:solidFill>
          </p:spPr>
          <p:txBody>
            <a:bodyPr/>
            <a:lstStyle/>
            <a:p>
              <a:pPr defTabSz="608807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8807">
                <a:lnSpc>
                  <a:spcPts val="1494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-1137624" y="-351391"/>
            <a:ext cx="3988055" cy="1620876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2" y="0"/>
                </a:lnTo>
                <a:lnTo>
                  <a:pt x="5982082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016186" y="-124638"/>
            <a:ext cx="3988055" cy="1620876"/>
          </a:xfrm>
          <a:custGeom>
            <a:avLst/>
            <a:gdLst/>
            <a:ahLst/>
            <a:cxnLst/>
            <a:rect l="l" t="t" r="r" b="b"/>
            <a:pathLst>
              <a:path w="5982082" h="2431314">
                <a:moveTo>
                  <a:pt x="0" y="0"/>
                </a:moveTo>
                <a:lnTo>
                  <a:pt x="5982081" y="0"/>
                </a:lnTo>
                <a:lnTo>
                  <a:pt x="5982081" y="2431314"/>
                </a:lnTo>
                <a:lnTo>
                  <a:pt x="0" y="2431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6816512" y="2043642"/>
            <a:ext cx="5028460" cy="7297238"/>
          </a:xfrm>
          <a:custGeom>
            <a:avLst/>
            <a:gdLst/>
            <a:ahLst/>
            <a:cxnLst/>
            <a:rect l="l" t="t" r="r" b="b"/>
            <a:pathLst>
              <a:path w="7542690" h="10945857">
                <a:moveTo>
                  <a:pt x="0" y="0"/>
                </a:moveTo>
                <a:lnTo>
                  <a:pt x="7542690" y="0"/>
                </a:lnTo>
                <a:lnTo>
                  <a:pt x="7542690" y="10945856"/>
                </a:lnTo>
                <a:lnTo>
                  <a:pt x="0" y="109458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5739488" y="5469460"/>
            <a:ext cx="3106566" cy="1262610"/>
          </a:xfrm>
          <a:custGeom>
            <a:avLst/>
            <a:gdLst/>
            <a:ahLst/>
            <a:cxnLst/>
            <a:rect l="l" t="t" r="r" b="b"/>
            <a:pathLst>
              <a:path w="4659849" h="1893915">
                <a:moveTo>
                  <a:pt x="4659849" y="0"/>
                </a:moveTo>
                <a:lnTo>
                  <a:pt x="0" y="0"/>
                </a:lnTo>
                <a:lnTo>
                  <a:pt x="0" y="1893915"/>
                </a:lnTo>
                <a:lnTo>
                  <a:pt x="4659849" y="1893915"/>
                </a:lnTo>
                <a:lnTo>
                  <a:pt x="465984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7292783" y="260424"/>
            <a:ext cx="2037971" cy="2202130"/>
          </a:xfrm>
          <a:custGeom>
            <a:avLst/>
            <a:gdLst/>
            <a:ahLst/>
            <a:cxnLst/>
            <a:rect l="l" t="t" r="r" b="b"/>
            <a:pathLst>
              <a:path w="3056957" h="3303195">
                <a:moveTo>
                  <a:pt x="0" y="0"/>
                </a:moveTo>
                <a:lnTo>
                  <a:pt x="3056957" y="0"/>
                </a:lnTo>
                <a:lnTo>
                  <a:pt x="3056957" y="3303194"/>
                </a:lnTo>
                <a:lnTo>
                  <a:pt x="0" y="33031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 lIns="60882" tIns="30441" rIns="60882" bIns="30441"/>
          <a:lstStyle/>
          <a:p>
            <a:pPr defTabSz="608807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52963" y="1871222"/>
            <a:ext cx="5968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Sinh hoạt theo chủ đề “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ơn thầy cô giáo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4507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186" y="377109"/>
            <a:ext cx="5170533" cy="6204640"/>
          </a:xfrm>
          <a:prstGeom prst="rect">
            <a:avLst/>
          </a:prstGeom>
        </p:spPr>
      </p:pic>
      <p:pic>
        <p:nvPicPr>
          <p:cNvPr id="2" name="Lời thầy cô - beat karaoke.mp3">
            <a:hlinkClick r:id="" action="ppaction://media"/>
            <a:extLst>
              <a:ext uri="{FF2B5EF4-FFF2-40B4-BE49-F238E27FC236}">
                <a16:creationId xmlns:a16="http://schemas.microsoft.com/office/drawing/2014/main" id="{D18AE0CC-0C2D-178F-39BF-BF8A08BE33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6974" y="57689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7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E0AB1B-7F79-3C1D-13DA-B1363CFB1F61}"/>
              </a:ext>
            </a:extLst>
          </p:cNvPr>
          <p:cNvSpPr txBox="1"/>
          <p:nvPr/>
        </p:nvSpPr>
        <p:spPr>
          <a:xfrm>
            <a:off x="1702938" y="720954"/>
            <a:ext cx="87861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EM YÊU TRƯỜNG 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E355E-ABF2-DAB5-7BD9-8A580FC8FDF1}"/>
              </a:ext>
            </a:extLst>
          </p:cNvPr>
          <p:cNvSpPr txBox="1"/>
          <p:nvPr/>
        </p:nvSpPr>
        <p:spPr>
          <a:xfrm>
            <a:off x="1495425" y="1274207"/>
            <a:ext cx="89936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A38B79-894B-D425-8720-5FE5DA28F4E6}"/>
              </a:ext>
            </a:extLst>
          </p:cNvPr>
          <p:cNvSpPr txBox="1"/>
          <p:nvPr/>
        </p:nvSpPr>
        <p:spPr>
          <a:xfrm>
            <a:off x="1137683" y="3554879"/>
            <a:ext cx="10236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100E1EB9-3651-F8C0-09C0-F9FEDDC6D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442" y="3444062"/>
            <a:ext cx="481013" cy="497264"/>
          </a:xfrm>
          <a:prstGeom prst="star5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A42A6829-7955-05F1-1B5F-138742453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7300" y="3434537"/>
            <a:ext cx="481013" cy="497264"/>
          </a:xfrm>
          <a:prstGeom prst="star5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5C15400B-B768-F4D2-D90A-76948AF7F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1131" y="3434537"/>
            <a:ext cx="481013" cy="497264"/>
          </a:xfrm>
          <a:prstGeom prst="star5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45DE596E-BD4C-6B9B-A27F-3907F716D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7154" y="3433286"/>
            <a:ext cx="481013" cy="497264"/>
          </a:xfrm>
          <a:prstGeom prst="star5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9769640A-4CAA-85AE-8F6E-C1BBB0266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8553" y="3453587"/>
            <a:ext cx="481013" cy="497264"/>
          </a:xfrm>
          <a:prstGeom prst="star5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AB808611-91B3-436A-AC87-DB752273C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9674" y="3434537"/>
            <a:ext cx="481013" cy="497264"/>
          </a:xfrm>
          <a:prstGeom prst="star5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33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446821-A473-695B-8207-B31487513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693" y="0"/>
            <a:ext cx="68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6343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</TotalTime>
  <Words>167</Words>
  <Application>Microsoft Office PowerPoint</Application>
  <PresentationFormat>Widescreen</PresentationFormat>
  <Paragraphs>19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.VnTime</vt:lpstr>
      <vt:lpstr>Arial</vt:lpstr>
      <vt:lpstr>Calibri</vt:lpstr>
      <vt:lpstr>iCiel Soup of Justice</vt:lpstr>
      <vt:lpstr>Times New Roman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64</cp:revision>
  <dcterms:created xsi:type="dcterms:W3CDTF">2021-11-11T03:21:00Z</dcterms:created>
  <dcterms:modified xsi:type="dcterms:W3CDTF">2023-11-15T06:41:32Z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ED02FA2C444C4EE8BEE59F6915ED5265</vt:lpwstr>
  </property>
  <property fmtid="{D5CDD505-2E9C-101B-9397-08002B2CF9AE}" pid="3" name="KSOProductBuildVer">
    <vt:lpwstr>1033-11.2.0.10351</vt:lpwstr>
  </property>
</Properties>
</file>