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2" r:id="rId2"/>
    <p:sldId id="333" r:id="rId3"/>
    <p:sldId id="336" r:id="rId4"/>
    <p:sldId id="326" r:id="rId5"/>
    <p:sldId id="330" r:id="rId6"/>
    <p:sldId id="299" r:id="rId7"/>
    <p:sldId id="331" r:id="rId8"/>
    <p:sldId id="304" r:id="rId9"/>
    <p:sldId id="257" r:id="rId10"/>
    <p:sldId id="337" r:id="rId11"/>
    <p:sldId id="334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3BEF16-9DCF-479B-AC0B-C64485BFE09C}">
          <p14:sldIdLst>
            <p14:sldId id="332"/>
            <p14:sldId id="333"/>
            <p14:sldId id="336"/>
            <p14:sldId id="326"/>
            <p14:sldId id="330"/>
            <p14:sldId id="299"/>
            <p14:sldId id="331"/>
            <p14:sldId id="304"/>
            <p14:sldId id="257"/>
            <p14:sldId id="337"/>
            <p14:sldId id="334"/>
          </p14:sldIdLst>
        </p14:section>
        <p14:section name="Untitled Section" id="{241D1A35-482E-4FEA-9C04-1D32F28FC29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88933" autoAdjust="0"/>
  </p:normalViewPr>
  <p:slideViewPr>
    <p:cSldViewPr snapToGrid="0">
      <p:cViewPr varScale="1">
        <p:scale>
          <a:sx n="60" d="100"/>
          <a:sy n="60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08/05/2024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DA4E-07DA-41CD-ACA4-6C8209AC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989A-D718-4971-82C1-060C53E5A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449BD-B6F9-4B03-8A7D-3EE25BEA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5563-5712-4A8B-81D0-E0E7288C0830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271D7-936A-4F22-92CC-2506B659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13E2-06E0-4AE0-961D-322EB72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0A3F-1E22-489D-8552-6320B6C43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6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17" Type="http://schemas.microsoft.com/office/2007/relationships/hdphoto" Target="../media/hdphoto9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5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10.wdp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3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0.wdp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4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3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 đồng (tiền Việt) – Wikipedia tiếng Việt">
            <a:extLst>
              <a:ext uri="{FF2B5EF4-FFF2-40B4-BE49-F238E27FC236}">
                <a16:creationId xmlns:a16="http://schemas.microsoft.com/office/drawing/2014/main" id="{F2956A0A-531A-4B8A-B292-2A831681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00 đồng (tiền Việt) – Wikipedia tiếng Việt">
            <a:extLst>
              <a:ext uri="{FF2B5EF4-FFF2-40B4-BE49-F238E27FC236}">
                <a16:creationId xmlns:a16="http://schemas.microsoft.com/office/drawing/2014/main" id="{BE7C8D18-0F29-4BDA-A0A8-3409BB5D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00 đồng (tiền Việt) – Wikipedia tiếng Việt">
            <a:extLst>
              <a:ext uri="{FF2B5EF4-FFF2-40B4-BE49-F238E27FC236}">
                <a16:creationId xmlns:a16="http://schemas.microsoft.com/office/drawing/2014/main" id="{D73B4674-FC49-465F-9690-515F9529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200 đồng (tiền Việt) – Wikipedia tiếng Việt">
            <a:extLst>
              <a:ext uri="{FF2B5EF4-FFF2-40B4-BE49-F238E27FC236}">
                <a16:creationId xmlns:a16="http://schemas.microsoft.com/office/drawing/2014/main" id="{C5F52397-518C-4419-A379-0F57659B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7446900-513A-4CAE-A1D5-0F57E0D3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" y="551570"/>
            <a:ext cx="4640132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17D1E456-EE8D-4B6A-A5C9-CD52A2859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7A20C0C-B7BA-43D3-836D-94875E2D5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ột Nghìn Đồng - Home | Facebook">
            <a:extLst>
              <a:ext uri="{FF2B5EF4-FFF2-40B4-BE49-F238E27FC236}">
                <a16:creationId xmlns:a16="http://schemas.microsoft.com/office/drawing/2014/main" id="{7C16D4F2-A09B-46C1-8F62-E52DC39F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0 đồng (tiền Việt) – Wikipedia tiếng Việt">
            <a:extLst>
              <a:ext uri="{FF2B5EF4-FFF2-40B4-BE49-F238E27FC236}">
                <a16:creationId xmlns:a16="http://schemas.microsoft.com/office/drawing/2014/main" id="{F2956A0A-531A-4B8A-B292-2A831681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71" y="0"/>
            <a:ext cx="3289296" cy="16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00 đồng (tiền Việt) – Wikipedia tiếng Việt">
            <a:extLst>
              <a:ext uri="{FF2B5EF4-FFF2-40B4-BE49-F238E27FC236}">
                <a16:creationId xmlns:a16="http://schemas.microsoft.com/office/drawing/2014/main" id="{BE7C8D18-0F29-4BDA-A0A8-3409BB5D5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18" y="-41533"/>
            <a:ext cx="3289296" cy="16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200 đồng (tiền Việt) – Wikipedia tiếng Việt">
            <a:extLst>
              <a:ext uri="{FF2B5EF4-FFF2-40B4-BE49-F238E27FC236}">
                <a16:creationId xmlns:a16="http://schemas.microsoft.com/office/drawing/2014/main" id="{D73B4674-FC49-465F-9690-515F95290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72" y="1848474"/>
            <a:ext cx="3249213" cy="15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200 đồng (tiền Việt) – Wikipedia tiếng Việt">
            <a:extLst>
              <a:ext uri="{FF2B5EF4-FFF2-40B4-BE49-F238E27FC236}">
                <a16:creationId xmlns:a16="http://schemas.microsoft.com/office/drawing/2014/main" id="{C5F52397-518C-4419-A379-0F57659B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118" y="1819530"/>
            <a:ext cx="3289296" cy="15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A6B4AD1-CABA-48E6-94FC-4EE828F73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51" y="3497465"/>
            <a:ext cx="3357216" cy="15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0DC7FCC5-6149-4A44-BA13-028C5BE0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94" y="3429000"/>
            <a:ext cx="3357216" cy="15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EE11C138-B69C-4DA9-8A5E-20AF33243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118552" y="5001838"/>
            <a:ext cx="3419654" cy="16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ột Nghìn Đồng - Home | Facebook">
            <a:extLst>
              <a:ext uri="{FF2B5EF4-FFF2-40B4-BE49-F238E27FC236}">
                <a16:creationId xmlns:a16="http://schemas.microsoft.com/office/drawing/2014/main" id="{7FC185C0-0D44-4853-834F-35C87EB7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40" y="5041175"/>
            <a:ext cx="3279370" cy="16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000 đồng (tiền Việt) – Wikipedia tiếng Việt">
            <a:extLst>
              <a:ext uri="{FF2B5EF4-FFF2-40B4-BE49-F238E27FC236}">
                <a16:creationId xmlns:a16="http://schemas.microsoft.com/office/drawing/2014/main" id="{4DB4A5E6-EAB3-4E57-B850-541100A2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Vietnam polymer 10,000 Dong banknotes">
            <a:extLst>
              <a:ext uri="{FF2B5EF4-FFF2-40B4-BE49-F238E27FC236}">
                <a16:creationId xmlns:a16="http://schemas.microsoft.com/office/drawing/2014/main" id="{1D26A572-0984-40E5-9221-93428D6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Vietnam polymer 20,000 Dong banknotes">
            <a:extLst>
              <a:ext uri="{FF2B5EF4-FFF2-40B4-BE49-F238E27FC236}">
                <a16:creationId xmlns:a16="http://schemas.microsoft.com/office/drawing/2014/main" id="{A7F6EAA4-086A-4C08-9EED-7C6CB063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50,000 Dong 2003">
            <a:extLst>
              <a:ext uri="{FF2B5EF4-FFF2-40B4-BE49-F238E27FC236}">
                <a16:creationId xmlns:a16="http://schemas.microsoft.com/office/drawing/2014/main" id="{A42AD8F7-F6B9-42CC-B5CD-A5DD04724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66685D39-ED45-4923-B105-6627DB76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Vietnam polymer 200,000 Dong banknotes">
            <a:extLst>
              <a:ext uri="{FF2B5EF4-FFF2-40B4-BE49-F238E27FC236}">
                <a16:creationId xmlns:a16="http://schemas.microsoft.com/office/drawing/2014/main" id="{D7D4E17A-E66B-4B9A-9321-178CAC3A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5640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en-500000-ohay-tv-683">
            <a:extLst>
              <a:ext uri="{FF2B5EF4-FFF2-40B4-BE49-F238E27FC236}">
                <a16:creationId xmlns:a16="http://schemas.microsoft.com/office/drawing/2014/main" id="{82822F1C-E013-41A8-B18F-677CD81012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18" y="4256088"/>
            <a:ext cx="5715000" cy="25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6317C6-395E-4094-B789-9E332E1F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84" y="4256088"/>
            <a:ext cx="5644116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E651-12DE-44C1-9E9F-8B08E3BB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C5B39-F3DE-494E-A783-9732EDEC0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E651-12DE-44C1-9E9F-8B08E3BB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C5B39-F3DE-494E-A783-9732EDEC0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4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80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272</cp:revision>
  <dcterms:created xsi:type="dcterms:W3CDTF">2021-06-02T01:34:28Z</dcterms:created>
  <dcterms:modified xsi:type="dcterms:W3CDTF">2024-05-08T16:01:45Z</dcterms:modified>
</cp:coreProperties>
</file>