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7" r:id="rId4"/>
    <p:sldId id="260" r:id="rId5"/>
    <p:sldId id="258" r:id="rId6"/>
    <p:sldId id="263" r:id="rId7"/>
    <p:sldId id="270" r:id="rId8"/>
    <p:sldId id="259" r:id="rId9"/>
    <p:sldId id="271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2F35-766B-4976-89B6-B6AD9744889C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53A6-47DF-40F0-BA1A-DE66D055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4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2F35-766B-4976-89B6-B6AD9744889C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53A6-47DF-40F0-BA1A-DE66D055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8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2F35-766B-4976-89B6-B6AD9744889C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53A6-47DF-40F0-BA1A-DE66D055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1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2F35-766B-4976-89B6-B6AD9744889C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53A6-47DF-40F0-BA1A-DE66D055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6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2F35-766B-4976-89B6-B6AD9744889C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53A6-47DF-40F0-BA1A-DE66D055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9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2F35-766B-4976-89B6-B6AD9744889C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53A6-47DF-40F0-BA1A-DE66D055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2F35-766B-4976-89B6-B6AD9744889C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53A6-47DF-40F0-BA1A-DE66D055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5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2F35-766B-4976-89B6-B6AD9744889C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53A6-47DF-40F0-BA1A-DE66D055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1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2F35-766B-4976-89B6-B6AD9744889C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53A6-47DF-40F0-BA1A-DE66D055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9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2F35-766B-4976-89B6-B6AD9744889C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53A6-47DF-40F0-BA1A-DE66D055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3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2F35-766B-4976-89B6-B6AD9744889C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53A6-47DF-40F0-BA1A-DE66D055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0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F2F35-766B-4976-89B6-B6AD9744889C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B53A6-47DF-40F0-BA1A-DE66D055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64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02" y="-95534"/>
            <a:ext cx="7588155" cy="6953534"/>
          </a:xfrm>
        </p:spPr>
      </p:pic>
    </p:spTree>
    <p:extLst>
      <p:ext uri="{BB962C8B-B14F-4D97-AF65-F5344CB8AC3E}">
        <p14:creationId xmlns:p14="http://schemas.microsoft.com/office/powerpoint/2010/main" val="16695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56" y="0"/>
            <a:ext cx="52033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73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85" y="397266"/>
            <a:ext cx="5582429" cy="5763430"/>
          </a:xfrm>
        </p:spPr>
      </p:pic>
    </p:spTree>
    <p:extLst>
      <p:ext uri="{BB962C8B-B14F-4D97-AF65-F5344CB8AC3E}">
        <p14:creationId xmlns:p14="http://schemas.microsoft.com/office/powerpoint/2010/main" val="367218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viết chữ N hoa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80060"/>
            <a:ext cx="10515600" cy="5879783"/>
          </a:xfrm>
        </p:spPr>
      </p:pic>
    </p:spTree>
    <p:extLst>
      <p:ext uri="{BB962C8B-B14F-4D97-AF65-F5344CB8AC3E}">
        <p14:creationId xmlns:p14="http://schemas.microsoft.com/office/powerpoint/2010/main" val="364165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Bản mềm bộ mẫu chữ cao 2,5 ô ly dành cho học sinh tiểu học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7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85" y="397266"/>
            <a:ext cx="5582429" cy="5763430"/>
          </a:xfrm>
        </p:spPr>
      </p:pic>
    </p:spTree>
    <p:extLst>
      <p:ext uri="{BB962C8B-B14F-4D97-AF65-F5344CB8AC3E}">
        <p14:creationId xmlns:p14="http://schemas.microsoft.com/office/powerpoint/2010/main" val="102921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5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58" y="122829"/>
            <a:ext cx="5227093" cy="6735171"/>
          </a:xfrm>
        </p:spPr>
      </p:pic>
    </p:spTree>
    <p:extLst>
      <p:ext uri="{BB962C8B-B14F-4D97-AF65-F5344CB8AC3E}">
        <p14:creationId xmlns:p14="http://schemas.microsoft.com/office/powerpoint/2010/main" val="3249291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0</Words>
  <Application>Microsoft Office PowerPoint</Application>
  <PresentationFormat>Widescreen</PresentationFormat>
  <Paragraphs>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17</cp:revision>
  <dcterms:created xsi:type="dcterms:W3CDTF">2021-10-22T13:56:49Z</dcterms:created>
  <dcterms:modified xsi:type="dcterms:W3CDTF">2024-05-08T15:55:14Z</dcterms:modified>
</cp:coreProperties>
</file>