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  <p:sldMasterId id="2147483677" r:id="rId3"/>
    <p:sldMasterId id="2147483689" r:id="rId4"/>
  </p:sldMasterIdLst>
  <p:notesMasterIdLst>
    <p:notesMasterId r:id="rId21"/>
  </p:notesMasterIdLst>
  <p:sldIdLst>
    <p:sldId id="482" r:id="rId5"/>
    <p:sldId id="483" r:id="rId6"/>
    <p:sldId id="420" r:id="rId7"/>
    <p:sldId id="494" r:id="rId8"/>
    <p:sldId id="503" r:id="rId9"/>
    <p:sldId id="505" r:id="rId10"/>
    <p:sldId id="517" r:id="rId11"/>
    <p:sldId id="507" r:id="rId12"/>
    <p:sldId id="479" r:id="rId13"/>
    <p:sldId id="508" r:id="rId14"/>
    <p:sldId id="514" r:id="rId15"/>
    <p:sldId id="515" r:id="rId16"/>
    <p:sldId id="518" r:id="rId17"/>
    <p:sldId id="512" r:id="rId18"/>
    <p:sldId id="513" r:id="rId19"/>
    <p:sldId id="51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74" d="100"/>
          <a:sy n="74" d="100"/>
        </p:scale>
        <p:origin x="468" y="6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F3E5FE-22F6-4612-8F50-9E3B41E01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6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3E5FE-22F6-4612-8F50-9E3B41E014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7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3D19-B8E4-40BF-9A37-C7A859EF7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3F22-C416-4694-A207-97D7EB28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3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0714-4457-44C7-82D6-011AFD68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5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753B-CA0F-4262-BF9D-562D3A840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FC2E-508F-471D-B431-4763BD8E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6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5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0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59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0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37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4"/>
            <a:ext cx="484822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40" y="1535114"/>
            <a:ext cx="48501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40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1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63FD-F52E-4A76-AAD5-9A42E2EF1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98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56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57" y="273050"/>
            <a:ext cx="360997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6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57" y="1435104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02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2"/>
            <a:ext cx="658368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47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70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92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1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1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22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5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58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28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93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09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4"/>
            <a:ext cx="484822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40" y="1535114"/>
            <a:ext cx="48501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40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339B-9AA4-495E-ACA3-748319B9C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24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67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29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57" y="273050"/>
            <a:ext cx="360997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6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57" y="1435104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67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2"/>
            <a:ext cx="658368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47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08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22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1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1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20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8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59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07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0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1EAA-81AB-4331-8F4A-B4D3EEA98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5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936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22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09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51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78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55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9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16FB-E161-4718-A96E-A6978DEB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943C9-C416-4F2F-B886-FA42F9E95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30DF2-898E-4BBD-8AFD-D100BDEC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5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E85C-AC78-426A-AE8E-BCBBCEBDE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2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69F83-AF3A-4CEA-A158-F97D59855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C8DC88B-81B1-4B93-9145-1164749CC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3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3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3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59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3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3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3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6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23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63" y="3140968"/>
            <a:ext cx="1076797" cy="220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endParaRPr lang="en-US" sz="3200" b="1" dirty="0">
              <a:solidFill>
                <a:srgbClr val="1713CB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77947" y="5517232"/>
            <a:ext cx="312893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67" b="1" dirty="0">
                <a:solidFill>
                  <a:srgbClr val="C00000"/>
                </a:solidFill>
                <a:cs typeface="Times New Roman" pitchFamily="18" charset="0"/>
              </a:rPr>
              <a:t>GV: </a:t>
            </a:r>
            <a:r>
              <a:rPr lang="en-US" sz="2667" b="1" dirty="0" err="1">
                <a:solidFill>
                  <a:srgbClr val="C00000"/>
                </a:solidFill>
                <a:cs typeface="Times New Roman" pitchFamily="18" charset="0"/>
              </a:rPr>
              <a:t>Vũ</a:t>
            </a:r>
            <a:r>
              <a:rPr lang="en-US" sz="2667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cs typeface="Times New Roman" pitchFamily="18" charset="0"/>
              </a:rPr>
              <a:t>Thị</a:t>
            </a:r>
            <a:r>
              <a:rPr lang="en-US" sz="2667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cs typeface="Times New Roman" pitchFamily="18" charset="0"/>
              </a:rPr>
              <a:t>Phương</a:t>
            </a:r>
            <a:endParaRPr lang="en-US" sz="1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744538" y="1266825"/>
            <a:ext cx="30861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tên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nốt</a:t>
            </a:r>
            <a:endParaRPr lang="en-US" sz="3200" b="1" dirty="0">
              <a:solidFill>
                <a:srgbClr val="1713CB"/>
              </a:solidFill>
              <a:latin typeface="Cambria" pitchFamily="18" charset="0"/>
              <a:cs typeface="Calibri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5920" y="112474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8840"/>
            <a:ext cx="9144000" cy="1440160"/>
          </a:xfrm>
          <a:prstGeom prst="rect">
            <a:avLst/>
          </a:prstGeom>
        </p:spPr>
      </p:pic>
      <p:pic>
        <p:nvPicPr>
          <p:cNvPr id="3" name="c1 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13992" y="299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5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5920" y="1064930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52" y="6165304"/>
            <a:ext cx="612576" cy="491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8" y="2045715"/>
            <a:ext cx="9207172" cy="1192138"/>
          </a:xfrm>
          <a:prstGeom prst="rect">
            <a:avLst/>
          </a:prstGeom>
        </p:spPr>
      </p:pic>
      <p:pic>
        <p:nvPicPr>
          <p:cNvPr id="6" name="c2 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53952" y="37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C326D-4B9D-9125-26B1-B90EF198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>
            <a:extLst>
              <a:ext uri="{FF2B5EF4-FFF2-40B4-BE49-F238E27FC236}">
                <a16:creationId xmlns:a16="http://schemas.microsoft.com/office/drawing/2014/main" id="{5AD0B4D7-8383-280C-97CD-72998608A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BÀI CÔ CHÍNH\Capture.PNG">
            <a:extLst>
              <a:ext uri="{FF2B5EF4-FFF2-40B4-BE49-F238E27FC236}">
                <a16:creationId xmlns:a16="http://schemas.microsoft.com/office/drawing/2014/main" id="{08616E37-D0BB-B3FF-D06C-4DA6EED22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ẬP ĐỌC NHẠC SỐ 2 LỚP 2 VẬN ĐỘNG CƠ THỂ">
            <a:hlinkClick r:id="" action="ppaction://media"/>
            <a:extLst>
              <a:ext uri="{FF2B5EF4-FFF2-40B4-BE49-F238E27FC236}">
                <a16:creationId xmlns:a16="http://schemas.microsoft.com/office/drawing/2014/main" id="{533F7DF3-4751-DB97-A396-CE3B5C861F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86000" y="15824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48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BÀI CÔ CHÍNH\Captur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ẬP ĐỌC NHẠC SỐ 2 LỚP 2 VẬN ĐỘNG CƠ THỂ">
            <a:hlinkClick r:id="" action="ppaction://media"/>
            <a:extLst>
              <a:ext uri="{FF2B5EF4-FFF2-40B4-BE49-F238E27FC236}">
                <a16:creationId xmlns:a16="http://schemas.microsoft.com/office/drawing/2014/main" id="{E3C9848A-E450-4139-B105-9D2C984771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86000" y="158244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59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err="1">
                <a:solidFill>
                  <a:srgbClr val="FF0000"/>
                </a:solidFill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48" y="460793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4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470176" y="3356992"/>
            <a:ext cx="4680520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algn="l" eaLnBrk="1" hangingPunct="1"/>
            <a:r>
              <a:rPr lang="en-US" sz="3600" b="1" i="1" dirty="0" err="1">
                <a:latin typeface="Cambria" pitchFamily="18" charset="0"/>
                <a:cs typeface="Times New Roman" pitchFamily="18" charset="0"/>
              </a:rPr>
              <a:t>Đọc</a:t>
            </a:r>
            <a:r>
              <a:rPr lang="en-US" sz="3600" b="1" i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Cambria" pitchFamily="18" charset="0"/>
                <a:cs typeface="Times New Roman" pitchFamily="18" charset="0"/>
              </a:rPr>
              <a:t>nhạc</a:t>
            </a:r>
            <a:r>
              <a:rPr lang="en-US" sz="3600" b="1" i="1" dirty="0">
                <a:latin typeface="Cambria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latin typeface="Cambria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Cambria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latin typeface="Cambria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575743" y="2821151"/>
            <a:ext cx="8023225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5125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351607" y="2882900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1713CB"/>
                </a:solidFill>
                <a:latin typeface="Cambria" pitchFamily="18" charset="0"/>
              </a:rPr>
              <a:t>ÔN BÀI HÁT: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2" y="0"/>
            <a:ext cx="10297144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ARAOKE HỌC SINH LỚP 2 CHĂM NGOAN ( KNTT )">
            <a:hlinkClick r:id="" action="ppaction://media"/>
            <a:extLst>
              <a:ext uri="{FF2B5EF4-FFF2-40B4-BE49-F238E27FC236}">
                <a16:creationId xmlns:a16="http://schemas.microsoft.com/office/drawing/2014/main" id="{40CAAAE5-078F-46EE-BB53-C68EECB065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5920" y="35830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68739" y="3141663"/>
            <a:ext cx="8592462" cy="159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4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VỖ ĐỆM THEO NHỊP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63537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593" y="363630"/>
            <a:ext cx="5561013" cy="6051550"/>
            <a:chOff x="-19050" y="220716"/>
            <a:chExt cx="5561692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04" y="260350"/>
            <a:ext cx="9361040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ARAOKE HỌC SINH LỚP 2 CHĂM NGOAN ( KNTT )">
            <a:hlinkClick r:id="" action="ppaction://media"/>
            <a:extLst>
              <a:ext uri="{FF2B5EF4-FFF2-40B4-BE49-F238E27FC236}">
                <a16:creationId xmlns:a16="http://schemas.microsoft.com/office/drawing/2014/main" id="{910B6C61-A6FB-45E7-97CE-B82232D62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0056" y="2603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544638" y="2852738"/>
            <a:ext cx="78406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75607-249E-C069-8E37-1D908F4EA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8">
            <a:extLst>
              <a:ext uri="{FF2B5EF4-FFF2-40B4-BE49-F238E27FC236}">
                <a16:creationId xmlns:a16="http://schemas.microsoft.com/office/drawing/2014/main" id="{7F60DCC0-ED80-DEA7-365D-B9EEC2AA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2" y="0"/>
            <a:ext cx="10297144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ARAOKE HỌC SINH LỚP 2 CHĂM NGOAN ( KNTT )">
            <a:hlinkClick r:id="" action="ppaction://media"/>
            <a:extLst>
              <a:ext uri="{FF2B5EF4-FFF2-40B4-BE49-F238E27FC236}">
                <a16:creationId xmlns:a16="http://schemas.microsoft.com/office/drawing/2014/main" id="{3B158BCB-EE82-ABF9-5ED7-F48A501136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920" y="3583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0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pic>
        <p:nvPicPr>
          <p:cNvPr id="1126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501900"/>
            <a:ext cx="25749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BÀI CÔ CHÍNH\Captur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27449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71513" y="13382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mẫu</a:t>
            </a:r>
            <a:endParaRPr lang="en-US" sz="3000" b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" name="TẬP ĐỌC NHẠC SỐ 2 LỚP 2 VẬN ĐỘNG CƠ THỂ">
            <a:hlinkClick r:id="" action="ppaction://media"/>
            <a:extLst>
              <a:ext uri="{FF2B5EF4-FFF2-40B4-BE49-F238E27FC236}">
                <a16:creationId xmlns:a16="http://schemas.microsoft.com/office/drawing/2014/main" id="{85CBE484-E695-44A5-9682-B9169A2F4D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98168" y="1327449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9494</TotalTime>
  <Words>81</Words>
  <Application>Microsoft Office PowerPoint</Application>
  <PresentationFormat>Custom</PresentationFormat>
  <Paragraphs>22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Default Design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LATITUDE 7400</cp:lastModifiedBy>
  <cp:revision>633</cp:revision>
  <dcterms:created xsi:type="dcterms:W3CDTF">2010-04-30T18:19:48Z</dcterms:created>
  <dcterms:modified xsi:type="dcterms:W3CDTF">2024-11-12T02:56:25Z</dcterms:modified>
</cp:coreProperties>
</file>