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sldIdLst>
    <p:sldId id="463" r:id="rId4"/>
    <p:sldId id="480" r:id="rId5"/>
    <p:sldId id="479" r:id="rId6"/>
    <p:sldId id="261" r:id="rId7"/>
    <p:sldId id="476" r:id="rId8"/>
    <p:sldId id="431" r:id="rId9"/>
    <p:sldId id="466" r:id="rId10"/>
    <p:sldId id="467" r:id="rId11"/>
    <p:sldId id="281" r:id="rId12"/>
    <p:sldId id="419" r:id="rId13"/>
    <p:sldId id="420" r:id="rId14"/>
    <p:sldId id="421" r:id="rId15"/>
    <p:sldId id="422" r:id="rId16"/>
    <p:sldId id="423" r:id="rId17"/>
    <p:sldId id="424" r:id="rId18"/>
    <p:sldId id="425" r:id="rId19"/>
    <p:sldId id="426" r:id="rId20"/>
    <p:sldId id="427" r:id="rId21"/>
    <p:sldId id="428" r:id="rId22"/>
    <p:sldId id="432" r:id="rId23"/>
    <p:sldId id="464" r:id="rId24"/>
    <p:sldId id="468" r:id="rId25"/>
    <p:sldId id="477" r:id="rId26"/>
    <p:sldId id="478" r:id="rId27"/>
    <p:sldId id="470" r:id="rId28"/>
    <p:sldId id="471" r:id="rId29"/>
    <p:sldId id="472" r:id="rId30"/>
    <p:sldId id="474" r:id="rId31"/>
  </p:sldIdLst>
  <p:sldSz cx="18288000" cy="10287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73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3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2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652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463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888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586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0460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9129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0190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938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9168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4176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74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83678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915600" y="411480"/>
            <a:ext cx="16456800" cy="17145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371600" algn="l"/>
                <a:tab pos="2743200" algn="l"/>
                <a:tab pos="4114800" algn="l"/>
                <a:tab pos="5486400" algn="l"/>
                <a:tab pos="6858000" algn="l"/>
                <a:tab pos="8229600" algn="l"/>
                <a:tab pos="9601200" algn="l"/>
                <a:tab pos="10972800" algn="l"/>
                <a:tab pos="12344400" algn="l"/>
                <a:tab pos="13716000" algn="l"/>
                <a:tab pos="1508760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875" b="0" strike="noStrike" spc="-2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915600" y="2400300"/>
            <a:ext cx="16456800" cy="6788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spcBef>
                <a:spcPts val="1497"/>
              </a:spcBef>
              <a:tabLst>
                <a:tab pos="0" algn="l"/>
                <a:tab pos="1371600" algn="l"/>
                <a:tab pos="2743200" algn="l"/>
                <a:tab pos="4114800" algn="l"/>
                <a:tab pos="5486400" algn="l"/>
                <a:tab pos="6858000" algn="l"/>
                <a:tab pos="8229600" algn="l"/>
                <a:tab pos="9601200" algn="l"/>
                <a:tab pos="10972800" algn="l"/>
                <a:tab pos="12344400" algn="l"/>
                <a:tab pos="13716000" algn="l"/>
                <a:tab pos="15087600" algn="l"/>
              </a:tabLst>
              <a:defRPr/>
            </a:lvl1pPr>
          </a:lstStyle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000" b="0" strike="noStrike" spc="-2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13436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915600" y="411480"/>
            <a:ext cx="16456800" cy="17145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371600" algn="l"/>
                <a:tab pos="2743200" algn="l"/>
                <a:tab pos="4114800" algn="l"/>
                <a:tab pos="5486400" algn="l"/>
                <a:tab pos="6858000" algn="l"/>
                <a:tab pos="8229600" algn="l"/>
                <a:tab pos="9601200" algn="l"/>
                <a:tab pos="10972800" algn="l"/>
                <a:tab pos="12344400" algn="l"/>
                <a:tab pos="13716000" algn="l"/>
                <a:tab pos="1508760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875" b="0" strike="noStrike" spc="-2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915600" y="2400300"/>
            <a:ext cx="16456800" cy="678888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5000" b="0" strike="noStrike" spc="-2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3624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915600" y="411480"/>
            <a:ext cx="16456800" cy="17145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371600" algn="l"/>
                <a:tab pos="2743200" algn="l"/>
                <a:tab pos="4114800" algn="l"/>
                <a:tab pos="5486400" algn="l"/>
                <a:tab pos="6858000" algn="l"/>
                <a:tab pos="8229600" algn="l"/>
                <a:tab pos="9601200" algn="l"/>
                <a:tab pos="10972800" algn="l"/>
                <a:tab pos="12344400" algn="l"/>
                <a:tab pos="13716000" algn="l"/>
                <a:tab pos="1508760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875" b="0" strike="noStrike" spc="-2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915600" y="2400300"/>
            <a:ext cx="8030400" cy="678888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5000" b="0" strike="noStrike" spc="-2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9348000" y="2400300"/>
            <a:ext cx="8030400" cy="678888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5000" b="0" strike="noStrike" spc="-2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1033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915600" y="411480"/>
            <a:ext cx="16456800" cy="17145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371600" algn="l"/>
                <a:tab pos="2743200" algn="l"/>
                <a:tab pos="4114800" algn="l"/>
                <a:tab pos="5486400" algn="l"/>
                <a:tab pos="6858000" algn="l"/>
                <a:tab pos="8229600" algn="l"/>
                <a:tab pos="9601200" algn="l"/>
                <a:tab pos="10972800" algn="l"/>
                <a:tab pos="12344400" algn="l"/>
                <a:tab pos="13716000" algn="l"/>
                <a:tab pos="1508760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875" b="0" strike="noStrike" spc="-2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61020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915600" y="411480"/>
            <a:ext cx="16456800" cy="79493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spcBef>
                <a:spcPts val="1497"/>
              </a:spcBef>
              <a:tabLst>
                <a:tab pos="0" algn="l"/>
                <a:tab pos="1371600" algn="l"/>
                <a:tab pos="2743200" algn="l"/>
                <a:tab pos="4114800" algn="l"/>
                <a:tab pos="5486400" algn="l"/>
                <a:tab pos="6858000" algn="l"/>
                <a:tab pos="8229600" algn="l"/>
                <a:tab pos="9601200" algn="l"/>
                <a:tab pos="10972800" algn="l"/>
                <a:tab pos="12344400" algn="l"/>
                <a:tab pos="13716000" algn="l"/>
                <a:tab pos="15087600" algn="l"/>
              </a:tabLst>
              <a:defRPr/>
            </a:lvl1pPr>
          </a:lstStyle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000" b="0" strike="noStrike" spc="-2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82414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915600" y="411480"/>
            <a:ext cx="16456800" cy="17145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371600" algn="l"/>
                <a:tab pos="2743200" algn="l"/>
                <a:tab pos="4114800" algn="l"/>
                <a:tab pos="5486400" algn="l"/>
                <a:tab pos="6858000" algn="l"/>
                <a:tab pos="8229600" algn="l"/>
                <a:tab pos="9601200" algn="l"/>
                <a:tab pos="10972800" algn="l"/>
                <a:tab pos="12344400" algn="l"/>
                <a:tab pos="13716000" algn="l"/>
                <a:tab pos="1508760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875" b="0" strike="noStrike" spc="-2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915600" y="2400300"/>
            <a:ext cx="8030400" cy="323784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5000" b="0" strike="noStrike" spc="-2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9348000" y="2400300"/>
            <a:ext cx="8030400" cy="678888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5000" b="0" strike="noStrike" spc="-2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915600" y="5946480"/>
            <a:ext cx="8030400" cy="323784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5000" b="0" strike="noStrike" spc="-2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1873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915600" y="411480"/>
            <a:ext cx="16456800" cy="17145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371600" algn="l"/>
                <a:tab pos="2743200" algn="l"/>
                <a:tab pos="4114800" algn="l"/>
                <a:tab pos="5486400" algn="l"/>
                <a:tab pos="6858000" algn="l"/>
                <a:tab pos="8229600" algn="l"/>
                <a:tab pos="9601200" algn="l"/>
                <a:tab pos="10972800" algn="l"/>
                <a:tab pos="12344400" algn="l"/>
                <a:tab pos="13716000" algn="l"/>
                <a:tab pos="1508760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875" b="0" strike="noStrike" spc="-2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915600" y="2400300"/>
            <a:ext cx="8030400" cy="678888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5000" b="0" strike="noStrike" spc="-2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9348000" y="2400300"/>
            <a:ext cx="8030400" cy="323784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5000" b="0" strike="noStrike" spc="-2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9348000" y="5946480"/>
            <a:ext cx="8030400" cy="323784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5000" b="0" strike="noStrike" spc="-2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4001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915600" y="411480"/>
            <a:ext cx="16456800" cy="17145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371600" algn="l"/>
                <a:tab pos="2743200" algn="l"/>
                <a:tab pos="4114800" algn="l"/>
                <a:tab pos="5486400" algn="l"/>
                <a:tab pos="6858000" algn="l"/>
                <a:tab pos="8229600" algn="l"/>
                <a:tab pos="9601200" algn="l"/>
                <a:tab pos="10972800" algn="l"/>
                <a:tab pos="12344400" algn="l"/>
                <a:tab pos="13716000" algn="l"/>
                <a:tab pos="1508760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875" b="0" strike="noStrike" spc="-2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915600" y="2400300"/>
            <a:ext cx="8030400" cy="323784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5000" b="0" strike="noStrike" spc="-2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9348000" y="2400300"/>
            <a:ext cx="8030400" cy="323784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5000" b="0" strike="noStrike" spc="-2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915600" y="5946480"/>
            <a:ext cx="16456800" cy="323784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5000" b="0" strike="noStrike" spc="-2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32373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915600" y="411480"/>
            <a:ext cx="16456800" cy="17145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371600" algn="l"/>
                <a:tab pos="2743200" algn="l"/>
                <a:tab pos="4114800" algn="l"/>
                <a:tab pos="5486400" algn="l"/>
                <a:tab pos="6858000" algn="l"/>
                <a:tab pos="8229600" algn="l"/>
                <a:tab pos="9601200" algn="l"/>
                <a:tab pos="10972800" algn="l"/>
                <a:tab pos="12344400" algn="l"/>
                <a:tab pos="13716000" algn="l"/>
                <a:tab pos="1508760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875" b="0" strike="noStrike" spc="-2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915600" y="2400300"/>
            <a:ext cx="16456800" cy="323784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5000" b="0" strike="noStrike" spc="-2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915600" y="5946480"/>
            <a:ext cx="16456800" cy="323784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5000" b="0" strike="noStrike" spc="-2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91695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915600" y="411480"/>
            <a:ext cx="16456800" cy="17145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371600" algn="l"/>
                <a:tab pos="2743200" algn="l"/>
                <a:tab pos="4114800" algn="l"/>
                <a:tab pos="5486400" algn="l"/>
                <a:tab pos="6858000" algn="l"/>
                <a:tab pos="8229600" algn="l"/>
                <a:tab pos="9601200" algn="l"/>
                <a:tab pos="10972800" algn="l"/>
                <a:tab pos="12344400" algn="l"/>
                <a:tab pos="13716000" algn="l"/>
                <a:tab pos="1508760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875" b="0" strike="noStrike" spc="-2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915600" y="2400300"/>
            <a:ext cx="8030400" cy="323784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5000" b="0" strike="noStrike" spc="-2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9348000" y="2400300"/>
            <a:ext cx="8030400" cy="323784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5000" b="0" strike="noStrike" spc="-2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915600" y="5946480"/>
            <a:ext cx="8030400" cy="323784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5000" b="0" strike="noStrike" spc="-2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9348000" y="5946480"/>
            <a:ext cx="8030400" cy="323784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5000" b="0" strike="noStrike" spc="-2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18379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915600" y="411480"/>
            <a:ext cx="16456800" cy="17145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371600" algn="l"/>
                <a:tab pos="2743200" algn="l"/>
                <a:tab pos="4114800" algn="l"/>
                <a:tab pos="5486400" algn="l"/>
                <a:tab pos="6858000" algn="l"/>
                <a:tab pos="8229600" algn="l"/>
                <a:tab pos="9601200" algn="l"/>
                <a:tab pos="10972800" algn="l"/>
                <a:tab pos="12344400" algn="l"/>
                <a:tab pos="13716000" algn="l"/>
                <a:tab pos="1508760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875" b="0" strike="noStrike" spc="-2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915600" y="2400300"/>
            <a:ext cx="5298600" cy="323784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5000" b="0" strike="noStrike" spc="-2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6480000" y="2400300"/>
            <a:ext cx="5298600" cy="323784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5000" b="0" strike="noStrike" spc="-2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12043800" y="2400300"/>
            <a:ext cx="5298600" cy="323784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5000" b="0" strike="noStrike" spc="-2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915600" y="5946480"/>
            <a:ext cx="5298600" cy="323784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5000" b="0" strike="noStrike" spc="-2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6480000" y="5946480"/>
            <a:ext cx="5298600" cy="323784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5000" b="0" strike="noStrike" spc="-2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12043800" y="5946480"/>
            <a:ext cx="5298600" cy="323784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5000" b="0" strike="noStrike" spc="-2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2108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043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915600" y="411480"/>
            <a:ext cx="16456800" cy="17145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875" b="0" strike="noStrike" spc="-2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915600" y="2400300"/>
            <a:ext cx="16456800" cy="678888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0" strike="noStrike" spc="-2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1158704" lvl="1" indent="-444582">
              <a:spcBef>
                <a:spcPts val="1248"/>
              </a:spcBef>
              <a:buClr>
                <a:srgbClr val="000000"/>
              </a:buClr>
              <a:buFont typeface="Arial"/>
              <a:buChar char="–"/>
              <a:tabLst>
                <a:tab pos="1142955" algn="l"/>
                <a:tab pos="2285909" algn="l"/>
                <a:tab pos="3428864" algn="l"/>
                <a:tab pos="4571817" algn="l"/>
                <a:tab pos="5714772" algn="l"/>
                <a:tab pos="6857726" algn="l"/>
                <a:tab pos="8000681" algn="l"/>
                <a:tab pos="9143634" algn="l"/>
                <a:tab pos="10286589" algn="l"/>
                <a:tab pos="11429543" algn="l"/>
                <a:tab pos="12572498" algn="l"/>
              </a:tabLst>
            </a:pPr>
            <a:r>
              <a:rPr lang="en-US" sz="5000" b="0" strike="noStrike" spc="-2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783728" lvl="2" indent="-355037">
              <a:spcBef>
                <a:spcPts val="1248"/>
              </a:spcBef>
              <a:buClr>
                <a:srgbClr val="000000"/>
              </a:buClr>
              <a:buFont typeface="Arial"/>
              <a:buChar char="•"/>
              <a:tabLst>
                <a:tab pos="1142955" algn="l"/>
                <a:tab pos="2285909" algn="l"/>
                <a:tab pos="3428864" algn="l"/>
                <a:tab pos="4571817" algn="l"/>
                <a:tab pos="5714772" algn="l"/>
                <a:tab pos="6857726" algn="l"/>
                <a:tab pos="8000681" algn="l"/>
                <a:tab pos="9143634" algn="l"/>
                <a:tab pos="10286589" algn="l"/>
                <a:tab pos="11429543" algn="l"/>
                <a:tab pos="12572498" algn="l"/>
              </a:tabLst>
            </a:pPr>
            <a:r>
              <a:rPr lang="en-US" sz="5000" b="0" strike="noStrike" spc="-2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2497850" lvl="3" indent="-355037">
              <a:spcBef>
                <a:spcPts val="1248"/>
              </a:spcBef>
              <a:buClr>
                <a:srgbClr val="000000"/>
              </a:buClr>
              <a:buFont typeface="Arial"/>
              <a:buChar char="–"/>
              <a:tabLst>
                <a:tab pos="1142955" algn="l"/>
                <a:tab pos="2285909" algn="l"/>
                <a:tab pos="3428864" algn="l"/>
                <a:tab pos="4571817" algn="l"/>
                <a:tab pos="5714772" algn="l"/>
                <a:tab pos="6857726" algn="l"/>
                <a:tab pos="8000681" algn="l"/>
                <a:tab pos="9143634" algn="l"/>
                <a:tab pos="10286589" algn="l"/>
                <a:tab pos="11429543" algn="l"/>
                <a:tab pos="12572498" algn="l"/>
              </a:tabLst>
            </a:pPr>
            <a:r>
              <a:rPr lang="en-US" sz="5000" b="0" strike="noStrike" spc="-2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3212421" lvl="4" indent="-355037">
              <a:spcBef>
                <a:spcPts val="1248"/>
              </a:spcBef>
              <a:buClr>
                <a:srgbClr val="000000"/>
              </a:buClr>
              <a:buFont typeface="Arial"/>
              <a:buChar char="»"/>
              <a:tabLst>
                <a:tab pos="1142955" algn="l"/>
                <a:tab pos="2285909" algn="l"/>
                <a:tab pos="3428864" algn="l"/>
                <a:tab pos="4571817" algn="l"/>
                <a:tab pos="5714772" algn="l"/>
                <a:tab pos="6857726" algn="l"/>
                <a:tab pos="8000681" algn="l"/>
                <a:tab pos="9143634" algn="l"/>
                <a:tab pos="10286589" algn="l"/>
                <a:tab pos="11429543" algn="l"/>
                <a:tab pos="12572498" algn="l"/>
              </a:tabLst>
            </a:pPr>
            <a:r>
              <a:rPr lang="en-US" sz="5000" b="0" strike="noStrike" spc="-2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3212421" lvl="5" indent="-355037">
              <a:spcBef>
                <a:spcPts val="1248"/>
              </a:spcBef>
              <a:buClr>
                <a:srgbClr val="000000"/>
              </a:buClr>
              <a:buFont typeface="Arial"/>
              <a:buChar char="»"/>
              <a:tabLst>
                <a:tab pos="1142955" algn="l"/>
                <a:tab pos="2285909" algn="l"/>
                <a:tab pos="3428864" algn="l"/>
                <a:tab pos="4571817" algn="l"/>
                <a:tab pos="5714772" algn="l"/>
                <a:tab pos="6857726" algn="l"/>
                <a:tab pos="8000681" algn="l"/>
                <a:tab pos="9143634" algn="l"/>
                <a:tab pos="10286589" algn="l"/>
                <a:tab pos="11429543" algn="l"/>
                <a:tab pos="12572498" algn="l"/>
              </a:tabLst>
            </a:pPr>
            <a:r>
              <a:rPr lang="en-US" sz="5000" b="0" strike="noStrike" spc="-2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212421" lvl="6" indent="-355037">
              <a:spcBef>
                <a:spcPts val="1248"/>
              </a:spcBef>
              <a:buClr>
                <a:srgbClr val="000000"/>
              </a:buClr>
              <a:buFont typeface="Arial"/>
              <a:buChar char="»"/>
              <a:tabLst>
                <a:tab pos="1142955" algn="l"/>
                <a:tab pos="2285909" algn="l"/>
                <a:tab pos="3428864" algn="l"/>
                <a:tab pos="4571817" algn="l"/>
                <a:tab pos="5714772" algn="l"/>
                <a:tab pos="6857726" algn="l"/>
                <a:tab pos="8000681" algn="l"/>
                <a:tab pos="9143634" algn="l"/>
                <a:tab pos="10286589" algn="l"/>
                <a:tab pos="11429543" algn="l"/>
                <a:tab pos="12572498" algn="l"/>
              </a:tabLst>
            </a:pPr>
            <a:r>
              <a:rPr lang="en-US" sz="5000" b="0" strike="noStrike" spc="-2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915600" y="9367380"/>
            <a:ext cx="4264800" cy="71442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1142955" algn="l"/>
                <a:tab pos="2285909" algn="l"/>
                <a:tab pos="3428864" algn="l"/>
                <a:tab pos="4571817" algn="l"/>
                <a:tab pos="5714772" algn="l"/>
                <a:tab pos="6857726" algn="l"/>
                <a:tab pos="8000681" algn="l"/>
                <a:tab pos="9143634" algn="l"/>
                <a:tab pos="10286589" algn="l"/>
                <a:tab pos="11429543" algn="l"/>
                <a:tab pos="12572498" algn="l"/>
              </a:tabLst>
            </a:pPr>
            <a:endParaRPr lang="en-US" spc="-2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6249600" y="9367380"/>
            <a:ext cx="5788800" cy="71442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1142955" algn="l"/>
                <a:tab pos="2285909" algn="l"/>
                <a:tab pos="3428864" algn="l"/>
                <a:tab pos="4571817" algn="l"/>
                <a:tab pos="5714772" algn="l"/>
                <a:tab pos="6857726" algn="l"/>
                <a:tab pos="8000681" algn="l"/>
                <a:tab pos="9143634" algn="l"/>
                <a:tab pos="10286589" algn="l"/>
                <a:tab pos="11429543" algn="l"/>
                <a:tab pos="12572498" algn="l"/>
              </a:tabLst>
            </a:pPr>
            <a:endParaRPr lang="en-US" spc="-2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13107600" y="9367380"/>
            <a:ext cx="4264800" cy="71442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tabLst>
                <a:tab pos="0" algn="l"/>
                <a:tab pos="1142955" algn="l"/>
                <a:tab pos="2285909" algn="l"/>
                <a:tab pos="3428864" algn="l"/>
                <a:tab pos="4571817" algn="l"/>
                <a:tab pos="5714772" algn="l"/>
                <a:tab pos="6857726" algn="l"/>
                <a:tab pos="8000681" algn="l"/>
                <a:tab pos="9143634" algn="l"/>
                <a:tab pos="10286589" algn="l"/>
                <a:tab pos="11429543" algn="l"/>
                <a:tab pos="12572498" algn="l"/>
              </a:tabLst>
            </a:pPr>
            <a:fld id="{6D765786-F00F-4D11-8978-7291CFE16B01}" type="slidenum">
              <a:rPr lang="en-US" sz="2126" spc="-2" smtClean="0">
                <a:solidFill>
                  <a:srgbClr val="000000"/>
                </a:solidFill>
              </a:rPr>
              <a:pPr algn="r">
                <a:tabLst>
                  <a:tab pos="0" algn="l"/>
                  <a:tab pos="1142955" algn="l"/>
                  <a:tab pos="2285909" algn="l"/>
                  <a:tab pos="3428864" algn="l"/>
                  <a:tab pos="4571817" algn="l"/>
                  <a:tab pos="5714772" algn="l"/>
                  <a:tab pos="6857726" algn="l"/>
                  <a:tab pos="8000681" algn="l"/>
                  <a:tab pos="9143634" algn="l"/>
                  <a:tab pos="10286589" algn="l"/>
                  <a:tab pos="11429543" algn="l"/>
                  <a:tab pos="12572498" algn="l"/>
                </a:tabLst>
              </a:pPr>
              <a:t>‹#›</a:t>
            </a:fld>
            <a:endParaRPr lang="en-US" sz="2126" spc="-2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44139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>
        <a:tabLst>
          <a:tab pos="0" algn="l"/>
          <a:tab pos="1371600" algn="l"/>
          <a:tab pos="2743200" algn="l"/>
          <a:tab pos="4114800" algn="l"/>
          <a:tab pos="5486400" algn="l"/>
          <a:tab pos="6858000" algn="l"/>
          <a:tab pos="8229600" algn="l"/>
          <a:tab pos="9601200" algn="l"/>
          <a:tab pos="10972800" algn="l"/>
          <a:tab pos="12344400" algn="l"/>
          <a:tab pos="13716000" algn="l"/>
          <a:tab pos="15087600" algn="l"/>
        </a:tabLst>
        <a:defRPr/>
      </a:lvl1pPr>
    </p:titleStyle>
    <p:bodyStyle>
      <a:lvl1pPr marL="640440" indent="-640440">
        <a:spcBef>
          <a:spcPts val="1497"/>
        </a:spcBef>
        <a:buClr>
          <a:srgbClr val="000000"/>
        </a:buClr>
        <a:buFont typeface="Arial"/>
        <a:buChar char="•"/>
        <a:tabLst>
          <a:tab pos="1371600" algn="l"/>
          <a:tab pos="2743200" algn="l"/>
          <a:tab pos="4114800" algn="l"/>
          <a:tab pos="5486400" algn="l"/>
          <a:tab pos="6858000" algn="l"/>
          <a:tab pos="8229600" algn="l"/>
          <a:tab pos="9601200" algn="l"/>
          <a:tab pos="10972800" algn="l"/>
          <a:tab pos="12344400" algn="l"/>
          <a:tab pos="13716000" algn="l"/>
          <a:tab pos="15087600" algn="l"/>
        </a:tabLst>
        <a:defRPr/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gif"/><Relationship Id="rId5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gif"/><Relationship Id="rId5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4.gif"/><Relationship Id="rId5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4.gif"/><Relationship Id="rId5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4.gif"/><Relationship Id="rId5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4.gif"/><Relationship Id="rId5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4.gif"/><Relationship Id="rId5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4.gif"/><Relationship Id="rId5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42.png"/><Relationship Id="rId5" Type="http://schemas.openxmlformats.org/officeDocument/2006/relationships/image" Target="../media/image14.gif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5.png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0.png"/><Relationship Id="rId7" Type="http://schemas.openxmlformats.org/officeDocument/2006/relationships/image" Target="../media/image3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4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sv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6.gif"/><Relationship Id="rId3" Type="http://schemas.openxmlformats.org/officeDocument/2006/relationships/image" Target="../media/image12.svg"/><Relationship Id="rId7" Type="http://schemas.openxmlformats.org/officeDocument/2006/relationships/image" Target="../media/image20.png"/><Relationship Id="rId12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4.sv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16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7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6.svg"/><Relationship Id="rId9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48.png"/><Relationship Id="rId11" Type="http://schemas.openxmlformats.org/officeDocument/2006/relationships/image" Target="../media/image28.png"/><Relationship Id="rId5" Type="http://schemas.openxmlformats.org/officeDocument/2006/relationships/image" Target="../media/image12.svg"/><Relationship Id="rId10" Type="http://schemas.openxmlformats.org/officeDocument/2006/relationships/image" Target="../media/image50.svg"/><Relationship Id="rId4" Type="http://schemas.openxmlformats.org/officeDocument/2006/relationships/image" Target="../media/image17.png"/><Relationship Id="rId9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12" Type="http://schemas.openxmlformats.org/officeDocument/2006/relationships/image" Target="../media/image51.jpe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48.png"/><Relationship Id="rId11" Type="http://schemas.openxmlformats.org/officeDocument/2006/relationships/image" Target="../media/image28.png"/><Relationship Id="rId5" Type="http://schemas.openxmlformats.org/officeDocument/2006/relationships/image" Target="../media/image12.svg"/><Relationship Id="rId10" Type="http://schemas.openxmlformats.org/officeDocument/2006/relationships/image" Target="../media/image50.svg"/><Relationship Id="rId4" Type="http://schemas.openxmlformats.org/officeDocument/2006/relationships/image" Target="../media/image17.png"/><Relationship Id="rId9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12" Type="http://schemas.openxmlformats.org/officeDocument/2006/relationships/image" Target="../media/image52.png"/><Relationship Id="rId2" Type="http://schemas.openxmlformats.org/officeDocument/2006/relationships/audio" Target="../media/media16.mp3"/><Relationship Id="rId16" Type="http://schemas.openxmlformats.org/officeDocument/2006/relationships/image" Target="../media/image56.png"/><Relationship Id="rId1" Type="http://schemas.microsoft.com/office/2007/relationships/media" Target="../media/media16.mp3"/><Relationship Id="rId6" Type="http://schemas.openxmlformats.org/officeDocument/2006/relationships/image" Target="../media/image48.png"/><Relationship Id="rId11" Type="http://schemas.openxmlformats.org/officeDocument/2006/relationships/image" Target="../media/image28.png"/><Relationship Id="rId5" Type="http://schemas.openxmlformats.org/officeDocument/2006/relationships/image" Target="../media/image12.svg"/><Relationship Id="rId15" Type="http://schemas.openxmlformats.org/officeDocument/2006/relationships/image" Target="../media/image55.png"/><Relationship Id="rId10" Type="http://schemas.openxmlformats.org/officeDocument/2006/relationships/image" Target="../media/image50.svg"/><Relationship Id="rId4" Type="http://schemas.openxmlformats.org/officeDocument/2006/relationships/image" Target="../media/image17.png"/><Relationship Id="rId9" Type="http://schemas.openxmlformats.org/officeDocument/2006/relationships/image" Target="../media/image50.png"/><Relationship Id="rId1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6.sv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6.gif"/><Relationship Id="rId3" Type="http://schemas.openxmlformats.org/officeDocument/2006/relationships/image" Target="../media/image12.svg"/><Relationship Id="rId7" Type="http://schemas.openxmlformats.org/officeDocument/2006/relationships/image" Target="../media/image20.png"/><Relationship Id="rId12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4.sv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16.sv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12" Type="http://schemas.openxmlformats.org/officeDocument/2006/relationships/image" Target="../media/image14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6.sv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gif"/><Relationship Id="rId5" Type="http://schemas.openxmlformats.org/officeDocument/2006/relationships/image" Target="../media/image30.png"/><Relationship Id="rId10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image" Target="../media/image3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087600" y="0"/>
            <a:ext cx="4029726" cy="3689438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685800" y="-29135"/>
            <a:ext cx="4948047" cy="10477932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049FAAB7-28E2-0749-7A23-C27937845DB1}"/>
              </a:ext>
            </a:extLst>
          </p:cNvPr>
          <p:cNvSpPr/>
          <p:nvPr/>
        </p:nvSpPr>
        <p:spPr>
          <a:xfrm>
            <a:off x="12801600" y="9258300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xmlns="" id="{421F8CE7-10A6-A3E9-58F7-733B67F14AE2}"/>
              </a:ext>
            </a:extLst>
          </p:cNvPr>
          <p:cNvSpPr/>
          <p:nvPr/>
        </p:nvSpPr>
        <p:spPr>
          <a:xfrm>
            <a:off x="6477000" y="9325407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xmlns="" id="{A017CA8E-6F40-DE7C-7ECA-0D4922549FA2}"/>
              </a:ext>
            </a:extLst>
          </p:cNvPr>
          <p:cNvSpPr/>
          <p:nvPr/>
        </p:nvSpPr>
        <p:spPr>
          <a:xfrm>
            <a:off x="762000" y="9224122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3CF6BD0B-B353-5B18-1676-76BCE26FB2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9791700"/>
            <a:ext cx="9525000" cy="4953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EC72C701-8510-6D42-4977-B3015FF5B3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296402" y="9791699"/>
            <a:ext cx="8991600" cy="495300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xmlns="" id="{3FAA262E-F4D3-F6CA-DA6E-A21C9A18FF1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45624" y="5043"/>
            <a:ext cx="3048000" cy="2102224"/>
          </a:xfrm>
          <a:prstGeom prst="rect">
            <a:avLst/>
          </a:prstGeom>
        </p:spPr>
      </p:pic>
      <p:sp>
        <p:nvSpPr>
          <p:cNvPr id="2" name="Rectangles 7">
            <a:extLst>
              <a:ext uri="{FF2B5EF4-FFF2-40B4-BE49-F238E27FC236}">
                <a16:creationId xmlns:a16="http://schemas.microsoft.com/office/drawing/2014/main" xmlns="" id="{CD6738FD-AAD9-6CDA-FB27-C67E5B44D361}"/>
              </a:ext>
            </a:extLst>
          </p:cNvPr>
          <p:cNvSpPr/>
          <p:nvPr/>
        </p:nvSpPr>
        <p:spPr>
          <a:xfrm>
            <a:off x="3962400" y="2253377"/>
            <a:ext cx="11811000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432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594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 VỀ DỰ TIẾT ÂM NHẠC 4</a:t>
            </a:r>
            <a:endParaRPr lang="en-US" altLang="vi-VN" sz="5940" b="1" dirty="0">
              <a:solidFill>
                <a:srgbClr val="00206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00600" y="6887170"/>
            <a:ext cx="98491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5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5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thực</a:t>
            </a:r>
            <a:r>
              <a:rPr lang="en-US" sz="5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hiện</a:t>
            </a:r>
            <a:r>
              <a:rPr lang="en-US" sz="5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sz="5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Vũ</a:t>
            </a:r>
            <a:r>
              <a:rPr lang="en-US" sz="5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Thị</a:t>
            </a:r>
            <a:r>
              <a:rPr lang="en-US" sz="5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Phương</a:t>
            </a:r>
            <a:endParaRPr lang="vi-VN" sz="54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47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6300"/>
            <a:ext cx="18516600" cy="176604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46CF27D7-A87C-3CA4-CFBA-81AA13291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6017339"/>
            <a:ext cx="5029200" cy="421587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89D46659-70B1-6464-87C5-6BA825F12C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859" y="24653"/>
            <a:ext cx="2578173" cy="176604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D333A84C-F223-312D-88D5-CB8D4C07F4B1}"/>
              </a:ext>
            </a:extLst>
          </p:cNvPr>
          <p:cNvSpPr txBox="1"/>
          <p:nvPr/>
        </p:nvSpPr>
        <p:spPr>
          <a:xfrm>
            <a:off x="3048000" y="1399600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C00000"/>
                </a:solidFill>
                <a:latin typeface="+mj-lt"/>
              </a:rPr>
              <a:t>Câu 2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C38A06B1-E8E6-1912-A325-4998F19A4B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800" y="2054939"/>
            <a:ext cx="17068800" cy="2830515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xmlns="" id="{7BA9D78A-FD64-4982-34AC-2FA412189BC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506287" y="1790701"/>
            <a:ext cx="3949387" cy="8446993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4DD9AAFB-0BD0-3D6E-527A-8FE9381EC9C5}"/>
              </a:ext>
            </a:extLst>
          </p:cNvPr>
          <p:cNvSpPr txBox="1"/>
          <p:nvPr/>
        </p:nvSpPr>
        <p:spPr>
          <a:xfrm>
            <a:off x="2133600" y="4507114"/>
            <a:ext cx="1478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+mj-lt"/>
              </a:rPr>
              <a:t>       </a:t>
            </a:r>
            <a:r>
              <a:rPr lang="vi-VN" sz="3600" dirty="0" smtClean="0">
                <a:latin typeface="+mj-lt"/>
              </a:rPr>
              <a:t>Miền  </a:t>
            </a:r>
            <a:r>
              <a:rPr lang="vi-VN" sz="3600" dirty="0">
                <a:latin typeface="+mj-lt"/>
              </a:rPr>
              <a:t>quê    </a:t>
            </a:r>
            <a:r>
              <a:rPr lang="vi-VN" sz="3600" dirty="0" smtClean="0">
                <a:latin typeface="+mj-lt"/>
              </a:rPr>
              <a:t>em          </a:t>
            </a:r>
            <a:r>
              <a:rPr lang="vi-VN" sz="3600" dirty="0">
                <a:latin typeface="+mj-lt"/>
              </a:rPr>
              <a:t>bao     </a:t>
            </a:r>
            <a:r>
              <a:rPr lang="vi-VN" sz="3600" dirty="0" smtClean="0">
                <a:latin typeface="+mj-lt"/>
              </a:rPr>
              <a:t> </a:t>
            </a:r>
            <a:r>
              <a:rPr lang="vi-VN" sz="3600" dirty="0">
                <a:latin typeface="+mj-lt"/>
              </a:rPr>
              <a:t>cây       </a:t>
            </a:r>
            <a:r>
              <a:rPr lang="vi-VN" sz="3600" dirty="0" smtClean="0">
                <a:latin typeface="+mj-lt"/>
              </a:rPr>
              <a:t>liễu      </a:t>
            </a:r>
            <a:r>
              <a:rPr lang="en-US" sz="3600" dirty="0" smtClean="0">
                <a:latin typeface="+mj-lt"/>
              </a:rPr>
              <a:t>              </a:t>
            </a:r>
            <a:r>
              <a:rPr lang="vi-VN" sz="3600" dirty="0" smtClean="0">
                <a:latin typeface="+mj-lt"/>
              </a:rPr>
              <a:t>xanh</a:t>
            </a:r>
            <a:r>
              <a:rPr lang="vi-VN" sz="3600" dirty="0">
                <a:latin typeface="+mj-lt"/>
              </a:rPr>
              <a:t>.</a:t>
            </a:r>
          </a:p>
        </p:txBody>
      </p:sp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xmlns="" id="{755862FC-2E53-CC3E-B678-7D5A468099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380319" y="926092"/>
            <a:ext cx="1072161" cy="107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8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2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6300"/>
            <a:ext cx="18516600" cy="176604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46CF27D7-A87C-3CA4-CFBA-81AA13291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6017339"/>
            <a:ext cx="5029200" cy="421587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89D46659-70B1-6464-87C5-6BA825F12C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859" y="24653"/>
            <a:ext cx="2578173" cy="176604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AB3B1EDD-D75D-53FC-A4E5-F66B0515B840}"/>
              </a:ext>
            </a:extLst>
          </p:cNvPr>
          <p:cNvSpPr txBox="1"/>
          <p:nvPr/>
        </p:nvSpPr>
        <p:spPr>
          <a:xfrm>
            <a:off x="3048000" y="1399600"/>
            <a:ext cx="441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C00000"/>
                </a:solidFill>
                <a:latin typeface="+mj-lt"/>
              </a:rPr>
              <a:t>Nối câu 1+2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DAA8CC2F-365F-34BA-E98F-29350A4FB1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2095500"/>
            <a:ext cx="16764000" cy="4724400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D56A127D-5D2E-3EEF-7669-8DEAD07B1DF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591347" y="1790701"/>
            <a:ext cx="3949387" cy="8446993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48EDEA5B-ACEE-8BA8-E033-5F9561CA4995}"/>
              </a:ext>
            </a:extLst>
          </p:cNvPr>
          <p:cNvSpPr txBox="1"/>
          <p:nvPr/>
        </p:nvSpPr>
        <p:spPr>
          <a:xfrm>
            <a:off x="1999129" y="3609130"/>
            <a:ext cx="15145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+mj-lt"/>
              </a:rPr>
              <a:t>               </a:t>
            </a:r>
            <a:r>
              <a:rPr lang="vi-VN" sz="4400" dirty="0" smtClean="0">
                <a:latin typeface="+mj-lt"/>
              </a:rPr>
              <a:t> </a:t>
            </a:r>
            <a:r>
              <a:rPr lang="vi-VN" sz="3600" dirty="0">
                <a:latin typeface="+mj-lt"/>
              </a:rPr>
              <a:t>Hàng </a:t>
            </a:r>
            <a:r>
              <a:rPr lang="en-US" sz="3600" dirty="0" smtClean="0">
                <a:latin typeface="+mj-lt"/>
              </a:rPr>
              <a:t> </a:t>
            </a:r>
            <a:r>
              <a:rPr lang="vi-VN" sz="3600" dirty="0" smtClean="0">
                <a:latin typeface="+mj-lt"/>
              </a:rPr>
              <a:t> </a:t>
            </a:r>
            <a:r>
              <a:rPr lang="vi-VN" sz="3600" dirty="0">
                <a:latin typeface="+mj-lt"/>
              </a:rPr>
              <a:t>bạch   </a:t>
            </a:r>
            <a:r>
              <a:rPr lang="vi-VN" sz="3600" dirty="0" smtClean="0">
                <a:latin typeface="+mj-lt"/>
              </a:rPr>
              <a:t>dương         </a:t>
            </a:r>
            <a:r>
              <a:rPr lang="vi-VN" sz="3600" dirty="0">
                <a:latin typeface="+mj-lt"/>
              </a:rPr>
              <a:t>gió       </a:t>
            </a:r>
            <a:r>
              <a:rPr lang="vi-VN" sz="3600" dirty="0" smtClean="0">
                <a:latin typeface="+mj-lt"/>
              </a:rPr>
              <a:t>đưa            </a:t>
            </a:r>
            <a:r>
              <a:rPr lang="vi-VN" sz="3600" dirty="0">
                <a:latin typeface="+mj-lt"/>
              </a:rPr>
              <a:t>nhẹ       </a:t>
            </a:r>
            <a:r>
              <a:rPr lang="vi-VN" sz="3600" dirty="0" smtClean="0">
                <a:latin typeface="+mj-lt"/>
              </a:rPr>
              <a:t>bên          </a:t>
            </a:r>
            <a:r>
              <a:rPr lang="vi-VN" sz="3600" dirty="0">
                <a:latin typeface="+mj-lt"/>
              </a:rPr>
              <a:t>sông</a:t>
            </a:r>
            <a:r>
              <a:rPr lang="vi-VN" sz="3200" dirty="0">
                <a:latin typeface="+mj-lt"/>
              </a:rPr>
              <a:t>.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CEBFF656-73ED-DEAA-B4DA-81FF82CFE419}"/>
              </a:ext>
            </a:extLst>
          </p:cNvPr>
          <p:cNvSpPr txBox="1"/>
          <p:nvPr/>
        </p:nvSpPr>
        <p:spPr>
          <a:xfrm>
            <a:off x="2178585" y="6463725"/>
            <a:ext cx="1478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+mj-lt"/>
              </a:rPr>
              <a:t>      </a:t>
            </a:r>
            <a:r>
              <a:rPr lang="vi-VN" sz="3600" dirty="0" smtClean="0">
                <a:latin typeface="+mj-lt"/>
              </a:rPr>
              <a:t>Miền  </a:t>
            </a:r>
            <a:r>
              <a:rPr lang="en-US" sz="3600" dirty="0" smtClean="0">
                <a:latin typeface="+mj-lt"/>
              </a:rPr>
              <a:t> </a:t>
            </a:r>
            <a:r>
              <a:rPr lang="vi-VN" sz="3600" dirty="0" smtClean="0">
                <a:latin typeface="+mj-lt"/>
              </a:rPr>
              <a:t>quê    em       </a:t>
            </a:r>
            <a:r>
              <a:rPr lang="en-US" sz="3600" dirty="0" smtClean="0">
                <a:latin typeface="+mj-lt"/>
              </a:rPr>
              <a:t> </a:t>
            </a:r>
            <a:r>
              <a:rPr lang="vi-VN" sz="3600" dirty="0" smtClean="0">
                <a:latin typeface="+mj-lt"/>
              </a:rPr>
              <a:t> </a:t>
            </a:r>
            <a:r>
              <a:rPr lang="vi-VN" sz="3600" dirty="0">
                <a:latin typeface="+mj-lt"/>
              </a:rPr>
              <a:t>bao      cây      </a:t>
            </a:r>
            <a:r>
              <a:rPr lang="vi-VN" sz="3600" dirty="0" smtClean="0">
                <a:latin typeface="+mj-lt"/>
              </a:rPr>
              <a:t> </a:t>
            </a:r>
            <a:r>
              <a:rPr lang="vi-VN" sz="3600" dirty="0">
                <a:latin typeface="+mj-lt"/>
              </a:rPr>
              <a:t>liễu     </a:t>
            </a:r>
            <a:r>
              <a:rPr lang="en-US" sz="3600" dirty="0" smtClean="0">
                <a:latin typeface="+mj-lt"/>
              </a:rPr>
              <a:t>            </a:t>
            </a:r>
            <a:r>
              <a:rPr lang="vi-VN" sz="3600" dirty="0" smtClean="0">
                <a:latin typeface="+mj-lt"/>
              </a:rPr>
              <a:t> </a:t>
            </a:r>
            <a:r>
              <a:rPr lang="vi-VN" sz="3600" dirty="0">
                <a:latin typeface="+mj-lt"/>
              </a:rPr>
              <a:t>xanh.</a:t>
            </a:r>
          </a:p>
        </p:txBody>
      </p:sp>
      <p:pic>
        <p:nvPicPr>
          <p:cNvPr id="5" name="12">
            <a:hlinkClick r:id="" action="ppaction://media"/>
            <a:extLst>
              <a:ext uri="{FF2B5EF4-FFF2-40B4-BE49-F238E27FC236}">
                <a16:creationId xmlns:a16="http://schemas.microsoft.com/office/drawing/2014/main" xmlns="" id="{8C7465A8-0267-E36B-5726-E47A007805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611600" y="537899"/>
            <a:ext cx="1069730" cy="106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99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5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6300"/>
            <a:ext cx="18516600" cy="176604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46CF27D7-A87C-3CA4-CFBA-81AA13291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6017339"/>
            <a:ext cx="5029200" cy="421587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89D46659-70B1-6464-87C5-6BA825F12C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859" y="24653"/>
            <a:ext cx="2578173" cy="176604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8DDB6AAB-3048-DF79-36F1-A3EFAA595F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0200" y="2171700"/>
            <a:ext cx="16383000" cy="2836493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C174F640-F9D5-679B-BA72-D764BDA45213}"/>
              </a:ext>
            </a:extLst>
          </p:cNvPr>
          <p:cNvSpPr txBox="1"/>
          <p:nvPr/>
        </p:nvSpPr>
        <p:spPr>
          <a:xfrm>
            <a:off x="3048000" y="1399600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C00000"/>
                </a:solidFill>
                <a:latin typeface="+mj-lt"/>
              </a:rPr>
              <a:t>Câu 3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3C25DCB3-9F8B-9719-AA23-EDC5BCC634F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591347" y="1790701"/>
            <a:ext cx="3949387" cy="8446993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D5B54F3D-2607-EEFD-8D8F-97772C7AA072}"/>
              </a:ext>
            </a:extLst>
          </p:cNvPr>
          <p:cNvSpPr txBox="1"/>
          <p:nvPr/>
        </p:nvSpPr>
        <p:spPr>
          <a:xfrm>
            <a:off x="3045920" y="4694033"/>
            <a:ext cx="1478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+mj-lt"/>
              </a:rPr>
              <a:t>       </a:t>
            </a:r>
            <a:r>
              <a:rPr lang="vi-VN" sz="3600" dirty="0" smtClean="0">
                <a:latin typeface="+mj-lt"/>
              </a:rPr>
              <a:t>Tìm     </a:t>
            </a:r>
            <a:r>
              <a:rPr lang="vi-VN" sz="3600" dirty="0">
                <a:latin typeface="+mj-lt"/>
              </a:rPr>
              <a:t>nơi        </a:t>
            </a:r>
            <a:r>
              <a:rPr lang="vi-VN" sz="3600" dirty="0" smtClean="0">
                <a:latin typeface="+mj-lt"/>
              </a:rPr>
              <a:t>đâu           </a:t>
            </a:r>
            <a:r>
              <a:rPr lang="en-US" sz="3600" dirty="0" smtClean="0">
                <a:latin typeface="+mj-lt"/>
              </a:rPr>
              <a:t> </a:t>
            </a:r>
            <a:r>
              <a:rPr lang="vi-VN" sz="3600" dirty="0" smtClean="0">
                <a:latin typeface="+mj-lt"/>
              </a:rPr>
              <a:t>núi        </a:t>
            </a:r>
            <a:r>
              <a:rPr lang="vi-VN" sz="3600" dirty="0">
                <a:latin typeface="+mj-lt"/>
              </a:rPr>
              <a:t>sông         </a:t>
            </a:r>
            <a:r>
              <a:rPr lang="en-US" sz="3600" dirty="0" smtClean="0">
                <a:latin typeface="+mj-lt"/>
              </a:rPr>
              <a:t> </a:t>
            </a:r>
            <a:r>
              <a:rPr lang="vi-VN" sz="3600" dirty="0" smtClean="0">
                <a:latin typeface="+mj-lt"/>
              </a:rPr>
              <a:t>đẹp         </a:t>
            </a:r>
            <a:r>
              <a:rPr lang="vi-VN" sz="3600" dirty="0">
                <a:latin typeface="+mj-lt"/>
              </a:rPr>
              <a:t>tươi          </a:t>
            </a:r>
            <a:r>
              <a:rPr lang="vi-VN" sz="3600" dirty="0" smtClean="0">
                <a:latin typeface="+mj-lt"/>
              </a:rPr>
              <a:t> </a:t>
            </a:r>
            <a:r>
              <a:rPr lang="vi-VN" sz="3600" dirty="0">
                <a:latin typeface="+mj-lt"/>
              </a:rPr>
              <a:t>xa.</a:t>
            </a:r>
          </a:p>
        </p:txBody>
      </p:sp>
      <p:pic>
        <p:nvPicPr>
          <p:cNvPr id="4" name="3">
            <a:hlinkClick r:id="" action="ppaction://media"/>
            <a:extLst>
              <a:ext uri="{FF2B5EF4-FFF2-40B4-BE49-F238E27FC236}">
                <a16:creationId xmlns:a16="http://schemas.microsoft.com/office/drawing/2014/main" xmlns="" id="{830E7DA7-D8C5-A7C1-8C4E-4DC04A2C04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75582" y="740500"/>
            <a:ext cx="881420" cy="88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092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7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6300"/>
            <a:ext cx="18516600" cy="176604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46CF27D7-A87C-3CA4-CFBA-81AA13291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6017339"/>
            <a:ext cx="5029200" cy="421587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89D46659-70B1-6464-87C5-6BA825F12C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859" y="24653"/>
            <a:ext cx="2578173" cy="176604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E9F423F9-43C0-8310-987A-5E34467C7E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2095500"/>
            <a:ext cx="16002000" cy="311899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8D563A92-3106-89D7-1063-EC2F37284C80}"/>
              </a:ext>
            </a:extLst>
          </p:cNvPr>
          <p:cNvSpPr txBox="1"/>
          <p:nvPr/>
        </p:nvSpPr>
        <p:spPr>
          <a:xfrm>
            <a:off x="3048000" y="1399600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C00000"/>
                </a:solidFill>
                <a:latin typeface="+mj-lt"/>
              </a:rPr>
              <a:t>Câu 4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5DEEFB09-72E6-995A-A543-62483318881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591347" y="1790701"/>
            <a:ext cx="3949387" cy="8446993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848023FE-8238-392D-87AD-E24F571B70F7}"/>
              </a:ext>
            </a:extLst>
          </p:cNvPr>
          <p:cNvSpPr txBox="1"/>
          <p:nvPr/>
        </p:nvSpPr>
        <p:spPr>
          <a:xfrm>
            <a:off x="3505200" y="5041816"/>
            <a:ext cx="1066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+mj-lt"/>
              </a:rPr>
              <a:t>Từ    biển    khơi      </a:t>
            </a:r>
            <a:r>
              <a:rPr lang="vi-VN" sz="3600" dirty="0" smtClean="0">
                <a:latin typeface="+mj-lt"/>
              </a:rPr>
              <a:t> </a:t>
            </a:r>
            <a:r>
              <a:rPr lang="vi-VN" sz="3600" dirty="0">
                <a:latin typeface="+mj-lt"/>
              </a:rPr>
              <a:t>về      </a:t>
            </a:r>
            <a:r>
              <a:rPr lang="vi-VN" sz="3600" dirty="0" smtClean="0">
                <a:latin typeface="+mj-lt"/>
              </a:rPr>
              <a:t>thung    </a:t>
            </a:r>
            <a:r>
              <a:rPr lang="vi-VN" sz="3600" dirty="0">
                <a:latin typeface="+mj-lt"/>
              </a:rPr>
              <a:t>lũng   </a:t>
            </a:r>
            <a:r>
              <a:rPr lang="en-US" sz="3600" dirty="0" smtClean="0">
                <a:latin typeface="+mj-lt"/>
              </a:rPr>
              <a:t>          </a:t>
            </a:r>
            <a:r>
              <a:rPr lang="vi-VN" sz="3600" dirty="0" smtClean="0">
                <a:latin typeface="+mj-lt"/>
              </a:rPr>
              <a:t>   </a:t>
            </a:r>
            <a:r>
              <a:rPr lang="vi-VN" sz="3600" dirty="0">
                <a:latin typeface="+mj-lt"/>
              </a:rPr>
              <a:t>xa</a:t>
            </a:r>
            <a:r>
              <a:rPr lang="vi-VN" sz="3200" dirty="0">
                <a:latin typeface="+mj-lt"/>
              </a:rPr>
              <a:t>.</a:t>
            </a:r>
          </a:p>
        </p:txBody>
      </p:sp>
      <p:pic>
        <p:nvPicPr>
          <p:cNvPr id="4" name="4">
            <a:hlinkClick r:id="" action="ppaction://media"/>
            <a:extLst>
              <a:ext uri="{FF2B5EF4-FFF2-40B4-BE49-F238E27FC236}">
                <a16:creationId xmlns:a16="http://schemas.microsoft.com/office/drawing/2014/main" xmlns="" id="{535A6FF2-777F-66F6-95BB-3C527BFFE0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230600" y="76900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46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7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6300"/>
            <a:ext cx="18516600" cy="176604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46CF27D7-A87C-3CA4-CFBA-81AA13291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6017339"/>
            <a:ext cx="5029200" cy="421587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89D46659-70B1-6464-87C5-6BA825F12C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859" y="24653"/>
            <a:ext cx="2578173" cy="176604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19C6C960-57D2-1617-28FA-AF34ADBBFE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6400" y="2019300"/>
            <a:ext cx="16459200" cy="48768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C4D41215-7E6C-E897-63D4-16C46CD91EB5}"/>
              </a:ext>
            </a:extLst>
          </p:cNvPr>
          <p:cNvSpPr txBox="1"/>
          <p:nvPr/>
        </p:nvSpPr>
        <p:spPr>
          <a:xfrm>
            <a:off x="3048000" y="1399600"/>
            <a:ext cx="487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C00000"/>
                </a:solidFill>
                <a:latin typeface="+mj-lt"/>
              </a:rPr>
              <a:t>Nối câu 3+4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EFB7339C-3472-C3EF-8032-FDB682D0FE6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591347" y="1790701"/>
            <a:ext cx="3949387" cy="8446993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A8AFC564-A128-8E53-1D2A-C4975ABD3964}"/>
              </a:ext>
            </a:extLst>
          </p:cNvPr>
          <p:cNvSpPr txBox="1"/>
          <p:nvPr/>
        </p:nvSpPr>
        <p:spPr>
          <a:xfrm>
            <a:off x="3352800" y="4076700"/>
            <a:ext cx="14361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+mj-lt"/>
              </a:rPr>
              <a:t>   </a:t>
            </a:r>
            <a:r>
              <a:rPr lang="vi-VN" sz="3600" dirty="0" smtClean="0">
                <a:latin typeface="+mj-lt"/>
              </a:rPr>
              <a:t>  </a:t>
            </a:r>
            <a:r>
              <a:rPr lang="vi-VN" sz="3600" dirty="0">
                <a:latin typeface="+mj-lt"/>
              </a:rPr>
              <a:t>Tìm     nơi        </a:t>
            </a:r>
            <a:r>
              <a:rPr lang="vi-VN" sz="3600" dirty="0" smtClean="0">
                <a:latin typeface="+mj-lt"/>
              </a:rPr>
              <a:t> </a:t>
            </a:r>
            <a:r>
              <a:rPr lang="vi-VN" sz="3600" dirty="0">
                <a:latin typeface="+mj-lt"/>
              </a:rPr>
              <a:t>đâu          </a:t>
            </a:r>
            <a:r>
              <a:rPr lang="vi-VN" sz="3600" dirty="0" smtClean="0">
                <a:latin typeface="+mj-lt"/>
              </a:rPr>
              <a:t> </a:t>
            </a:r>
            <a:r>
              <a:rPr lang="vi-VN" sz="3600" dirty="0">
                <a:latin typeface="+mj-lt"/>
              </a:rPr>
              <a:t>núi        sông          </a:t>
            </a:r>
            <a:r>
              <a:rPr lang="vi-VN" sz="3600" dirty="0" smtClean="0">
                <a:latin typeface="+mj-lt"/>
              </a:rPr>
              <a:t>đẹp         </a:t>
            </a:r>
            <a:r>
              <a:rPr lang="vi-VN" sz="3600" dirty="0">
                <a:latin typeface="+mj-lt"/>
              </a:rPr>
              <a:t>tươi           </a:t>
            </a:r>
            <a:r>
              <a:rPr lang="vi-VN" sz="3600" dirty="0" smtClean="0">
                <a:latin typeface="+mj-lt"/>
              </a:rPr>
              <a:t> </a:t>
            </a:r>
            <a:r>
              <a:rPr lang="vi-VN" sz="3600" dirty="0">
                <a:latin typeface="+mj-lt"/>
              </a:rPr>
              <a:t>xa.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FD820CEC-4A6D-9763-F956-53528DB528CF}"/>
              </a:ext>
            </a:extLst>
          </p:cNvPr>
          <p:cNvSpPr txBox="1"/>
          <p:nvPr/>
        </p:nvSpPr>
        <p:spPr>
          <a:xfrm>
            <a:off x="3505200" y="6920925"/>
            <a:ext cx="952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+mj-lt"/>
              </a:rPr>
              <a:t>Từ    biển    khơi      </a:t>
            </a:r>
            <a:r>
              <a:rPr lang="en-US" sz="3600" dirty="0" smtClean="0">
                <a:latin typeface="+mj-lt"/>
              </a:rPr>
              <a:t> </a:t>
            </a:r>
            <a:r>
              <a:rPr lang="vi-VN" sz="3600" dirty="0" smtClean="0">
                <a:latin typeface="+mj-lt"/>
              </a:rPr>
              <a:t>về     </a:t>
            </a:r>
            <a:r>
              <a:rPr lang="vi-VN" sz="3600" dirty="0">
                <a:latin typeface="+mj-lt"/>
              </a:rPr>
              <a:t>thung      lũng    </a:t>
            </a:r>
            <a:r>
              <a:rPr lang="en-US" sz="3600" dirty="0" smtClean="0">
                <a:latin typeface="+mj-lt"/>
              </a:rPr>
              <a:t>       </a:t>
            </a:r>
            <a:r>
              <a:rPr lang="vi-VN" sz="3600" dirty="0" smtClean="0">
                <a:latin typeface="+mj-lt"/>
              </a:rPr>
              <a:t>  </a:t>
            </a:r>
            <a:r>
              <a:rPr lang="vi-VN" sz="3600" dirty="0">
                <a:latin typeface="+mj-lt"/>
              </a:rPr>
              <a:t>xa.</a:t>
            </a:r>
          </a:p>
        </p:txBody>
      </p:sp>
      <p:pic>
        <p:nvPicPr>
          <p:cNvPr id="4" name="34">
            <a:hlinkClick r:id="" action="ppaction://media"/>
            <a:extLst>
              <a:ext uri="{FF2B5EF4-FFF2-40B4-BE49-F238E27FC236}">
                <a16:creationId xmlns:a16="http://schemas.microsoft.com/office/drawing/2014/main" xmlns="" id="{BF2FFB56-1A78-51DF-F761-97053C5321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535400" y="459574"/>
            <a:ext cx="1178639" cy="117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038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6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6300"/>
            <a:ext cx="18516600" cy="176604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46CF27D7-A87C-3CA4-CFBA-81AA13291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6017339"/>
            <a:ext cx="5029200" cy="421587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89D46659-70B1-6464-87C5-6BA825F12C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859" y="24653"/>
            <a:ext cx="2578173" cy="176604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5A010B2B-CB8A-A22E-A157-CC7408C0A5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1600" y="2095500"/>
            <a:ext cx="15978768" cy="2667499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05844C41-7599-7EC7-4F55-C6CE146B81C1}"/>
              </a:ext>
            </a:extLst>
          </p:cNvPr>
          <p:cNvSpPr txBox="1"/>
          <p:nvPr/>
        </p:nvSpPr>
        <p:spPr>
          <a:xfrm>
            <a:off x="3048000" y="1399600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C00000"/>
                </a:solidFill>
                <a:latin typeface="+mj-lt"/>
              </a:rPr>
              <a:t>Câu 5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D3328B40-E3DD-477A-0523-0632E8C47D0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591347" y="1790701"/>
            <a:ext cx="3949387" cy="8446993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C0C3E195-AFE4-084A-E840-3BF7A5A8A3E7}"/>
              </a:ext>
            </a:extLst>
          </p:cNvPr>
          <p:cNvSpPr txBox="1"/>
          <p:nvPr/>
        </p:nvSpPr>
        <p:spPr>
          <a:xfrm>
            <a:off x="3581400" y="4773518"/>
            <a:ext cx="1341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+mj-lt"/>
              </a:rPr>
              <a:t>Mặt    trời       sáng          chiếu     </a:t>
            </a:r>
            <a:r>
              <a:rPr lang="vi-VN" sz="3600" dirty="0" smtClean="0">
                <a:latin typeface="+mj-lt"/>
              </a:rPr>
              <a:t>trên          miền      </a:t>
            </a:r>
            <a:r>
              <a:rPr lang="vi-VN" sz="3600" dirty="0">
                <a:latin typeface="+mj-lt"/>
              </a:rPr>
              <a:t>quê             </a:t>
            </a:r>
            <a:r>
              <a:rPr lang="vi-VN" sz="3600" dirty="0" smtClean="0">
                <a:latin typeface="+mj-lt"/>
              </a:rPr>
              <a:t>ta</a:t>
            </a:r>
            <a:r>
              <a:rPr lang="vi-VN" sz="3600" dirty="0">
                <a:latin typeface="+mj-lt"/>
              </a:rPr>
              <a:t>.</a:t>
            </a:r>
          </a:p>
        </p:txBody>
      </p:sp>
      <p:pic>
        <p:nvPicPr>
          <p:cNvPr id="4" name="5">
            <a:hlinkClick r:id="" action="ppaction://media"/>
            <a:extLst>
              <a:ext uri="{FF2B5EF4-FFF2-40B4-BE49-F238E27FC236}">
                <a16:creationId xmlns:a16="http://schemas.microsoft.com/office/drawing/2014/main" xmlns="" id="{51D732B2-2D01-0E5B-1FB4-34E5215EC6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306800" y="945049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757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6300"/>
            <a:ext cx="18516600" cy="176604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46CF27D7-A87C-3CA4-CFBA-81AA13291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6017339"/>
            <a:ext cx="5029200" cy="421587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89D46659-70B1-6464-87C5-6BA825F12C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859" y="24653"/>
            <a:ext cx="2578173" cy="176604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199D2F66-260C-76EB-7B3E-673C1D83F8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800" y="2171700"/>
            <a:ext cx="16032890" cy="278859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94DE99D2-7205-ABE0-AE6F-A000B28B2FF0}"/>
              </a:ext>
            </a:extLst>
          </p:cNvPr>
          <p:cNvSpPr txBox="1"/>
          <p:nvPr/>
        </p:nvSpPr>
        <p:spPr>
          <a:xfrm>
            <a:off x="3048000" y="1399600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C00000"/>
                </a:solidFill>
                <a:latin typeface="+mj-lt"/>
              </a:rPr>
              <a:t>Câu 6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86539A10-6366-86D3-94A0-8B68D662D11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591347" y="1790701"/>
            <a:ext cx="3949387" cy="8446993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0D7FC1C4-D329-1E3F-6538-1958D91C0D95}"/>
              </a:ext>
            </a:extLst>
          </p:cNvPr>
          <p:cNvSpPr txBox="1"/>
          <p:nvPr/>
        </p:nvSpPr>
        <p:spPr>
          <a:xfrm>
            <a:off x="3200400" y="4305300"/>
            <a:ext cx="1272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+mj-lt"/>
              </a:rPr>
              <a:t>Dài  thẳng    tắp    </a:t>
            </a:r>
            <a:r>
              <a:rPr lang="vi-VN" sz="3600" dirty="0" smtClean="0">
                <a:latin typeface="+mj-lt"/>
              </a:rPr>
              <a:t>những </a:t>
            </a:r>
            <a:r>
              <a:rPr lang="en-US" sz="3600" dirty="0" smtClean="0">
                <a:latin typeface="+mj-lt"/>
              </a:rPr>
              <a:t>  </a:t>
            </a:r>
            <a:r>
              <a:rPr lang="vi-VN" sz="3600" dirty="0" smtClean="0">
                <a:latin typeface="+mj-lt"/>
              </a:rPr>
              <a:t> </a:t>
            </a:r>
            <a:r>
              <a:rPr lang="vi-VN" sz="3600" dirty="0">
                <a:latin typeface="+mj-lt"/>
              </a:rPr>
              <a:t>con      </a:t>
            </a:r>
            <a:r>
              <a:rPr lang="vi-VN" sz="3600" dirty="0" smtClean="0">
                <a:latin typeface="+mj-lt"/>
              </a:rPr>
              <a:t>đường </a:t>
            </a:r>
            <a:r>
              <a:rPr lang="en-US" sz="3600" dirty="0" smtClean="0">
                <a:latin typeface="+mj-lt"/>
              </a:rPr>
              <a:t>              </a:t>
            </a:r>
            <a:r>
              <a:rPr lang="vi-VN" sz="3600" dirty="0" smtClean="0">
                <a:latin typeface="+mj-lt"/>
              </a:rPr>
              <a:t> </a:t>
            </a:r>
            <a:r>
              <a:rPr lang="vi-VN" sz="3600" dirty="0">
                <a:latin typeface="+mj-lt"/>
              </a:rPr>
              <a:t>xa.</a:t>
            </a:r>
          </a:p>
        </p:txBody>
      </p:sp>
      <p:pic>
        <p:nvPicPr>
          <p:cNvPr id="4" name="6">
            <a:hlinkClick r:id="" action="ppaction://media"/>
            <a:extLst>
              <a:ext uri="{FF2B5EF4-FFF2-40B4-BE49-F238E27FC236}">
                <a16:creationId xmlns:a16="http://schemas.microsoft.com/office/drawing/2014/main" xmlns="" id="{E6363343-04DD-78D2-57AA-95F3F25F01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773400" y="529513"/>
            <a:ext cx="1178639" cy="117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319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6300"/>
            <a:ext cx="18516600" cy="176604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46CF27D7-A87C-3CA4-CFBA-81AA13291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6017339"/>
            <a:ext cx="5029200" cy="421587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89D46659-70B1-6464-87C5-6BA825F12C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859" y="24653"/>
            <a:ext cx="2578173" cy="176604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CC4FCEB7-42C9-245B-F619-F56C3C016C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7400" y="2019300"/>
            <a:ext cx="16136470" cy="349524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8DC68B58-45CD-7D65-7703-221D100354F9}"/>
              </a:ext>
            </a:extLst>
          </p:cNvPr>
          <p:cNvSpPr txBox="1"/>
          <p:nvPr/>
        </p:nvSpPr>
        <p:spPr>
          <a:xfrm>
            <a:off x="3048000" y="1399600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C00000"/>
                </a:solidFill>
                <a:latin typeface="+mj-lt"/>
              </a:rPr>
              <a:t>Câu 7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394D2E9A-4D61-B029-95B0-947F05A5821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591347" y="1790701"/>
            <a:ext cx="3949387" cy="8446993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97366B5B-00A9-3D91-8E69-9E226CB8B370}"/>
              </a:ext>
            </a:extLst>
          </p:cNvPr>
          <p:cNvSpPr txBox="1"/>
          <p:nvPr/>
        </p:nvSpPr>
        <p:spPr>
          <a:xfrm>
            <a:off x="4419600" y="5005973"/>
            <a:ext cx="1325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+mj-lt"/>
              </a:rPr>
              <a:t>Mãi      đẹp     </a:t>
            </a:r>
            <a:r>
              <a:rPr lang="vi-VN" sz="3600" dirty="0" smtClean="0">
                <a:latin typeface="+mj-lt"/>
              </a:rPr>
              <a:t>tươi            </a:t>
            </a:r>
            <a:r>
              <a:rPr lang="vi-VN" sz="3600" dirty="0">
                <a:latin typeface="+mj-lt"/>
              </a:rPr>
              <a:t>nơi       </a:t>
            </a:r>
            <a:r>
              <a:rPr lang="vi-VN" sz="3600" dirty="0" smtClean="0">
                <a:latin typeface="+mj-lt"/>
              </a:rPr>
              <a:t> </a:t>
            </a:r>
            <a:r>
              <a:rPr lang="vi-VN" sz="3600" dirty="0">
                <a:latin typeface="+mj-lt"/>
              </a:rPr>
              <a:t>quê         </a:t>
            </a:r>
            <a:r>
              <a:rPr lang="vi-VN" sz="3600" dirty="0" smtClean="0">
                <a:latin typeface="+mj-lt"/>
              </a:rPr>
              <a:t> </a:t>
            </a:r>
            <a:r>
              <a:rPr lang="vi-VN" sz="3600" dirty="0">
                <a:latin typeface="+mj-lt"/>
              </a:rPr>
              <a:t>hương    </a:t>
            </a:r>
            <a:r>
              <a:rPr lang="vi-VN" sz="3600" dirty="0" smtClean="0">
                <a:latin typeface="+mj-lt"/>
              </a:rPr>
              <a:t>nhà</a:t>
            </a:r>
            <a:r>
              <a:rPr lang="vi-VN" sz="3600" dirty="0">
                <a:latin typeface="+mj-lt"/>
              </a:rPr>
              <a:t>.</a:t>
            </a:r>
          </a:p>
        </p:txBody>
      </p:sp>
      <p:pic>
        <p:nvPicPr>
          <p:cNvPr id="4" name="7">
            <a:hlinkClick r:id="" action="ppaction://media"/>
            <a:extLst>
              <a:ext uri="{FF2B5EF4-FFF2-40B4-BE49-F238E27FC236}">
                <a16:creationId xmlns:a16="http://schemas.microsoft.com/office/drawing/2014/main" xmlns="" id="{A9A6D29E-E61C-DE83-42BD-184FAB7BFC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925800" y="976317"/>
            <a:ext cx="1148120" cy="114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964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0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6300"/>
            <a:ext cx="18516600" cy="1766047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89D46659-70B1-6464-87C5-6BA825F12C1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5859" y="24653"/>
            <a:ext cx="2578173" cy="176604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9BFE263B-7AD9-FFEF-318F-B747FDF8AA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100" y="1963962"/>
            <a:ext cx="17678400" cy="5465537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532D30C2-5846-A59F-0660-AB2D7A608F2E}"/>
              </a:ext>
            </a:extLst>
          </p:cNvPr>
          <p:cNvSpPr txBox="1"/>
          <p:nvPr/>
        </p:nvSpPr>
        <p:spPr>
          <a:xfrm>
            <a:off x="3124200" y="907677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C00000"/>
                </a:solidFill>
                <a:latin typeface="+mj-lt"/>
              </a:rPr>
              <a:t>Nối câu 5+6+7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C31098D3-CF87-A34A-5B57-F295A5A64D2A}"/>
              </a:ext>
            </a:extLst>
          </p:cNvPr>
          <p:cNvSpPr txBox="1"/>
          <p:nvPr/>
        </p:nvSpPr>
        <p:spPr>
          <a:xfrm>
            <a:off x="3054724" y="3187125"/>
            <a:ext cx="1478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+mj-lt"/>
              </a:rPr>
              <a:t>Mặt     trời     </a:t>
            </a:r>
            <a:r>
              <a:rPr lang="vi-VN" sz="3600" dirty="0" smtClean="0">
                <a:latin typeface="+mj-lt"/>
              </a:rPr>
              <a:t> </a:t>
            </a:r>
            <a:r>
              <a:rPr lang="vi-VN" sz="3600" dirty="0">
                <a:latin typeface="+mj-lt"/>
              </a:rPr>
              <a:t>sáng          </a:t>
            </a:r>
            <a:r>
              <a:rPr lang="vi-VN" sz="3600" dirty="0" smtClean="0">
                <a:latin typeface="+mj-lt"/>
              </a:rPr>
              <a:t> </a:t>
            </a:r>
            <a:r>
              <a:rPr lang="vi-VN" sz="3600" dirty="0">
                <a:latin typeface="+mj-lt"/>
              </a:rPr>
              <a:t>chiếu        </a:t>
            </a:r>
            <a:r>
              <a:rPr lang="vi-VN" sz="3600" dirty="0" smtClean="0">
                <a:latin typeface="+mj-lt"/>
              </a:rPr>
              <a:t>trên             miền       quê                </a:t>
            </a:r>
            <a:r>
              <a:rPr lang="vi-VN" sz="3600" dirty="0">
                <a:latin typeface="+mj-lt"/>
              </a:rPr>
              <a:t>ta.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9352DB50-8B74-F8AF-F5D0-0BF74980ECC1}"/>
              </a:ext>
            </a:extLst>
          </p:cNvPr>
          <p:cNvSpPr txBox="1"/>
          <p:nvPr/>
        </p:nvSpPr>
        <p:spPr>
          <a:xfrm>
            <a:off x="2895600" y="5168325"/>
            <a:ext cx="1478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+mj-lt"/>
              </a:rPr>
              <a:t>Dài    </a:t>
            </a:r>
            <a:r>
              <a:rPr lang="vi-VN" sz="3600" dirty="0" smtClean="0">
                <a:latin typeface="+mj-lt"/>
              </a:rPr>
              <a:t>thẳng      </a:t>
            </a:r>
            <a:r>
              <a:rPr lang="vi-VN" sz="3600" dirty="0">
                <a:latin typeface="+mj-lt"/>
              </a:rPr>
              <a:t>tắp             </a:t>
            </a:r>
            <a:r>
              <a:rPr lang="vi-VN" sz="3600" dirty="0" smtClean="0">
                <a:latin typeface="+mj-lt"/>
              </a:rPr>
              <a:t>những      </a:t>
            </a:r>
            <a:r>
              <a:rPr lang="vi-VN" sz="3600" dirty="0">
                <a:latin typeface="+mj-lt"/>
              </a:rPr>
              <a:t>con               đường         </a:t>
            </a:r>
            <a:r>
              <a:rPr lang="en-US" sz="3600" dirty="0" smtClean="0">
                <a:latin typeface="+mj-lt"/>
              </a:rPr>
              <a:t>        </a:t>
            </a:r>
            <a:r>
              <a:rPr lang="vi-VN" sz="3600" dirty="0" smtClean="0">
                <a:latin typeface="+mj-lt"/>
              </a:rPr>
              <a:t>xa</a:t>
            </a:r>
            <a:r>
              <a:rPr lang="vi-VN" sz="3600" dirty="0">
                <a:latin typeface="+mj-lt"/>
              </a:rPr>
              <a:t>.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B23897A8-E1A9-2848-C235-EBEB3086100D}"/>
              </a:ext>
            </a:extLst>
          </p:cNvPr>
          <p:cNvSpPr txBox="1"/>
          <p:nvPr/>
        </p:nvSpPr>
        <p:spPr>
          <a:xfrm>
            <a:off x="3119718" y="7073325"/>
            <a:ext cx="1478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+mj-lt"/>
              </a:rPr>
              <a:t>Mãi     </a:t>
            </a:r>
            <a:r>
              <a:rPr lang="vi-VN" sz="3600" dirty="0" smtClean="0">
                <a:latin typeface="+mj-lt"/>
              </a:rPr>
              <a:t>đẹp        </a:t>
            </a:r>
            <a:r>
              <a:rPr lang="vi-VN" sz="3600" dirty="0">
                <a:latin typeface="+mj-lt"/>
              </a:rPr>
              <a:t>tươi             </a:t>
            </a:r>
            <a:r>
              <a:rPr lang="vi-VN" sz="3600" dirty="0" smtClean="0">
                <a:latin typeface="+mj-lt"/>
              </a:rPr>
              <a:t>nơi        quê            </a:t>
            </a:r>
            <a:r>
              <a:rPr lang="vi-VN" sz="3600" dirty="0">
                <a:latin typeface="+mj-lt"/>
              </a:rPr>
              <a:t>hương       nhà.</a:t>
            </a:r>
          </a:p>
        </p:txBody>
      </p:sp>
      <p:pic>
        <p:nvPicPr>
          <p:cNvPr id="4" name="567">
            <a:hlinkClick r:id="" action="ppaction://media"/>
            <a:extLst>
              <a:ext uri="{FF2B5EF4-FFF2-40B4-BE49-F238E27FC236}">
                <a16:creationId xmlns:a16="http://schemas.microsoft.com/office/drawing/2014/main" xmlns="" id="{6B5F27C4-E3D9-4917-267B-EC7A1F727E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308130" y="164298"/>
            <a:ext cx="1370270" cy="137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01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09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8103"/>
            <a:ext cx="18516600" cy="1254244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46CF27D7-A87C-3CA4-CFBA-81AA13291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720" y="7283073"/>
            <a:ext cx="3519280" cy="2950139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B4273D26-031D-19BA-BA07-6A82489937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1882588"/>
            <a:ext cx="16611600" cy="661371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1099DE5F-CFB6-B8D8-D880-65A7827CC528}"/>
              </a:ext>
            </a:extLst>
          </p:cNvPr>
          <p:cNvSpPr txBox="1"/>
          <p:nvPr/>
        </p:nvSpPr>
        <p:spPr>
          <a:xfrm>
            <a:off x="990600" y="2316659"/>
            <a:ext cx="15537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+mj-lt"/>
              </a:rPr>
              <a:t>                  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Hàng bạch  </a:t>
            </a:r>
            <a:r>
              <a:rPr lang="en-US" sz="3200" dirty="0" smtClean="0">
                <a:solidFill>
                  <a:srgbClr val="0066FF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rgbClr val="0066FF"/>
                </a:solidFill>
                <a:latin typeface="+mj-lt"/>
              </a:rPr>
              <a:t>dương    </a:t>
            </a:r>
            <a:r>
              <a:rPr lang="en-US" sz="3200" dirty="0" smtClean="0">
                <a:solidFill>
                  <a:srgbClr val="0066FF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rgbClr val="0066FF"/>
                </a:solidFill>
                <a:latin typeface="+mj-lt"/>
              </a:rPr>
              <a:t>gió     </a:t>
            </a:r>
            <a:r>
              <a:rPr lang="en-US" sz="3200" dirty="0" smtClean="0">
                <a:solidFill>
                  <a:srgbClr val="0066FF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rgbClr val="0066FF"/>
                </a:solidFill>
                <a:latin typeface="+mj-lt"/>
              </a:rPr>
              <a:t>đưa        </a:t>
            </a:r>
            <a:r>
              <a:rPr lang="en-US" sz="3200" dirty="0" smtClean="0">
                <a:solidFill>
                  <a:srgbClr val="0066FF"/>
                </a:solidFill>
                <a:latin typeface="+mj-lt"/>
              </a:rPr>
              <a:t>  </a:t>
            </a:r>
            <a:r>
              <a:rPr lang="vi-VN" sz="3200" dirty="0" smtClean="0">
                <a:solidFill>
                  <a:srgbClr val="0066FF"/>
                </a:solidFill>
                <a:latin typeface="+mj-lt"/>
              </a:rPr>
              <a:t>nhẹ      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bên    </a:t>
            </a:r>
            <a:r>
              <a:rPr lang="en-US" sz="3200" dirty="0" smtClean="0">
                <a:solidFill>
                  <a:srgbClr val="0066FF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rgbClr val="0066FF"/>
                </a:solidFill>
                <a:latin typeface="+mj-lt"/>
              </a:rPr>
              <a:t>   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sông.         </a:t>
            </a:r>
            <a:r>
              <a:rPr lang="en-US" sz="3200" dirty="0" smtClean="0">
                <a:solidFill>
                  <a:srgbClr val="0066FF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rgbClr val="0066FF"/>
                </a:solidFill>
                <a:latin typeface="+mj-lt"/>
              </a:rPr>
              <a:t>Miền  quê </a:t>
            </a:r>
            <a:endParaRPr lang="vi-VN" sz="3200" dirty="0">
              <a:solidFill>
                <a:srgbClr val="0066FF"/>
              </a:solidFill>
              <a:latin typeface="+mj-lt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DF023D6C-7BC8-8D1B-77C9-1BA7D2B5175C}"/>
              </a:ext>
            </a:extLst>
          </p:cNvPr>
          <p:cNvSpPr txBox="1"/>
          <p:nvPr/>
        </p:nvSpPr>
        <p:spPr>
          <a:xfrm>
            <a:off x="1643076" y="3872925"/>
            <a:ext cx="15661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em       bao    </a:t>
            </a:r>
            <a:r>
              <a:rPr lang="en-US" sz="3200" dirty="0" smtClean="0">
                <a:solidFill>
                  <a:srgbClr val="0066FF"/>
                </a:solidFill>
                <a:latin typeface="+mj-lt"/>
              </a:rPr>
              <a:t>  </a:t>
            </a:r>
            <a:r>
              <a:rPr lang="vi-VN" sz="3200" dirty="0" smtClean="0">
                <a:solidFill>
                  <a:srgbClr val="0066FF"/>
                </a:solidFill>
                <a:latin typeface="+mj-lt"/>
              </a:rPr>
              <a:t>cây     </a:t>
            </a:r>
            <a:r>
              <a:rPr lang="en-US" sz="3200" dirty="0" smtClean="0">
                <a:solidFill>
                  <a:srgbClr val="0066FF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rgbClr val="0066FF"/>
                </a:solidFill>
                <a:latin typeface="+mj-lt"/>
              </a:rPr>
              <a:t>liễu     </a:t>
            </a:r>
            <a:r>
              <a:rPr lang="en-US" sz="3200" dirty="0" smtClean="0">
                <a:solidFill>
                  <a:srgbClr val="0066FF"/>
                </a:solidFill>
                <a:latin typeface="+mj-lt"/>
              </a:rPr>
              <a:t>           </a:t>
            </a:r>
            <a:r>
              <a:rPr lang="vi-VN" sz="3200" dirty="0" smtClean="0">
                <a:solidFill>
                  <a:srgbClr val="0066FF"/>
                </a:solidFill>
                <a:latin typeface="+mj-lt"/>
              </a:rPr>
              <a:t>xanh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.               </a:t>
            </a:r>
            <a:r>
              <a:rPr lang="vi-VN" sz="3200" dirty="0" smtClean="0">
                <a:solidFill>
                  <a:srgbClr val="0066FF"/>
                </a:solidFill>
                <a:latin typeface="+mj-lt"/>
              </a:rPr>
              <a:t>Tìm  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nơi     đâu     </a:t>
            </a:r>
            <a:r>
              <a:rPr lang="en-US" sz="3200" dirty="0" smtClean="0">
                <a:solidFill>
                  <a:srgbClr val="0066FF"/>
                </a:solidFill>
                <a:latin typeface="+mj-lt"/>
              </a:rPr>
              <a:t>  </a:t>
            </a:r>
            <a:r>
              <a:rPr lang="vi-VN" sz="3200" dirty="0" smtClean="0">
                <a:solidFill>
                  <a:srgbClr val="0066FF"/>
                </a:solidFill>
                <a:latin typeface="+mj-lt"/>
              </a:rPr>
              <a:t> 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núi    </a:t>
            </a:r>
            <a:r>
              <a:rPr lang="en-US" sz="3200" dirty="0" smtClean="0">
                <a:solidFill>
                  <a:srgbClr val="0066FF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rgbClr val="0066FF"/>
                </a:solidFill>
                <a:latin typeface="+mj-lt"/>
              </a:rPr>
              <a:t>sông     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đẹp 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9D08D574-2331-CBF1-97A0-64B3B2840205}"/>
              </a:ext>
            </a:extLst>
          </p:cNvPr>
          <p:cNvSpPr txBox="1"/>
          <p:nvPr/>
        </p:nvSpPr>
        <p:spPr>
          <a:xfrm>
            <a:off x="1643076" y="5056882"/>
            <a:ext cx="15619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tươi       xa.          </a:t>
            </a:r>
            <a:r>
              <a:rPr lang="en-US" sz="3200" dirty="0" smtClean="0">
                <a:solidFill>
                  <a:srgbClr val="0066FF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rgbClr val="0066FF"/>
                </a:solidFill>
                <a:latin typeface="+mj-lt"/>
              </a:rPr>
              <a:t> 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Từ   biển </a:t>
            </a:r>
            <a:r>
              <a:rPr lang="en-US" sz="3200" dirty="0" smtClean="0">
                <a:solidFill>
                  <a:srgbClr val="0066FF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rgbClr val="0066FF"/>
                </a:solidFill>
                <a:latin typeface="+mj-lt"/>
              </a:rPr>
              <a:t> 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khơi      về  </a:t>
            </a:r>
            <a:r>
              <a:rPr lang="en-US" sz="3200" dirty="0" smtClean="0">
                <a:solidFill>
                  <a:srgbClr val="0066FF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rgbClr val="0066FF"/>
                </a:solidFill>
                <a:latin typeface="+mj-lt"/>
              </a:rPr>
              <a:t>  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thung    lũng   </a:t>
            </a:r>
            <a:r>
              <a:rPr lang="en-US" sz="3200" dirty="0" smtClean="0">
                <a:solidFill>
                  <a:srgbClr val="0066FF"/>
                </a:solidFill>
                <a:latin typeface="+mj-lt"/>
              </a:rPr>
              <a:t>     </a:t>
            </a:r>
            <a:r>
              <a:rPr lang="vi-VN" sz="3200" dirty="0" smtClean="0">
                <a:solidFill>
                  <a:srgbClr val="0066FF"/>
                </a:solidFill>
                <a:latin typeface="+mj-lt"/>
              </a:rPr>
              <a:t>xa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.                          Mặt trời </a:t>
            </a:r>
          </a:p>
          <a:p>
            <a:endParaRPr lang="vi-VN" sz="3200" dirty="0">
              <a:latin typeface="+mj-lt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774AE868-FAD0-5CF4-D7FE-1EFF1E6D2646}"/>
              </a:ext>
            </a:extLst>
          </p:cNvPr>
          <p:cNvSpPr txBox="1"/>
          <p:nvPr/>
        </p:nvSpPr>
        <p:spPr>
          <a:xfrm>
            <a:off x="1371600" y="6539925"/>
            <a:ext cx="15836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sáng  </a:t>
            </a:r>
            <a:r>
              <a:rPr lang="en-US" sz="3200" dirty="0" smtClean="0">
                <a:solidFill>
                  <a:srgbClr val="0066FF"/>
                </a:solidFill>
                <a:latin typeface="+mj-lt"/>
              </a:rPr>
              <a:t>    </a:t>
            </a:r>
            <a:r>
              <a:rPr lang="vi-VN" sz="3200" dirty="0" smtClean="0">
                <a:solidFill>
                  <a:srgbClr val="0066FF"/>
                </a:solidFill>
                <a:latin typeface="+mj-lt"/>
              </a:rPr>
              <a:t>chiếu    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trên      miền   </a:t>
            </a:r>
            <a:r>
              <a:rPr lang="en-US" sz="3200" dirty="0" smtClean="0">
                <a:solidFill>
                  <a:srgbClr val="0066FF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rgbClr val="0066FF"/>
                </a:solidFill>
                <a:latin typeface="+mj-lt"/>
              </a:rPr>
              <a:t>quê       </a:t>
            </a:r>
            <a:r>
              <a:rPr lang="en-US" sz="3200" dirty="0" smtClean="0">
                <a:solidFill>
                  <a:srgbClr val="0066FF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rgbClr val="0066FF"/>
                </a:solidFill>
                <a:latin typeface="+mj-lt"/>
              </a:rPr>
              <a:t> 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ta.             Dài </a:t>
            </a:r>
            <a:r>
              <a:rPr lang="en-US" sz="3200" dirty="0" smtClean="0">
                <a:solidFill>
                  <a:srgbClr val="0066FF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rgbClr val="0066FF"/>
                </a:solidFill>
                <a:latin typeface="+mj-lt"/>
              </a:rPr>
              <a:t>thẳng  </a:t>
            </a:r>
            <a:r>
              <a:rPr lang="en-US" sz="3200" dirty="0" smtClean="0">
                <a:solidFill>
                  <a:srgbClr val="0066FF"/>
                </a:solidFill>
                <a:latin typeface="+mj-lt"/>
              </a:rPr>
              <a:t>  </a:t>
            </a:r>
            <a:r>
              <a:rPr lang="vi-VN" sz="3200" dirty="0" smtClean="0">
                <a:solidFill>
                  <a:srgbClr val="0066FF"/>
                </a:solidFill>
                <a:latin typeface="+mj-lt"/>
              </a:rPr>
              <a:t>tắp      những</a:t>
            </a:r>
            <a:r>
              <a:rPr lang="en-US" sz="3200" dirty="0" smtClean="0">
                <a:solidFill>
                  <a:srgbClr val="0066FF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rgbClr val="0066FF"/>
                </a:solidFill>
                <a:latin typeface="+mj-lt"/>
              </a:rPr>
              <a:t> 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con </a:t>
            </a:r>
            <a:r>
              <a:rPr lang="en-US" sz="3200" dirty="0" smtClean="0">
                <a:solidFill>
                  <a:srgbClr val="0066FF"/>
                </a:solidFill>
                <a:latin typeface="+mj-lt"/>
              </a:rPr>
              <a:t>   </a:t>
            </a:r>
            <a:r>
              <a:rPr lang="vi-VN" sz="3200" dirty="0" smtClean="0">
                <a:solidFill>
                  <a:srgbClr val="0066FF"/>
                </a:solidFill>
                <a:latin typeface="+mj-lt"/>
              </a:rPr>
              <a:t> 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đường 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50BDF4EC-0747-0710-23D2-1F07B1350BDB}"/>
              </a:ext>
            </a:extLst>
          </p:cNvPr>
          <p:cNvSpPr txBox="1"/>
          <p:nvPr/>
        </p:nvSpPr>
        <p:spPr>
          <a:xfrm>
            <a:off x="1643076" y="7810500"/>
            <a:ext cx="156611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xa.                                </a:t>
            </a:r>
            <a:r>
              <a:rPr lang="en-US" sz="3200" dirty="0" smtClean="0">
                <a:solidFill>
                  <a:srgbClr val="0066FF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rgbClr val="0066FF"/>
                </a:solidFill>
                <a:latin typeface="+mj-lt"/>
              </a:rPr>
              <a:t>Mãi   </a:t>
            </a:r>
            <a:r>
              <a:rPr lang="en-US" sz="3200" dirty="0" smtClean="0">
                <a:solidFill>
                  <a:srgbClr val="0066FF"/>
                </a:solidFill>
                <a:latin typeface="+mj-lt"/>
              </a:rPr>
              <a:t>  </a:t>
            </a:r>
            <a:r>
              <a:rPr lang="vi-VN" sz="3200" dirty="0" smtClean="0">
                <a:solidFill>
                  <a:srgbClr val="0066FF"/>
                </a:solidFill>
                <a:latin typeface="+mj-lt"/>
              </a:rPr>
              <a:t>đẹp    </a:t>
            </a:r>
            <a:r>
              <a:rPr lang="en-US" sz="3200" dirty="0" smtClean="0">
                <a:solidFill>
                  <a:srgbClr val="0066FF"/>
                </a:solidFill>
                <a:latin typeface="+mj-lt"/>
              </a:rPr>
              <a:t>  </a:t>
            </a:r>
            <a:r>
              <a:rPr lang="vi-VN" sz="3200" dirty="0" smtClean="0">
                <a:solidFill>
                  <a:srgbClr val="0066FF"/>
                </a:solidFill>
                <a:latin typeface="+mj-lt"/>
              </a:rPr>
              <a:t>tươi          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nơi      quê        hương     nhà.</a:t>
            </a:r>
          </a:p>
          <a:p>
            <a:endParaRPr lang="vi-VN" sz="3200" dirty="0">
              <a:latin typeface="+mj-lt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5F42AB2C-81E8-C11E-9724-42A890CD5114}"/>
              </a:ext>
            </a:extLst>
          </p:cNvPr>
          <p:cNvSpPr txBox="1"/>
          <p:nvPr/>
        </p:nvSpPr>
        <p:spPr>
          <a:xfrm>
            <a:off x="6019800" y="410170"/>
            <a:ext cx="46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i="1" dirty="0">
                <a:solidFill>
                  <a:srgbClr val="FF0000"/>
                </a:solidFill>
                <a:latin typeface="+mj-lt"/>
              </a:rPr>
              <a:t>Miền quê em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3A3010EB-9F96-0D26-E215-0C37359A6C19}"/>
              </a:ext>
            </a:extLst>
          </p:cNvPr>
          <p:cNvSpPr txBox="1"/>
          <p:nvPr/>
        </p:nvSpPr>
        <p:spPr>
          <a:xfrm>
            <a:off x="11277600" y="678240"/>
            <a:ext cx="77493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latin typeface="+mj-lt"/>
              </a:rPr>
              <a:t>Nhạc: </a:t>
            </a:r>
            <a:r>
              <a:rPr lang="vi-VN" sz="3200" i="1" dirty="0" err="1">
                <a:latin typeface="+mj-lt"/>
              </a:rPr>
              <a:t>Ka</a:t>
            </a:r>
            <a:r>
              <a:rPr lang="vi-VN" sz="3200" i="1" dirty="0">
                <a:latin typeface="+mj-lt"/>
              </a:rPr>
              <a:t>-ba-lép-</a:t>
            </a:r>
            <a:r>
              <a:rPr lang="vi-VN" sz="3200" i="1" dirty="0" err="1">
                <a:latin typeface="+mj-lt"/>
              </a:rPr>
              <a:t>xki</a:t>
            </a:r>
            <a:endParaRPr lang="vi-VN" sz="3200" i="1" dirty="0">
              <a:latin typeface="+mj-lt"/>
            </a:endParaRPr>
          </a:p>
          <a:p>
            <a:r>
              <a:rPr lang="vi-VN" sz="3200" i="1" dirty="0">
                <a:latin typeface="+mj-lt"/>
              </a:rPr>
              <a:t>Lời: </a:t>
            </a:r>
            <a:r>
              <a:rPr lang="vi-VN" sz="3200" i="1" dirty="0" err="1">
                <a:latin typeface="+mj-lt"/>
              </a:rPr>
              <a:t>Po</a:t>
            </a:r>
            <a:r>
              <a:rPr lang="vi-VN" sz="3200" i="1" dirty="0">
                <a:latin typeface="+mj-lt"/>
              </a:rPr>
              <a:t>-ri-xen</a:t>
            </a:r>
          </a:p>
          <a:p>
            <a:r>
              <a:rPr lang="vi-VN" sz="3200" i="1" dirty="0">
                <a:latin typeface="+mj-lt"/>
              </a:rPr>
              <a:t>Phỏng dịch: Hoàng Lân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32F4A9D6-F528-B9E3-C0B9-BDFD69D5D489}"/>
              </a:ext>
            </a:extLst>
          </p:cNvPr>
          <p:cNvSpPr txBox="1"/>
          <p:nvPr/>
        </p:nvSpPr>
        <p:spPr>
          <a:xfrm>
            <a:off x="831396" y="335459"/>
            <a:ext cx="53408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+mj-lt"/>
              </a:rPr>
              <a:t>GHÉP LỜI 1</a:t>
            </a:r>
          </a:p>
        </p:txBody>
      </p:sp>
      <p:pic>
        <p:nvPicPr>
          <p:cNvPr id="3" name="cbai">
            <a:hlinkClick r:id="" action="ppaction://media"/>
            <a:extLst>
              <a:ext uri="{FF2B5EF4-FFF2-40B4-BE49-F238E27FC236}">
                <a16:creationId xmlns:a16="http://schemas.microsoft.com/office/drawing/2014/main" xmlns="" id="{4D1ECB64-0F1D-F2CE-CD8D-F5B9BB816E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0305" y="1339928"/>
            <a:ext cx="1212771" cy="121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51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2286000" y="857250"/>
            <a:ext cx="13716000" cy="85725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7357950" y="1660950"/>
            <a:ext cx="4353750" cy="11064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42650" tIns="71550" rIns="142650" bIns="71550">
            <a:spAutoFit/>
          </a:bodyPr>
          <a:lstStyle/>
          <a:p>
            <a:pPr algn="ctr">
              <a:tabLst>
                <a:tab pos="0" algn="l"/>
                <a:tab pos="1142955" algn="l"/>
                <a:tab pos="2285909" algn="l"/>
                <a:tab pos="3428864" algn="l"/>
                <a:tab pos="4571817" algn="l"/>
                <a:tab pos="5714772" algn="l"/>
                <a:tab pos="6857726" algn="l"/>
                <a:tab pos="8000681" algn="l"/>
                <a:tab pos="9143634" algn="l"/>
                <a:tab pos="10286589" algn="l"/>
                <a:tab pos="11429543" algn="l"/>
                <a:tab pos="12572498" algn="l"/>
              </a:tabLst>
            </a:pPr>
            <a:r>
              <a:rPr lang="en-US" sz="6251" b="1" spc="-2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6251" spc="-2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3607650" y="3536102"/>
            <a:ext cx="11251350" cy="233740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42650" tIns="71550" rIns="142650" bIns="7155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1142955" algn="l"/>
                <a:tab pos="2285909" algn="l"/>
                <a:tab pos="3428864" algn="l"/>
                <a:tab pos="4571817" algn="l"/>
                <a:tab pos="5714772" algn="l"/>
                <a:tab pos="6857726" algn="l"/>
                <a:tab pos="8000681" algn="l"/>
                <a:tab pos="9143634" algn="l"/>
                <a:tab pos="10286589" algn="l"/>
                <a:tab pos="11429543" algn="l"/>
                <a:tab pos="12572498" algn="l"/>
              </a:tabLst>
            </a:pPr>
            <a:endParaRPr lang="en-US" sz="2250" spc="-2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1142955" algn="l"/>
                <a:tab pos="2285909" algn="l"/>
                <a:tab pos="3428864" algn="l"/>
                <a:tab pos="4571817" algn="l"/>
                <a:tab pos="5714772" algn="l"/>
                <a:tab pos="6857726" algn="l"/>
                <a:tab pos="8000681" algn="l"/>
                <a:tab pos="9143634" algn="l"/>
                <a:tab pos="10286589" algn="l"/>
                <a:tab pos="11429543" algn="l"/>
                <a:tab pos="12572498" algn="l"/>
              </a:tabLst>
            </a:pPr>
            <a:r>
              <a:rPr lang="en-US" sz="12000" b="1" spc="-2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6750" b="1" i="1" spc="-2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6750" spc="-2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4643550" y="6661350"/>
            <a:ext cx="1043550" cy="214335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10372050" y="7150950"/>
            <a:ext cx="926550" cy="9585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2236500" y="851400"/>
            <a:ext cx="13765500" cy="12690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2236500" y="9298800"/>
            <a:ext cx="13743450" cy="12690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1877850" y="5080500"/>
            <a:ext cx="8383950" cy="15480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11732400" y="5080500"/>
            <a:ext cx="8383950" cy="1548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67427830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B4273D26-031D-19BA-BA07-6A8248993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753763"/>
            <a:ext cx="15697200" cy="910239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1099DE5F-CFB6-B8D8-D880-65A7827CC528}"/>
              </a:ext>
            </a:extLst>
          </p:cNvPr>
          <p:cNvSpPr txBox="1"/>
          <p:nvPr/>
        </p:nvSpPr>
        <p:spPr>
          <a:xfrm>
            <a:off x="1866900" y="1859743"/>
            <a:ext cx="14782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+mj-lt"/>
              </a:rPr>
              <a:t>                  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Hàng bạch  dương    gió     đưa        nhẹ      bên       sông.         Miền  quê</a:t>
            </a:r>
          </a:p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                        Tuổi   thơ     em        sống   trong      tình      yêu     thương.        Từng ngày 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DF023D6C-7BC8-8D1B-77C9-1BA7D2B5175C}"/>
              </a:ext>
            </a:extLst>
          </p:cNvPr>
          <p:cNvSpPr txBox="1"/>
          <p:nvPr/>
        </p:nvSpPr>
        <p:spPr>
          <a:xfrm>
            <a:off x="2474259" y="3776027"/>
            <a:ext cx="1478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em       bao    cây     liễu     xanh.                      Tìm  nơi     đâu      núi     sông     đẹp</a:t>
            </a:r>
          </a:p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qua     càng    trong   sáng    hơn.                     Tuổi   thơ     em      sống   trong   tình 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9D08D574-2331-CBF1-97A0-64B3B2840205}"/>
              </a:ext>
            </a:extLst>
          </p:cNvPr>
          <p:cNvSpPr txBox="1"/>
          <p:nvPr/>
        </p:nvSpPr>
        <p:spPr>
          <a:xfrm>
            <a:off x="2438400" y="5634188"/>
            <a:ext cx="1478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tươi       xa.           Từ   biển  khơi      về    thung    lũng   xa.                          Mặt trời</a:t>
            </a:r>
          </a:p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quê    hương.       Ngời </a:t>
            </a:r>
            <a:r>
              <a:rPr lang="vi-VN" sz="3200" dirty="0" err="1">
                <a:solidFill>
                  <a:srgbClr val="0066FF"/>
                </a:solidFill>
                <a:latin typeface="+mj-lt"/>
              </a:rPr>
              <a:t>ngời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   lên      như    muôn   ánh    sao.                        Mặt trời </a:t>
            </a:r>
          </a:p>
          <a:p>
            <a:endParaRPr lang="vi-VN" sz="3200" dirty="0">
              <a:latin typeface="+mj-lt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774AE868-FAD0-5CF4-D7FE-1EFF1E6D2646}"/>
              </a:ext>
            </a:extLst>
          </p:cNvPr>
          <p:cNvSpPr txBox="1"/>
          <p:nvPr/>
        </p:nvSpPr>
        <p:spPr>
          <a:xfrm>
            <a:off x="2474259" y="7440271"/>
            <a:ext cx="1478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sáng    chiếu    trên     miền   quê        ta.             Dài thẳng  </a:t>
            </a:r>
            <a:r>
              <a:rPr lang="vi-VN" sz="3200" dirty="0" err="1">
                <a:solidFill>
                  <a:srgbClr val="0066FF"/>
                </a:solidFill>
                <a:latin typeface="+mj-lt"/>
              </a:rPr>
              <a:t>tắp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      những con  đường</a:t>
            </a:r>
          </a:p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chiếu   sáng     soi       cả      non        cao.          Tràn hạnh phúc     tương  lai       nở</a:t>
            </a:r>
          </a:p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 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50BDF4EC-0747-0710-23D2-1F07B1350BDB}"/>
              </a:ext>
            </a:extLst>
          </p:cNvPr>
          <p:cNvSpPr txBox="1"/>
          <p:nvPr/>
        </p:nvSpPr>
        <p:spPr>
          <a:xfrm>
            <a:off x="2438400" y="9185128"/>
            <a:ext cx="1478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xa.                                Mãi   đẹp      tươi          nơi      quê        hương    nhà.</a:t>
            </a:r>
          </a:p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hoa.                              Vẫy   gọi        ta             đi       xây         quê       nhà.</a:t>
            </a:r>
          </a:p>
          <a:p>
            <a:endParaRPr lang="vi-VN" sz="3200" dirty="0">
              <a:latin typeface="+mj-lt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5F42AB2C-81E8-C11E-9724-42A890CD5114}"/>
              </a:ext>
            </a:extLst>
          </p:cNvPr>
          <p:cNvSpPr txBox="1"/>
          <p:nvPr/>
        </p:nvSpPr>
        <p:spPr>
          <a:xfrm>
            <a:off x="5791200" y="107431"/>
            <a:ext cx="46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i="1" dirty="0">
                <a:solidFill>
                  <a:srgbClr val="FF0000"/>
                </a:solidFill>
                <a:latin typeface="+mj-lt"/>
              </a:rPr>
              <a:t>Miền quê em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3A3010EB-9F96-0D26-E215-0C37359A6C19}"/>
              </a:ext>
            </a:extLst>
          </p:cNvPr>
          <p:cNvSpPr txBox="1"/>
          <p:nvPr/>
        </p:nvSpPr>
        <p:spPr>
          <a:xfrm>
            <a:off x="13106400" y="75069"/>
            <a:ext cx="7749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i="1" dirty="0">
                <a:latin typeface="+mj-lt"/>
              </a:rPr>
              <a:t>Nhạc: </a:t>
            </a:r>
            <a:r>
              <a:rPr lang="vi-VN" sz="2400" i="1" dirty="0" err="1">
                <a:latin typeface="+mj-lt"/>
              </a:rPr>
              <a:t>Ka</a:t>
            </a:r>
            <a:r>
              <a:rPr lang="vi-VN" sz="2400" i="1" dirty="0">
                <a:latin typeface="+mj-lt"/>
              </a:rPr>
              <a:t>-ba-lép-</a:t>
            </a:r>
            <a:r>
              <a:rPr lang="vi-VN" sz="2400" i="1" dirty="0" err="1">
                <a:latin typeface="+mj-lt"/>
              </a:rPr>
              <a:t>xki</a:t>
            </a:r>
            <a:endParaRPr lang="vi-VN" sz="2400" i="1" dirty="0">
              <a:latin typeface="+mj-lt"/>
            </a:endParaRPr>
          </a:p>
          <a:p>
            <a:r>
              <a:rPr lang="vi-VN" sz="2400" i="1" dirty="0">
                <a:latin typeface="+mj-lt"/>
              </a:rPr>
              <a:t>Lời: </a:t>
            </a:r>
            <a:r>
              <a:rPr lang="vi-VN" sz="2400" i="1" dirty="0" err="1">
                <a:latin typeface="+mj-lt"/>
              </a:rPr>
              <a:t>Po</a:t>
            </a:r>
            <a:r>
              <a:rPr lang="vi-VN" sz="2400" i="1" dirty="0">
                <a:latin typeface="+mj-lt"/>
              </a:rPr>
              <a:t>-ri-xen</a:t>
            </a:r>
          </a:p>
          <a:p>
            <a:r>
              <a:rPr lang="vi-VN" sz="2400" i="1" dirty="0">
                <a:latin typeface="+mj-lt"/>
              </a:rPr>
              <a:t>Phỏng dịch: Hoàng Lân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32F4A9D6-F528-B9E3-C0B9-BDFD69D5D489}"/>
              </a:ext>
            </a:extLst>
          </p:cNvPr>
          <p:cNvSpPr txBox="1"/>
          <p:nvPr/>
        </p:nvSpPr>
        <p:spPr>
          <a:xfrm>
            <a:off x="457200" y="200680"/>
            <a:ext cx="5288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+mj-lt"/>
              </a:rPr>
              <a:t>GHÉP </a:t>
            </a:r>
            <a:r>
              <a:rPr lang="vi-VN" sz="3600" b="1" dirty="0" smtClean="0">
                <a:latin typeface="+mj-lt"/>
              </a:rPr>
              <a:t>TOÀN </a:t>
            </a:r>
            <a:r>
              <a:rPr lang="vi-VN" sz="3600" b="1" dirty="0">
                <a:latin typeface="+mj-lt"/>
              </a:rPr>
              <a:t>BÀI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xmlns="" id="{090036EE-9B30-590B-673D-AAF83370C5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9569"/>
            <a:ext cx="18516600" cy="169765"/>
          </a:xfrm>
          <a:prstGeom prst="rect">
            <a:avLst/>
          </a:prstGeom>
        </p:spPr>
      </p:pic>
      <p:pic>
        <p:nvPicPr>
          <p:cNvPr id="10" name="MIỀN QUÊ EM KARAOKE II Âm nhạc lớp 4 - Sách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xmlns="" id="{5FF84389-52B0-D84A-EC92-1812FD873A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07267" y="145766"/>
            <a:ext cx="993006" cy="99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09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0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6300"/>
            <a:ext cx="18516600" cy="176604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46CF27D7-A87C-3CA4-CFBA-81AA13291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6017339"/>
            <a:ext cx="5029200" cy="421587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89D46659-70B1-6464-87C5-6BA825F12C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859" y="24653"/>
            <a:ext cx="2578173" cy="176604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127FC50F-8EB9-0568-5F93-6DDF85B36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437" y="2662145"/>
            <a:ext cx="16488563" cy="2590800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2FE9D661-91FE-9D3B-EE93-2A950094DB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-90658" y="1257300"/>
            <a:ext cx="1451462" cy="9392072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E4F8C3C6-DFFC-82AB-4AA2-036A8C0A1794}"/>
              </a:ext>
            </a:extLst>
          </p:cNvPr>
          <p:cNvSpPr txBox="1"/>
          <p:nvPr/>
        </p:nvSpPr>
        <p:spPr>
          <a:xfrm>
            <a:off x="1360804" y="4507114"/>
            <a:ext cx="155555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Hàng  bạch      dương          gió          đưa            nhẹ          bên        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sông.</a:t>
            </a:r>
          </a:p>
        </p:txBody>
      </p:sp>
      <p:pic>
        <p:nvPicPr>
          <p:cNvPr id="4" name="Hình ảnh 3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xmlns="" id="{F344765C-7093-BD97-295E-1922B755B9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5340306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Hình ảnh 4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xmlns="" id="{730B423A-8F16-B771-AA3A-BA8800A927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386624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Hình ảnh 5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xmlns="" id="{8B8BDDE3-5DD2-CECA-4B5F-D0A2190B94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5432942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Hình ảnh 7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xmlns="" id="{A640A0E3-3770-936D-BB46-26EB3F9CCA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5472833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Hình ảnh 8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xmlns="" id="{975776EE-1A99-3FF2-8632-1134BDDEFD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5370261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Hình ảnh 13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xmlns="" id="{71AD3A96-7132-C71A-0BFB-628337A335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5362791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Hình ảnh 14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xmlns="" id="{C28EDB7A-7B43-B01B-CB32-CC44E53C85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210" y="5370261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Hình ảnh 15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xmlns="" id="{87CF1946-E603-8235-043C-DC9DA4B3CD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600" y="5330465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Hình ảnh 16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xmlns="" id="{875EB87E-D399-2565-6A93-F93DEED36C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600" y="5330465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Hình ảnh 17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xmlns="" id="{87B5ED1C-63AF-7115-6870-0D9ED3126F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400" y="5384375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Hình ảnh 18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xmlns="" id="{27B8D84B-84E2-0179-FB62-B0DBC5D87BA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400" y="5252945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Rectangles 7">
            <a:extLst>
              <a:ext uri="{FF2B5EF4-FFF2-40B4-BE49-F238E27FC236}">
                <a16:creationId xmlns:a16="http://schemas.microsoft.com/office/drawing/2014/main" xmlns="" id="{A5197020-898D-20AE-2128-39CD8EAA6769}"/>
              </a:ext>
            </a:extLst>
          </p:cNvPr>
          <p:cNvSpPr/>
          <p:nvPr/>
        </p:nvSpPr>
        <p:spPr>
          <a:xfrm>
            <a:off x="3200400" y="-140670"/>
            <a:ext cx="13164577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432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594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</a:t>
            </a:r>
          </a:p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594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GÕ ĐỆM </a:t>
            </a:r>
            <a:r>
              <a:rPr lang="vi-VN" altLang="vi-VN" sz="594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vi-VN" altLang="vi-VN" sz="594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endParaRPr lang="en-US" altLang="vi-VN" sz="5940" b="1" dirty="0">
              <a:solidFill>
                <a:srgbClr val="00206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858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B4273D26-031D-19BA-BA07-6A8248993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753763"/>
            <a:ext cx="15697200" cy="910239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1099DE5F-CFB6-B8D8-D880-65A7827CC528}"/>
              </a:ext>
            </a:extLst>
          </p:cNvPr>
          <p:cNvSpPr txBox="1"/>
          <p:nvPr/>
        </p:nvSpPr>
        <p:spPr>
          <a:xfrm>
            <a:off x="1866900" y="1859743"/>
            <a:ext cx="14782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+mj-lt"/>
              </a:rPr>
              <a:t>                  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Hàng bạch  dương    gió     đưa        nhẹ      bên       sông.         Miền  quê</a:t>
            </a:r>
          </a:p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                        Tuổi   thơ     em        sống   trong      tình      yêu     thương.        Từng ngày 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DF023D6C-7BC8-8D1B-77C9-1BA7D2B5175C}"/>
              </a:ext>
            </a:extLst>
          </p:cNvPr>
          <p:cNvSpPr txBox="1"/>
          <p:nvPr/>
        </p:nvSpPr>
        <p:spPr>
          <a:xfrm>
            <a:off x="2474259" y="3776027"/>
            <a:ext cx="1478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em       bao    cây     liễu     xanh.                      Tìm  nơi     đâu      núi     sông     đẹp</a:t>
            </a:r>
          </a:p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qua     càng    trong   sáng    hơn.                     Tuổi   thơ     em      sống   trong   tình 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9D08D574-2331-CBF1-97A0-64B3B2840205}"/>
              </a:ext>
            </a:extLst>
          </p:cNvPr>
          <p:cNvSpPr txBox="1"/>
          <p:nvPr/>
        </p:nvSpPr>
        <p:spPr>
          <a:xfrm>
            <a:off x="2438400" y="5634188"/>
            <a:ext cx="1478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tươi       xa.           Từ   biển  khơi      về    thung    lũng   xa.                          Mặt trời</a:t>
            </a:r>
          </a:p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quê    hương.       Ngời </a:t>
            </a:r>
            <a:r>
              <a:rPr lang="vi-VN" sz="3200" dirty="0" err="1">
                <a:solidFill>
                  <a:srgbClr val="0066FF"/>
                </a:solidFill>
                <a:latin typeface="+mj-lt"/>
              </a:rPr>
              <a:t>ngời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   lên      như    muôn   ánh    sao.                        Mặt trời </a:t>
            </a:r>
          </a:p>
          <a:p>
            <a:endParaRPr lang="vi-VN" sz="3200" dirty="0">
              <a:latin typeface="+mj-lt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774AE868-FAD0-5CF4-D7FE-1EFF1E6D2646}"/>
              </a:ext>
            </a:extLst>
          </p:cNvPr>
          <p:cNvSpPr txBox="1"/>
          <p:nvPr/>
        </p:nvSpPr>
        <p:spPr>
          <a:xfrm>
            <a:off x="2474259" y="7440271"/>
            <a:ext cx="1478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sáng    chiếu    trên     miền   quê        ta.             Dài thẳng  </a:t>
            </a:r>
            <a:r>
              <a:rPr lang="vi-VN" sz="3200" dirty="0" err="1">
                <a:solidFill>
                  <a:srgbClr val="0066FF"/>
                </a:solidFill>
                <a:latin typeface="+mj-lt"/>
              </a:rPr>
              <a:t>tắp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      những con  đường</a:t>
            </a:r>
          </a:p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chiếu   sáng     soi       cả      non        cao.          Tràn hạnh phúc     tương  lai       nở</a:t>
            </a:r>
          </a:p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 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50BDF4EC-0747-0710-23D2-1F07B1350BDB}"/>
              </a:ext>
            </a:extLst>
          </p:cNvPr>
          <p:cNvSpPr txBox="1"/>
          <p:nvPr/>
        </p:nvSpPr>
        <p:spPr>
          <a:xfrm>
            <a:off x="2438400" y="9185128"/>
            <a:ext cx="1478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xa.                                Mãi   đẹp      tươi          nơi      quê        hương    nhà.</a:t>
            </a:r>
          </a:p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hoa.                              Vẫy   gọi        ta             đi       xây         quê       nhà.</a:t>
            </a:r>
          </a:p>
          <a:p>
            <a:endParaRPr lang="vi-VN" sz="3200" dirty="0">
              <a:latin typeface="+mj-lt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5F42AB2C-81E8-C11E-9724-42A890CD5114}"/>
              </a:ext>
            </a:extLst>
          </p:cNvPr>
          <p:cNvSpPr txBox="1"/>
          <p:nvPr/>
        </p:nvSpPr>
        <p:spPr>
          <a:xfrm>
            <a:off x="6934200" y="181570"/>
            <a:ext cx="46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i="1" dirty="0">
                <a:solidFill>
                  <a:srgbClr val="FF0000"/>
                </a:solidFill>
                <a:latin typeface="+mj-lt"/>
              </a:rPr>
              <a:t>Miền quê em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3A3010EB-9F96-0D26-E215-0C37359A6C19}"/>
              </a:ext>
            </a:extLst>
          </p:cNvPr>
          <p:cNvSpPr txBox="1"/>
          <p:nvPr/>
        </p:nvSpPr>
        <p:spPr>
          <a:xfrm>
            <a:off x="13106400" y="75069"/>
            <a:ext cx="7749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i="1" dirty="0">
                <a:latin typeface="+mj-lt"/>
              </a:rPr>
              <a:t>Nhạc: </a:t>
            </a:r>
            <a:r>
              <a:rPr lang="vi-VN" sz="2400" i="1" dirty="0" err="1">
                <a:latin typeface="+mj-lt"/>
              </a:rPr>
              <a:t>Ka</a:t>
            </a:r>
            <a:r>
              <a:rPr lang="vi-VN" sz="2400" i="1" dirty="0">
                <a:latin typeface="+mj-lt"/>
              </a:rPr>
              <a:t>-ba-lép-</a:t>
            </a:r>
            <a:r>
              <a:rPr lang="vi-VN" sz="2400" i="1" dirty="0" err="1">
                <a:latin typeface="+mj-lt"/>
              </a:rPr>
              <a:t>xki</a:t>
            </a:r>
            <a:endParaRPr lang="vi-VN" sz="2400" i="1" dirty="0">
              <a:latin typeface="+mj-lt"/>
            </a:endParaRPr>
          </a:p>
          <a:p>
            <a:r>
              <a:rPr lang="vi-VN" sz="2400" i="1" dirty="0">
                <a:latin typeface="+mj-lt"/>
              </a:rPr>
              <a:t>Lời: </a:t>
            </a:r>
            <a:r>
              <a:rPr lang="vi-VN" sz="2400" i="1" dirty="0" err="1">
                <a:latin typeface="+mj-lt"/>
              </a:rPr>
              <a:t>Po</a:t>
            </a:r>
            <a:r>
              <a:rPr lang="vi-VN" sz="2400" i="1" dirty="0">
                <a:latin typeface="+mj-lt"/>
              </a:rPr>
              <a:t>-ri-xen</a:t>
            </a:r>
          </a:p>
          <a:p>
            <a:r>
              <a:rPr lang="vi-VN" sz="2400" i="1" dirty="0">
                <a:latin typeface="+mj-lt"/>
              </a:rPr>
              <a:t>Phỏng dịch: Hoàng Lân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xmlns="" id="{090036EE-9B30-590B-673D-AAF83370C5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9569"/>
            <a:ext cx="18516600" cy="169765"/>
          </a:xfrm>
          <a:prstGeom prst="rect">
            <a:avLst/>
          </a:prstGeom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xmlns="" id="{DD675F35-8392-549A-66C3-7CF4DBBBF06D}"/>
              </a:ext>
            </a:extLst>
          </p:cNvPr>
          <p:cNvSpPr/>
          <p:nvPr/>
        </p:nvSpPr>
        <p:spPr>
          <a:xfrm>
            <a:off x="152400" y="0"/>
            <a:ext cx="2654185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xmlns="" id="{DBB79D2D-C57E-8FB1-E221-7A7BF515651D}"/>
              </a:ext>
            </a:extLst>
          </p:cNvPr>
          <p:cNvSpPr/>
          <p:nvPr/>
        </p:nvSpPr>
        <p:spPr>
          <a:xfrm flipH="1">
            <a:off x="15697199" y="0"/>
            <a:ext cx="2554941" cy="3121627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B2B824F-7DFE-34BD-B330-D9270EF9080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95309" y="816102"/>
            <a:ext cx="1824400" cy="1258300"/>
          </a:xfrm>
          <a:prstGeom prst="rect">
            <a:avLst/>
          </a:prstGeom>
        </p:spPr>
      </p:pic>
      <p:pic>
        <p:nvPicPr>
          <p:cNvPr id="10" name="MIỀN QUÊ EM KARAOKE II Âm nhạc lớp 4 - Sách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xmlns="" id="{5FF84389-52B0-D84A-EC92-1812FD873A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05200" y="145766"/>
            <a:ext cx="993006" cy="99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974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0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52400" y="0"/>
            <a:ext cx="31242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xmlns="" id="{D6A895F6-0C93-43CE-C2CF-2E07DCEF0A50}"/>
              </a:ext>
            </a:extLst>
          </p:cNvPr>
          <p:cNvSpPr/>
          <p:nvPr/>
        </p:nvSpPr>
        <p:spPr>
          <a:xfrm flipH="1">
            <a:off x="14975541" y="0"/>
            <a:ext cx="32766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>
              <a:solidFill>
                <a:prstClr val="black"/>
              </a:solidFill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xmlns="" id="{2BF2CF58-55D9-5D01-5ED5-59537EA4B5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8554494"/>
            <a:ext cx="4038600" cy="1732506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xmlns="" id="{5C0C334E-E25D-F70F-1D53-1CF79D6AEF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648200" y="8588112"/>
            <a:ext cx="4700244" cy="1732506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xmlns="" id="{5886789E-B784-BC48-ACF6-C8FD952721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958044" y="8561218"/>
            <a:ext cx="4700244" cy="1732506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E2C8EDF9-D440-B893-4906-F9299C2CD4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316200" y="8554494"/>
            <a:ext cx="2971800" cy="1732506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F8462464-745E-24C7-7A05-00971B1164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304800" y="9944099"/>
            <a:ext cx="7315200" cy="710738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0316CE33-00DA-D9BB-FE0C-AD0BDD1AD8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477000" y="9950018"/>
            <a:ext cx="7315200" cy="704820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43751D50-28B0-494D-FDE2-59A2DE57F3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969551" y="9944100"/>
            <a:ext cx="7315200" cy="710737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B31F7BD9-363C-7468-7602-B5129162DD28}"/>
              </a:ext>
            </a:extLst>
          </p:cNvPr>
          <p:cNvSpPr txBox="1"/>
          <p:nvPr/>
        </p:nvSpPr>
        <p:spPr>
          <a:xfrm>
            <a:off x="5105400" y="1714499"/>
            <a:ext cx="6035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CỦNG CỐ DẶN DÒ</a:t>
            </a:r>
            <a:endParaRPr lang="vi-VN" sz="4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xmlns="" id="{E6D049CA-300E-F3F4-B705-67B148727A6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273741" y="6481912"/>
            <a:ext cx="5029199" cy="4114800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xmlns="" id="{A4DE0ECF-F326-0267-2C24-A5D9FA08693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4706600" y="800100"/>
            <a:ext cx="3048000" cy="210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4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964" y="4063381"/>
            <a:ext cx="630081" cy="5051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579" y="47"/>
            <a:ext cx="1239288" cy="1239288"/>
          </a:xfrm>
          <a:prstGeom prst="rect">
            <a:avLst/>
          </a:prstGeom>
        </p:spPr>
      </p:pic>
      <p:pic>
        <p:nvPicPr>
          <p:cNvPr id="7" name="TRAG TRAI VV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19964" y="795181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92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3362086" flipH="1">
            <a:off x="16038805" y="-2493384"/>
            <a:ext cx="3933388" cy="6224257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50FCF2C3-010D-EA31-9864-263778BB5C4A}"/>
              </a:ext>
            </a:extLst>
          </p:cNvPr>
          <p:cNvSpPr txBox="1"/>
          <p:nvPr/>
        </p:nvSpPr>
        <p:spPr>
          <a:xfrm>
            <a:off x="4724400" y="3394235"/>
            <a:ext cx="77879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0066FF"/>
                </a:solidFill>
                <a:latin typeface="+mj-lt"/>
              </a:rPr>
              <a:t>Ôn đọc nhạc</a:t>
            </a:r>
          </a:p>
          <a:p>
            <a:r>
              <a:rPr lang="vi-VN" sz="4400" b="1" dirty="0">
                <a:solidFill>
                  <a:srgbClr val="0066FF"/>
                </a:solidFill>
                <a:latin typeface="+mj-lt"/>
              </a:rPr>
              <a:t>                     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Bài số 4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DFA464E8-4292-EB2B-6203-D683AC7D6D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304800" y="9471627"/>
            <a:ext cx="7315200" cy="1183210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xmlns="" id="{C35734BF-29AB-EB8A-F3D5-A0B0AB421A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477000" y="9481480"/>
            <a:ext cx="7315200" cy="1173358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60D2700E-361E-CB67-E8B3-EF7CFC5596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969551" y="9471628"/>
            <a:ext cx="7315200" cy="1183209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xmlns="" id="{5ADF3CFA-95E8-7CFD-FC09-0C5CBE6378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304800" y="-74851"/>
            <a:ext cx="2578173" cy="1766048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507D79EB-FC13-561E-02EE-9D83B9AF9C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92534" y="7480761"/>
            <a:ext cx="4331866" cy="3174076"/>
          </a:xfrm>
          <a:prstGeom prst="rect">
            <a:avLst/>
          </a:prstGeom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xmlns="" id="{3EEF747D-4550-48AB-A655-761B7FF9D6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704" y="5905500"/>
            <a:ext cx="7606775" cy="420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5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52400" y="0"/>
            <a:ext cx="31242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xmlns="" id="{D6A895F6-0C93-43CE-C2CF-2E07DCEF0A50}"/>
              </a:ext>
            </a:extLst>
          </p:cNvPr>
          <p:cNvSpPr/>
          <p:nvPr/>
        </p:nvSpPr>
        <p:spPr>
          <a:xfrm flipH="1">
            <a:off x="14975541" y="0"/>
            <a:ext cx="32766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8FA41E64-415F-7E05-A7B6-6DE5CDFA24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234" y="2781300"/>
            <a:ext cx="16693673" cy="3467100"/>
          </a:xfrm>
          <a:prstGeom prst="rect">
            <a:avLst/>
          </a:prstGeom>
        </p:spPr>
      </p:pic>
      <p:sp>
        <p:nvSpPr>
          <p:cNvPr id="12" name="Rectangle 14">
            <a:extLst>
              <a:ext uri="{FF2B5EF4-FFF2-40B4-BE49-F238E27FC236}">
                <a16:creationId xmlns:a16="http://schemas.microsoft.com/office/drawing/2014/main" xmlns="" id="{C96091AF-93D1-DDCA-5405-5204832C3A08}"/>
              </a:ext>
            </a:extLst>
          </p:cNvPr>
          <p:cNvSpPr/>
          <p:nvPr/>
        </p:nvSpPr>
        <p:spPr>
          <a:xfrm>
            <a:off x="1371600" y="824179"/>
            <a:ext cx="4239879" cy="157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GHÉP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TOÀN BÀI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xmlns="" id="{F14795B8-F95A-C980-FA7C-E3BEEE38340F}"/>
              </a:ext>
            </a:extLst>
          </p:cNvPr>
          <p:cNvSpPr/>
          <p:nvPr/>
        </p:nvSpPr>
        <p:spPr>
          <a:xfrm>
            <a:off x="7244552" y="1485900"/>
            <a:ext cx="2579552" cy="18167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4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xmlns="" id="{70D7B318-1BB1-9404-C9E6-664DAEAD33BB}"/>
              </a:ext>
            </a:extLst>
          </p:cNvPr>
          <p:cNvSpPr/>
          <p:nvPr/>
        </p:nvSpPr>
        <p:spPr>
          <a:xfrm>
            <a:off x="-7803" y="9015153"/>
            <a:ext cx="18288000" cy="1271847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xmlns="" id="{478DA5AE-1541-D436-80A4-1C37F881D8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186266" y="7306013"/>
            <a:ext cx="2907924" cy="2904066"/>
          </a:xfrm>
          <a:prstGeom prst="rect">
            <a:avLst/>
          </a:prstGeom>
        </p:spPr>
      </p:pic>
      <p:pic>
        <p:nvPicPr>
          <p:cNvPr id="2" name="Bai_so_4">
            <a:hlinkClick r:id="" action="ppaction://media"/>
            <a:extLst>
              <a:ext uri="{FF2B5EF4-FFF2-40B4-BE49-F238E27FC236}">
                <a16:creationId xmlns:a16="http://schemas.microsoft.com/office/drawing/2014/main" xmlns="" id="{3CBC5F66-7758-F4FA-7ADE-FC5E9C5A8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383109" y="1108321"/>
            <a:ext cx="1230732" cy="123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9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52400" y="0"/>
            <a:ext cx="31242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xmlns="" id="{D6A895F6-0C93-43CE-C2CF-2E07DCEF0A50}"/>
              </a:ext>
            </a:extLst>
          </p:cNvPr>
          <p:cNvSpPr/>
          <p:nvPr/>
        </p:nvSpPr>
        <p:spPr>
          <a:xfrm flipH="1">
            <a:off x="14975541" y="0"/>
            <a:ext cx="32766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8FA41E64-415F-7E05-A7B6-6DE5CDFA24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234" y="2781300"/>
            <a:ext cx="16693673" cy="3467100"/>
          </a:xfrm>
          <a:prstGeom prst="rect">
            <a:avLst/>
          </a:prstGeom>
        </p:spPr>
      </p:pic>
      <p:sp>
        <p:nvSpPr>
          <p:cNvPr id="12" name="Rectangle 14">
            <a:extLst>
              <a:ext uri="{FF2B5EF4-FFF2-40B4-BE49-F238E27FC236}">
                <a16:creationId xmlns:a16="http://schemas.microsoft.com/office/drawing/2014/main" xmlns="" id="{C96091AF-93D1-DDCA-5405-5204832C3A08}"/>
              </a:ext>
            </a:extLst>
          </p:cNvPr>
          <p:cNvSpPr/>
          <p:nvPr/>
        </p:nvSpPr>
        <p:spPr>
          <a:xfrm>
            <a:off x="3276600" y="356620"/>
            <a:ext cx="11204927" cy="157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lang="en-US" altLang="en-US" sz="4000" b="1" dirty="0">
                <a:solidFill>
                  <a:srgbClr val="1810C0"/>
                </a:solidFill>
                <a:latin typeface="Times New Roman" panose="02020603050405020304" pitchFamily="18" charset="0"/>
              </a:rPr>
              <a:t>ĐỌC NHẠC KẾT HỢP GÕ ĐỆM THEO PHÁCH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xmlns="" id="{F14795B8-F95A-C980-FA7C-E3BEEE38340F}"/>
              </a:ext>
            </a:extLst>
          </p:cNvPr>
          <p:cNvSpPr/>
          <p:nvPr/>
        </p:nvSpPr>
        <p:spPr>
          <a:xfrm>
            <a:off x="7244552" y="1485900"/>
            <a:ext cx="2579552" cy="18167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4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xmlns="" id="{70D7B318-1BB1-9404-C9E6-664DAEAD33BB}"/>
              </a:ext>
            </a:extLst>
          </p:cNvPr>
          <p:cNvSpPr/>
          <p:nvPr/>
        </p:nvSpPr>
        <p:spPr>
          <a:xfrm>
            <a:off x="-7803" y="9015153"/>
            <a:ext cx="18288000" cy="1271847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xmlns="" id="{478DA5AE-1541-D436-80A4-1C37F881D8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186266" y="7306013"/>
            <a:ext cx="2907924" cy="2904066"/>
          </a:xfrm>
          <a:prstGeom prst="rect">
            <a:avLst/>
          </a:prstGeom>
        </p:spPr>
      </p:pic>
      <p:pic>
        <p:nvPicPr>
          <p:cNvPr id="2" name="Bai_so_4">
            <a:hlinkClick r:id="" action="ppaction://media"/>
            <a:extLst>
              <a:ext uri="{FF2B5EF4-FFF2-40B4-BE49-F238E27FC236}">
                <a16:creationId xmlns:a16="http://schemas.microsoft.com/office/drawing/2014/main" xmlns="" id="{3CBC5F66-7758-F4FA-7ADE-FC5E9C5A8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383109" y="1108321"/>
            <a:ext cx="1230732" cy="1230732"/>
          </a:xfrm>
          <a:prstGeom prst="rect">
            <a:avLst/>
          </a:prstGeom>
        </p:spPr>
      </p:pic>
      <p:pic>
        <p:nvPicPr>
          <p:cNvPr id="3" name="Content Placeholder 3" descr="mặt phách">
            <a:extLst>
              <a:ext uri="{FF2B5EF4-FFF2-40B4-BE49-F238E27FC236}">
                <a16:creationId xmlns:a16="http://schemas.microsoft.com/office/drawing/2014/main" xmlns="" id="{DFEA5FCF-A9D6-642C-5B8B-17B41367CF9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94189" y="4175563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Content Placeholder 3" descr="mặt phách">
            <a:extLst>
              <a:ext uri="{FF2B5EF4-FFF2-40B4-BE49-F238E27FC236}">
                <a16:creationId xmlns:a16="http://schemas.microsoft.com/office/drawing/2014/main" xmlns="" id="{D37706D5-7E4C-7A6A-8B0E-916CE30C121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17028" y="4226478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Content Placeholder 3" descr="mặt phách">
            <a:extLst>
              <a:ext uri="{FF2B5EF4-FFF2-40B4-BE49-F238E27FC236}">
                <a16:creationId xmlns:a16="http://schemas.microsoft.com/office/drawing/2014/main" xmlns="" id="{2896E94C-C3BD-F500-6B02-245B9A2E301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8491" y="4226478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Content Placeholder 3" descr="mặt phách">
            <a:extLst>
              <a:ext uri="{FF2B5EF4-FFF2-40B4-BE49-F238E27FC236}">
                <a16:creationId xmlns:a16="http://schemas.microsoft.com/office/drawing/2014/main" xmlns="" id="{BAE9ABB6-B1CD-6DD5-F26E-B86FC74435A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29400" y="4205243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Content Placeholder 3" descr="mặt phách">
            <a:extLst>
              <a:ext uri="{FF2B5EF4-FFF2-40B4-BE49-F238E27FC236}">
                <a16:creationId xmlns:a16="http://schemas.microsoft.com/office/drawing/2014/main" xmlns="" id="{91CA78EC-9532-DC25-E27D-4FED0305A79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71545" y="4205186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Content Placeholder 3" descr="mặt phách">
            <a:extLst>
              <a:ext uri="{FF2B5EF4-FFF2-40B4-BE49-F238E27FC236}">
                <a16:creationId xmlns:a16="http://schemas.microsoft.com/office/drawing/2014/main" xmlns="" id="{1E3A9141-BEDB-FD4A-A67C-452DD8D0B6F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4059" y="4183745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Content Placeholder 3" descr="mặt phách">
            <a:extLst>
              <a:ext uri="{FF2B5EF4-FFF2-40B4-BE49-F238E27FC236}">
                <a16:creationId xmlns:a16="http://schemas.microsoft.com/office/drawing/2014/main" xmlns="" id="{675BE575-BD26-04EC-626D-B2DFFC2DBB8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56890" y="4175073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Content Placeholder 3" descr="mặt phách">
            <a:extLst>
              <a:ext uri="{FF2B5EF4-FFF2-40B4-BE49-F238E27FC236}">
                <a16:creationId xmlns:a16="http://schemas.microsoft.com/office/drawing/2014/main" xmlns="" id="{AA074ED8-0187-3539-D572-8F1D185B9BE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31804" y="4200695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Content Placeholder 3" descr="mặt phách">
            <a:extLst>
              <a:ext uri="{FF2B5EF4-FFF2-40B4-BE49-F238E27FC236}">
                <a16:creationId xmlns:a16="http://schemas.microsoft.com/office/drawing/2014/main" xmlns="" id="{3F33A982-C743-C3B4-2253-48DB2E4FB0F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06718" y="4226317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Content Placeholder 3" descr="mặt phách">
            <a:extLst>
              <a:ext uri="{FF2B5EF4-FFF2-40B4-BE49-F238E27FC236}">
                <a16:creationId xmlns:a16="http://schemas.microsoft.com/office/drawing/2014/main" xmlns="" id="{6451B119-FB69-5FC3-D0F4-3D28873C3D8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85521" y="4101689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Content Placeholder 3" descr="mặt phách">
            <a:extLst>
              <a:ext uri="{FF2B5EF4-FFF2-40B4-BE49-F238E27FC236}">
                <a16:creationId xmlns:a16="http://schemas.microsoft.com/office/drawing/2014/main" xmlns="" id="{0C9D695B-F8F7-1575-0F2F-0ECEE10F802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726738" y="4086193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Content Placeholder 3" descr="mặt phách">
            <a:extLst>
              <a:ext uri="{FF2B5EF4-FFF2-40B4-BE49-F238E27FC236}">
                <a16:creationId xmlns:a16="http://schemas.microsoft.com/office/drawing/2014/main" xmlns="" id="{58BB35F1-72CC-DD55-2C33-796F9EF02D3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13907" y="4121401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Content Placeholder 3" descr="mặt phách">
            <a:extLst>
              <a:ext uri="{FF2B5EF4-FFF2-40B4-BE49-F238E27FC236}">
                <a16:creationId xmlns:a16="http://schemas.microsoft.com/office/drawing/2014/main" xmlns="" id="{F403EBCE-9AF9-D1AE-9634-DCF07A21BEDB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3913" y="6083802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Content Placeholder 3" descr="mặt phách">
            <a:extLst>
              <a:ext uri="{FF2B5EF4-FFF2-40B4-BE49-F238E27FC236}">
                <a16:creationId xmlns:a16="http://schemas.microsoft.com/office/drawing/2014/main" xmlns="" id="{3A65EA3B-1A34-8682-6164-EAF7FD0D331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56752" y="6078654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Content Placeholder 3" descr="mặt phách">
            <a:extLst>
              <a:ext uri="{FF2B5EF4-FFF2-40B4-BE49-F238E27FC236}">
                <a16:creationId xmlns:a16="http://schemas.microsoft.com/office/drawing/2014/main" xmlns="" id="{6B9A5DAA-A687-83D3-02A3-8612A8ADED5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9591" y="6097690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Content Placeholder 3" descr="mặt phách">
            <a:extLst>
              <a:ext uri="{FF2B5EF4-FFF2-40B4-BE49-F238E27FC236}">
                <a16:creationId xmlns:a16="http://schemas.microsoft.com/office/drawing/2014/main" xmlns="" id="{C8ABC484-B5C9-CB45-627C-5C8EA703E65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67611" y="6046197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Content Placeholder 3" descr="mặt phách">
            <a:extLst>
              <a:ext uri="{FF2B5EF4-FFF2-40B4-BE49-F238E27FC236}">
                <a16:creationId xmlns:a16="http://schemas.microsoft.com/office/drawing/2014/main" xmlns="" id="{95F8EA49-FCAD-B068-E0F2-F11B4D2760B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12347" y="6046197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Content Placeholder 3" descr="mặt phách">
            <a:extLst>
              <a:ext uri="{FF2B5EF4-FFF2-40B4-BE49-F238E27FC236}">
                <a16:creationId xmlns:a16="http://schemas.microsoft.com/office/drawing/2014/main" xmlns="" id="{1D53B571-946F-6925-BD31-A00B78D6C0E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59820" y="6046197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Content Placeholder 3" descr="mặt phách">
            <a:extLst>
              <a:ext uri="{FF2B5EF4-FFF2-40B4-BE49-F238E27FC236}">
                <a16:creationId xmlns:a16="http://schemas.microsoft.com/office/drawing/2014/main" xmlns="" id="{312A4B42-2E79-41BD-C1A3-3EDAB9D5C99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05303" y="6046196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Content Placeholder 3" descr="mặt phách">
            <a:extLst>
              <a:ext uri="{FF2B5EF4-FFF2-40B4-BE49-F238E27FC236}">
                <a16:creationId xmlns:a16="http://schemas.microsoft.com/office/drawing/2014/main" xmlns="" id="{925A5F04-EE97-CAAF-C4ED-9DB009A940F4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25975" y="6046195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Content Placeholder 3" descr="mặt phách">
            <a:extLst>
              <a:ext uri="{FF2B5EF4-FFF2-40B4-BE49-F238E27FC236}">
                <a16:creationId xmlns:a16="http://schemas.microsoft.com/office/drawing/2014/main" xmlns="" id="{208E016F-EF69-207A-529D-126FB76A17B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6647" y="6046194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Content Placeholder 3" descr="mặt phách">
            <a:extLst>
              <a:ext uri="{FF2B5EF4-FFF2-40B4-BE49-F238E27FC236}">
                <a16:creationId xmlns:a16="http://schemas.microsoft.com/office/drawing/2014/main" xmlns="" id="{61CD28D2-712C-47AD-8284-FC6F18C1586B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69659" y="6154054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Content Placeholder 3" descr="mặt phách">
            <a:extLst>
              <a:ext uri="{FF2B5EF4-FFF2-40B4-BE49-F238E27FC236}">
                <a16:creationId xmlns:a16="http://schemas.microsoft.com/office/drawing/2014/main" xmlns="" id="{83DD1573-824D-CDF1-9FFE-5C24B8991E4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17903" y="6138558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Content Placeholder 3" descr="mặt phách">
            <a:extLst>
              <a:ext uri="{FF2B5EF4-FFF2-40B4-BE49-F238E27FC236}">
                <a16:creationId xmlns:a16="http://schemas.microsoft.com/office/drawing/2014/main" xmlns="" id="{DBFAEB52-DD8B-9BEC-2175-27CF3E01104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13908" y="6193479"/>
            <a:ext cx="792011" cy="60684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89874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20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52400" y="0"/>
            <a:ext cx="31242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xmlns="" id="{D6A895F6-0C93-43CE-C2CF-2E07DCEF0A50}"/>
              </a:ext>
            </a:extLst>
          </p:cNvPr>
          <p:cNvSpPr/>
          <p:nvPr/>
        </p:nvSpPr>
        <p:spPr>
          <a:xfrm flipH="1">
            <a:off x="14975541" y="0"/>
            <a:ext cx="32766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8FA41E64-415F-7E05-A7B6-6DE5CDFA24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234" y="2781300"/>
            <a:ext cx="16693673" cy="3467100"/>
          </a:xfrm>
          <a:prstGeom prst="rect">
            <a:avLst/>
          </a:prstGeom>
        </p:spPr>
      </p:pic>
      <p:sp>
        <p:nvSpPr>
          <p:cNvPr id="12" name="Rectangle 14">
            <a:extLst>
              <a:ext uri="{FF2B5EF4-FFF2-40B4-BE49-F238E27FC236}">
                <a16:creationId xmlns:a16="http://schemas.microsoft.com/office/drawing/2014/main" xmlns="" id="{C96091AF-93D1-DDCA-5405-5204832C3A08}"/>
              </a:ext>
            </a:extLst>
          </p:cNvPr>
          <p:cNvSpPr/>
          <p:nvPr/>
        </p:nvSpPr>
        <p:spPr>
          <a:xfrm>
            <a:off x="1062557" y="768349"/>
            <a:ext cx="5402761" cy="218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lang="en-US" altLang="en-US" sz="4000" b="1" dirty="0">
                <a:solidFill>
                  <a:srgbClr val="1810C0"/>
                </a:solidFill>
                <a:latin typeface="Times New Roman" panose="02020603050405020304" pitchFamily="18" charset="0"/>
              </a:rPr>
              <a:t>ĐỌC NHẠC KẾT HỢP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KÍ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HIỆU BÀN TAY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xmlns="" id="{F14795B8-F95A-C980-FA7C-E3BEEE38340F}"/>
              </a:ext>
            </a:extLst>
          </p:cNvPr>
          <p:cNvSpPr/>
          <p:nvPr/>
        </p:nvSpPr>
        <p:spPr>
          <a:xfrm>
            <a:off x="7244552" y="1485900"/>
            <a:ext cx="2579552" cy="18167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4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xmlns="" id="{70D7B318-1BB1-9404-C9E6-664DAEAD33BB}"/>
              </a:ext>
            </a:extLst>
          </p:cNvPr>
          <p:cNvSpPr/>
          <p:nvPr/>
        </p:nvSpPr>
        <p:spPr>
          <a:xfrm>
            <a:off x="-7803" y="9015153"/>
            <a:ext cx="18288000" cy="1271847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xmlns="" id="{478DA5AE-1541-D436-80A4-1C37F881D8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186266" y="7306013"/>
            <a:ext cx="2907924" cy="2904066"/>
          </a:xfrm>
          <a:prstGeom prst="rect">
            <a:avLst/>
          </a:prstGeom>
        </p:spPr>
      </p:pic>
      <p:pic>
        <p:nvPicPr>
          <p:cNvPr id="2" name="Bai_so_4">
            <a:hlinkClick r:id="" action="ppaction://media"/>
            <a:extLst>
              <a:ext uri="{FF2B5EF4-FFF2-40B4-BE49-F238E27FC236}">
                <a16:creationId xmlns:a16="http://schemas.microsoft.com/office/drawing/2014/main" xmlns="" id="{3CBC5F66-7758-F4FA-7ADE-FC5E9C5A8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383109" y="1108321"/>
            <a:ext cx="1230732" cy="1230732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xmlns="" id="{4064C629-DED9-840F-B497-55B5AF53E3B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105400" y="4319587"/>
            <a:ext cx="685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xmlns="" id="{D13D0D65-3AFC-53CB-5FC5-662B6C496AA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001408" y="4319587"/>
            <a:ext cx="7905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xmlns="" id="{23803FBE-7F70-CE68-9EFB-14B4E8DDB164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935646" y="4236255"/>
            <a:ext cx="59817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xmlns="" id="{E7350A70-972E-BA2C-B490-035342ED7BCF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0133682" y="4224337"/>
            <a:ext cx="7239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xmlns="" id="{35F44CF7-DD12-2B3B-B51E-497770652410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1274866" y="4263557"/>
            <a:ext cx="7143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30B0255-491D-A5A0-4349-06A397622F6E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276600" y="4214812"/>
            <a:ext cx="59817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xmlns="" id="{D09EE9AA-3BC5-39E4-D6D6-9BBA8DEE907E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509971" y="4319587"/>
            <a:ext cx="59817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xmlns="" id="{8BB81889-DA90-DF3E-4BA8-B8CFFBE63E42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4242464" y="4319587"/>
            <a:ext cx="59817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xmlns="" id="{1CBC904A-E2B0-19F9-B5FE-503341A8311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2321104" y="4333874"/>
            <a:ext cx="685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xmlns="" id="{E33DFA8A-BB25-6DF7-B1FD-81C945BB1938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714500" y="6148556"/>
            <a:ext cx="59817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xmlns="" id="{5B4EC0F1-AD81-096A-2011-201171376E42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096000" y="5988928"/>
            <a:ext cx="59817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xmlns="" id="{BB39AC28-B234-7CA0-F8B9-D9823094E82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9525019" y="6148556"/>
            <a:ext cx="59817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xmlns="" id="{4389182B-9BB0-2FE9-3063-D9EE2338F5D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700964" y="6233202"/>
            <a:ext cx="7905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xmlns="" id="{9AC5BE69-D845-C4DA-097A-87234AC9E03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775473" y="6177131"/>
            <a:ext cx="685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xmlns="" id="{2E5D96AC-51E9-3198-803C-14A57E69E323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831385" y="6083979"/>
            <a:ext cx="7239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xmlns="" id="{3A336286-F535-CF56-8C61-FA4F868791C3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0791031" y="6100931"/>
            <a:ext cx="7239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xmlns="" id="{78C74C55-5132-81B4-DE8F-590F9ADD7851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1833295" y="6100931"/>
            <a:ext cx="7143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xmlns="" id="{8B3A726A-B11F-3E3E-B096-CA5D96CC839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3826727" y="6132952"/>
            <a:ext cx="685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101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3362086" flipH="1">
            <a:off x="16038805" y="-2493384"/>
            <a:ext cx="3933388" cy="6224257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50FCF2C3-010D-EA31-9864-263778BB5C4A}"/>
              </a:ext>
            </a:extLst>
          </p:cNvPr>
          <p:cNvSpPr txBox="1"/>
          <p:nvPr/>
        </p:nvSpPr>
        <p:spPr>
          <a:xfrm>
            <a:off x="5093704" y="2357319"/>
            <a:ext cx="495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66FF"/>
                </a:solidFill>
                <a:latin typeface="Times New Roman" panose="02020603050405020304" pitchFamily="18" charset="0"/>
              </a:rPr>
              <a:t>CHƠI TRÒ CHƠI</a:t>
            </a:r>
            <a:endParaRPr lang="vi-VN" sz="4400" b="1" dirty="0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DFA464E8-4292-EB2B-6203-D683AC7D6D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304800" y="9471627"/>
            <a:ext cx="7315200" cy="1183210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xmlns="" id="{C35734BF-29AB-EB8A-F3D5-A0B0AB421A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477000" y="9481480"/>
            <a:ext cx="7315200" cy="1173358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60D2700E-361E-CB67-E8B3-EF7CFC5596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969551" y="9471628"/>
            <a:ext cx="7315200" cy="1183209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xmlns="" id="{5ADF3CFA-95E8-7CFD-FC09-0C5CBE6378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304800" y="-74851"/>
            <a:ext cx="2578173" cy="1766048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507D79EB-FC13-561E-02EE-9D83B9AF9C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92534" y="7480761"/>
            <a:ext cx="4331866" cy="3174076"/>
          </a:xfrm>
          <a:prstGeom prst="rect">
            <a:avLst/>
          </a:prstGeom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xmlns="" id="{3EEF747D-4550-48AB-A655-761B7FF9D6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704" y="5905500"/>
            <a:ext cx="7606775" cy="4206321"/>
          </a:xfrm>
          <a:prstGeom prst="rect">
            <a:avLst/>
          </a:prstGeom>
        </p:spPr>
      </p:pic>
      <p:sp>
        <p:nvSpPr>
          <p:cNvPr id="10" name="Hộp Văn bản 10">
            <a:extLst>
              <a:ext uri="{FF2B5EF4-FFF2-40B4-BE49-F238E27FC236}">
                <a16:creationId xmlns:a16="http://schemas.microsoft.com/office/drawing/2014/main" xmlns="" id="{50FCF2C3-010D-EA31-9864-263778BB5C4A}"/>
              </a:ext>
            </a:extLst>
          </p:cNvPr>
          <p:cNvSpPr txBox="1"/>
          <p:nvPr/>
        </p:nvSpPr>
        <p:spPr>
          <a:xfrm>
            <a:off x="3962400" y="3431818"/>
            <a:ext cx="784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66FF"/>
                </a:solidFill>
                <a:latin typeface="Times New Roman" panose="02020603050405020304" pitchFamily="18" charset="0"/>
              </a:rPr>
              <a:t>Nghe</a:t>
            </a:r>
            <a:r>
              <a:rPr lang="en-US" sz="4400" b="1" dirty="0" smtClean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66FF"/>
                </a:solidFill>
                <a:latin typeface="Times New Roman" panose="02020603050405020304" pitchFamily="18" charset="0"/>
              </a:rPr>
              <a:t>giai</a:t>
            </a:r>
            <a:r>
              <a:rPr lang="en-US" sz="4400" b="1" dirty="0" smtClean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66FF"/>
                </a:solidFill>
                <a:latin typeface="Times New Roman" panose="02020603050405020304" pitchFamily="18" charset="0"/>
              </a:rPr>
              <a:t>điệu</a:t>
            </a:r>
            <a:r>
              <a:rPr lang="en-US" sz="4400" b="1" dirty="0" smtClean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66FF"/>
                </a:solidFill>
                <a:latin typeface="Times New Roman" panose="02020603050405020304" pitchFamily="18" charset="0"/>
              </a:rPr>
              <a:t>đoán</a:t>
            </a:r>
            <a:r>
              <a:rPr lang="en-US" sz="4400" b="1" dirty="0" smtClean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66FF"/>
                </a:solidFill>
                <a:latin typeface="Times New Roman" panose="02020603050405020304" pitchFamily="18" charset="0"/>
              </a:rPr>
              <a:t>tên</a:t>
            </a:r>
            <a:r>
              <a:rPr lang="en-US" sz="4400" b="1" dirty="0" smtClean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66FF"/>
                </a:solidFill>
                <a:latin typeface="Times New Roman" panose="02020603050405020304" pitchFamily="18" charset="0"/>
              </a:rPr>
              <a:t>bài</a:t>
            </a:r>
            <a:r>
              <a:rPr lang="en-US" sz="4400" b="1" dirty="0" smtClean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66FF"/>
                </a:solidFill>
                <a:latin typeface="Times New Roman" panose="02020603050405020304" pitchFamily="18" charset="0"/>
              </a:rPr>
              <a:t>hát</a:t>
            </a:r>
            <a:r>
              <a:rPr lang="en-US" sz="4400" b="1" dirty="0" smtClean="0">
                <a:solidFill>
                  <a:srgbClr val="0066FF"/>
                </a:solidFill>
                <a:latin typeface="Times New Roman" panose="02020603050405020304" pitchFamily="18" charset="0"/>
              </a:rPr>
              <a:t>.</a:t>
            </a:r>
            <a:endParaRPr lang="vi-VN" sz="4400" b="1" dirty="0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2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-17929" y="833718"/>
            <a:ext cx="31242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xmlns="" id="{D6A895F6-0C93-43CE-C2CF-2E07DCEF0A50}"/>
              </a:ext>
            </a:extLst>
          </p:cNvPr>
          <p:cNvSpPr/>
          <p:nvPr/>
        </p:nvSpPr>
        <p:spPr>
          <a:xfrm flipH="1">
            <a:off x="15163800" y="944326"/>
            <a:ext cx="32766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xmlns="" id="{2BF2CF58-55D9-5D01-5ED5-59537EA4B5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8554494"/>
            <a:ext cx="4038600" cy="1732506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xmlns="" id="{5C0C334E-E25D-F70F-1D53-1CF79D6AEF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648200" y="8588112"/>
            <a:ext cx="4700244" cy="1732506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xmlns="" id="{5886789E-B784-BC48-ACF6-C8FD952721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958044" y="8561218"/>
            <a:ext cx="4700244" cy="1732506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E2C8EDF9-D440-B893-4906-F9299C2CD4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316200" y="8554494"/>
            <a:ext cx="2971800" cy="1732506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F8462464-745E-24C7-7A05-00971B1164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304800" y="9944099"/>
            <a:ext cx="7315200" cy="710738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0316CE33-00DA-D9BB-FE0C-AD0BDD1AD8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477000" y="9950018"/>
            <a:ext cx="7315200" cy="704820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43751D50-28B0-494D-FDE2-59A2DE57F3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969551" y="9944100"/>
            <a:ext cx="7315200" cy="710737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B31F7BD9-363C-7468-7602-B5129162DD28}"/>
              </a:ext>
            </a:extLst>
          </p:cNvPr>
          <p:cNvSpPr txBox="1"/>
          <p:nvPr/>
        </p:nvSpPr>
        <p:spPr>
          <a:xfrm>
            <a:off x="7761194" y="2197521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C00000"/>
                </a:solidFill>
                <a:latin typeface="+mj-lt"/>
              </a:rPr>
              <a:t>Tiết 28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FF67C4A2-D5FB-D96F-2FDE-8B4E3F6295E0}"/>
              </a:ext>
            </a:extLst>
          </p:cNvPr>
          <p:cNvSpPr txBox="1"/>
          <p:nvPr/>
        </p:nvSpPr>
        <p:spPr>
          <a:xfrm>
            <a:off x="5551394" y="3057987"/>
            <a:ext cx="10291482" cy="1973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5400" b="1" dirty="0" smtClean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5400" b="1" dirty="0" smtClean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5400" b="1" dirty="0" smtClean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  <a:r>
              <a:rPr lang="en-US" sz="5400" b="1" dirty="0" err="1" smtClean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Miền</a:t>
            </a:r>
            <a:r>
              <a:rPr lang="en-US" sz="5400" b="1" dirty="0" smtClean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54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endParaRPr lang="vi-VN" sz="5400" b="1" dirty="0">
              <a:solidFill>
                <a:srgbClr val="0066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54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5400" b="1" dirty="0" err="1" smtClean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lang="en-US" sz="5400" b="1" dirty="0" smtClean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54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54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 smtClean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5400" b="1" dirty="0" smtClean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endParaRPr lang="vi-VN" sz="5400" b="1" dirty="0">
              <a:solidFill>
                <a:srgbClr val="0066FF"/>
              </a:solidFill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xmlns="" id="{E6D049CA-300E-F3F4-B705-67B148727A6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273741" y="6481912"/>
            <a:ext cx="5029199" cy="4114800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xmlns="" id="{A4DE0ECF-F326-0267-2C24-A5D9FA08693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4658288" y="2342175"/>
            <a:ext cx="3048000" cy="2102224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49D10EB2-E55F-E548-8960-7A119555C3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-18905"/>
            <a:ext cx="18288000" cy="2102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B4273D26-031D-19BA-BA07-6A8248993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753763"/>
            <a:ext cx="15697200" cy="910239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1099DE5F-CFB6-B8D8-D880-65A7827CC528}"/>
              </a:ext>
            </a:extLst>
          </p:cNvPr>
          <p:cNvSpPr txBox="1"/>
          <p:nvPr/>
        </p:nvSpPr>
        <p:spPr>
          <a:xfrm>
            <a:off x="1866900" y="1859743"/>
            <a:ext cx="14782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                 </a:t>
            </a:r>
            <a:r>
              <a:rPr lang="vi-VN" sz="3200" dirty="0">
                <a:solidFill>
                  <a:srgbClr val="0066FF"/>
                </a:solidFill>
                <a:latin typeface="Times New Roman" panose="02020603050405020304" pitchFamily="18" charset="0"/>
              </a:rPr>
              <a:t>Hàng bạch  dương    gió     đưa        nhẹ      bên       sông.         Miền  quê</a:t>
            </a:r>
          </a:p>
          <a:p>
            <a:pPr>
              <a:defRPr/>
            </a:pPr>
            <a:r>
              <a:rPr lang="vi-VN" sz="3200" dirty="0">
                <a:solidFill>
                  <a:srgbClr val="0066FF"/>
                </a:solidFill>
                <a:latin typeface="Times New Roman" panose="02020603050405020304" pitchFamily="18" charset="0"/>
              </a:rPr>
              <a:t>                        Tuổi   thơ     em        sống   trong      tình      yêu     thương.        Từng ngày 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DF023D6C-7BC8-8D1B-77C9-1BA7D2B5175C}"/>
              </a:ext>
            </a:extLst>
          </p:cNvPr>
          <p:cNvSpPr txBox="1"/>
          <p:nvPr/>
        </p:nvSpPr>
        <p:spPr>
          <a:xfrm>
            <a:off x="2474259" y="3776027"/>
            <a:ext cx="1478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200" dirty="0">
                <a:solidFill>
                  <a:srgbClr val="0066FF"/>
                </a:solidFill>
                <a:latin typeface="Times New Roman" panose="02020603050405020304" pitchFamily="18" charset="0"/>
              </a:rPr>
              <a:t>em       bao    cây     liễu     xanh.                      Tìm  nơi     đâu      núi     sông     đẹp</a:t>
            </a:r>
          </a:p>
          <a:p>
            <a:pPr>
              <a:defRPr/>
            </a:pPr>
            <a:r>
              <a:rPr lang="vi-VN" sz="3200" dirty="0">
                <a:solidFill>
                  <a:srgbClr val="0066FF"/>
                </a:solidFill>
                <a:latin typeface="Times New Roman" panose="02020603050405020304" pitchFamily="18" charset="0"/>
              </a:rPr>
              <a:t>qua     càng    trong   sáng    hơn.                     Tuổi   thơ     em      sống   trong   tình 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9D08D574-2331-CBF1-97A0-64B3B2840205}"/>
              </a:ext>
            </a:extLst>
          </p:cNvPr>
          <p:cNvSpPr txBox="1"/>
          <p:nvPr/>
        </p:nvSpPr>
        <p:spPr>
          <a:xfrm>
            <a:off x="2438400" y="5634188"/>
            <a:ext cx="1478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200" dirty="0">
                <a:solidFill>
                  <a:srgbClr val="0066FF"/>
                </a:solidFill>
                <a:latin typeface="Times New Roman" panose="02020603050405020304" pitchFamily="18" charset="0"/>
              </a:rPr>
              <a:t>tươi       xa.           Từ   biển  khơi      về    thung    lũng   xa.                          Mặt trời</a:t>
            </a:r>
          </a:p>
          <a:p>
            <a:pPr>
              <a:defRPr/>
            </a:pPr>
            <a:r>
              <a:rPr lang="vi-VN" sz="3200" dirty="0">
                <a:solidFill>
                  <a:srgbClr val="0066FF"/>
                </a:solidFill>
                <a:latin typeface="Times New Roman" panose="02020603050405020304" pitchFamily="18" charset="0"/>
              </a:rPr>
              <a:t>quê    hương.       Ngời </a:t>
            </a:r>
            <a:r>
              <a:rPr lang="vi-VN" sz="3200" dirty="0" err="1">
                <a:solidFill>
                  <a:srgbClr val="0066FF"/>
                </a:solidFill>
                <a:latin typeface="Times New Roman" panose="02020603050405020304" pitchFamily="18" charset="0"/>
              </a:rPr>
              <a:t>ngời</a:t>
            </a:r>
            <a:r>
              <a:rPr lang="vi-VN" sz="3200" dirty="0">
                <a:solidFill>
                  <a:srgbClr val="0066FF"/>
                </a:solidFill>
                <a:latin typeface="Times New Roman" panose="02020603050405020304" pitchFamily="18" charset="0"/>
              </a:rPr>
              <a:t>   lên      như    muôn   ánh    sao.                        Mặt trời </a:t>
            </a:r>
          </a:p>
          <a:p>
            <a:pPr>
              <a:defRPr/>
            </a:pP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774AE868-FAD0-5CF4-D7FE-1EFF1E6D2646}"/>
              </a:ext>
            </a:extLst>
          </p:cNvPr>
          <p:cNvSpPr txBox="1"/>
          <p:nvPr/>
        </p:nvSpPr>
        <p:spPr>
          <a:xfrm>
            <a:off x="2474259" y="7440271"/>
            <a:ext cx="1478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200" dirty="0">
                <a:solidFill>
                  <a:srgbClr val="0066FF"/>
                </a:solidFill>
                <a:latin typeface="Times New Roman" panose="02020603050405020304" pitchFamily="18" charset="0"/>
              </a:rPr>
              <a:t>sáng    chiếu    trên     miền   quê        ta.             Dài thẳng  </a:t>
            </a:r>
            <a:r>
              <a:rPr lang="vi-VN" sz="3200" dirty="0" err="1">
                <a:solidFill>
                  <a:srgbClr val="0066FF"/>
                </a:solidFill>
                <a:latin typeface="Times New Roman" panose="02020603050405020304" pitchFamily="18" charset="0"/>
              </a:rPr>
              <a:t>tắp</a:t>
            </a:r>
            <a:r>
              <a:rPr lang="vi-VN" sz="3200" dirty="0">
                <a:solidFill>
                  <a:srgbClr val="0066FF"/>
                </a:solidFill>
                <a:latin typeface="Times New Roman" panose="02020603050405020304" pitchFamily="18" charset="0"/>
              </a:rPr>
              <a:t>      những con  đường</a:t>
            </a:r>
          </a:p>
          <a:p>
            <a:pPr>
              <a:defRPr/>
            </a:pPr>
            <a:r>
              <a:rPr lang="vi-VN" sz="3200" dirty="0">
                <a:solidFill>
                  <a:srgbClr val="0066FF"/>
                </a:solidFill>
                <a:latin typeface="Times New Roman" panose="02020603050405020304" pitchFamily="18" charset="0"/>
              </a:rPr>
              <a:t>chiếu   sáng     soi       cả      non        cao.          Tràn hạnh phúc     tương  lai       nở</a:t>
            </a:r>
          </a:p>
          <a:p>
            <a:pPr>
              <a:defRPr/>
            </a:pPr>
            <a:r>
              <a:rPr lang="vi-VN" sz="3200" dirty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50BDF4EC-0747-0710-23D2-1F07B1350BDB}"/>
              </a:ext>
            </a:extLst>
          </p:cNvPr>
          <p:cNvSpPr txBox="1"/>
          <p:nvPr/>
        </p:nvSpPr>
        <p:spPr>
          <a:xfrm>
            <a:off x="2438400" y="9185128"/>
            <a:ext cx="1478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200" dirty="0">
                <a:solidFill>
                  <a:srgbClr val="0066FF"/>
                </a:solidFill>
                <a:latin typeface="Times New Roman" panose="02020603050405020304" pitchFamily="18" charset="0"/>
              </a:rPr>
              <a:t>xa.                                Mãi   đẹp      tươi          nơi      quê        hương    nhà.</a:t>
            </a:r>
          </a:p>
          <a:p>
            <a:pPr>
              <a:defRPr/>
            </a:pPr>
            <a:r>
              <a:rPr lang="vi-VN" sz="3200" dirty="0">
                <a:solidFill>
                  <a:srgbClr val="0066FF"/>
                </a:solidFill>
                <a:latin typeface="Times New Roman" panose="02020603050405020304" pitchFamily="18" charset="0"/>
              </a:rPr>
              <a:t>hoa.                              Vẫy   gọi        ta             đi       xây         quê       nhà.</a:t>
            </a:r>
          </a:p>
          <a:p>
            <a:pPr>
              <a:defRPr/>
            </a:pP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5F42AB2C-81E8-C11E-9724-42A890CD5114}"/>
              </a:ext>
            </a:extLst>
          </p:cNvPr>
          <p:cNvSpPr txBox="1"/>
          <p:nvPr/>
        </p:nvSpPr>
        <p:spPr>
          <a:xfrm>
            <a:off x="6477000" y="107431"/>
            <a:ext cx="46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Miền quê em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3A3010EB-9F96-0D26-E215-0C37359A6C19}"/>
              </a:ext>
            </a:extLst>
          </p:cNvPr>
          <p:cNvSpPr txBox="1"/>
          <p:nvPr/>
        </p:nvSpPr>
        <p:spPr>
          <a:xfrm>
            <a:off x="12420600" y="75069"/>
            <a:ext cx="7749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24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Nhạc: </a:t>
            </a:r>
            <a:r>
              <a:rPr lang="vi-VN" sz="24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Ka</a:t>
            </a:r>
            <a:r>
              <a:rPr lang="vi-VN" sz="24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-ba-lép-</a:t>
            </a:r>
            <a:r>
              <a:rPr lang="vi-VN" sz="24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xki</a:t>
            </a:r>
            <a:endParaRPr lang="vi-VN" sz="2400" i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vi-VN" sz="24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Lời: </a:t>
            </a:r>
            <a:r>
              <a:rPr lang="vi-VN" sz="24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Po</a:t>
            </a:r>
            <a:r>
              <a:rPr lang="vi-VN" sz="24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-ri-xen</a:t>
            </a:r>
          </a:p>
          <a:p>
            <a:pPr>
              <a:defRPr/>
            </a:pPr>
            <a:r>
              <a:rPr lang="vi-VN" sz="24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Phỏng dịch: Hoàng Lân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xmlns="" id="{090036EE-9B30-590B-673D-AAF83370C5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9569"/>
            <a:ext cx="18516600" cy="1697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B2B824F-7DFE-34BD-B330-D9270EF908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114300"/>
            <a:ext cx="1824400" cy="1258300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xmlns="" id="{31C80DE5-43F9-13C8-24A9-D354DC95FD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5163800" y="8554494"/>
            <a:ext cx="3124199" cy="1732506"/>
          </a:xfrm>
          <a:prstGeom prst="rect">
            <a:avLst/>
          </a:prstGeom>
        </p:spPr>
      </p:pic>
      <p:pic>
        <p:nvPicPr>
          <p:cNvPr id="20" name="Miền quê em">
            <a:hlinkClick r:id="" action="ppaction://media"/>
            <a:extLst>
              <a:ext uri="{FF2B5EF4-FFF2-40B4-BE49-F238E27FC236}">
                <a16:creationId xmlns:a16="http://schemas.microsoft.com/office/drawing/2014/main" xmlns="" id="{DB052ACC-1A49-1B9B-C320-ECC7472457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352800" y="248314"/>
            <a:ext cx="1008986" cy="100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384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17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3362086" flipH="1">
            <a:off x="16038805" y="-2493384"/>
            <a:ext cx="3933388" cy="6224257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50FCF2C3-010D-EA31-9864-263778BB5C4A}"/>
              </a:ext>
            </a:extLst>
          </p:cNvPr>
          <p:cNvSpPr txBox="1"/>
          <p:nvPr/>
        </p:nvSpPr>
        <p:spPr>
          <a:xfrm>
            <a:off x="8534400" y="423453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0066FF"/>
                </a:solidFill>
                <a:latin typeface="+mj-lt"/>
              </a:rPr>
              <a:t>ĐỌC LỜI CA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566CD49C-CD04-673C-D946-B3A2778D8C34}"/>
              </a:ext>
            </a:extLst>
          </p:cNvPr>
          <p:cNvSpPr txBox="1"/>
          <p:nvPr/>
        </p:nvSpPr>
        <p:spPr>
          <a:xfrm>
            <a:off x="3200400" y="1028700"/>
            <a:ext cx="111252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C00000"/>
                </a:solidFill>
                <a:latin typeface="+mj-lt"/>
              </a:rPr>
              <a:t>Lời1:</a:t>
            </a:r>
          </a:p>
          <a:p>
            <a:r>
              <a:rPr lang="vi-VN" sz="3200" dirty="0">
                <a:latin typeface="+mj-lt"/>
              </a:rPr>
              <a:t>Hàng bạch dương gió đưa nhẹ bên sông.</a:t>
            </a:r>
          </a:p>
          <a:p>
            <a:r>
              <a:rPr lang="vi-VN" sz="3200" dirty="0">
                <a:latin typeface="+mj-lt"/>
              </a:rPr>
              <a:t>Miền quê em bao cây liễu xanh.</a:t>
            </a:r>
          </a:p>
          <a:p>
            <a:r>
              <a:rPr lang="vi-VN" sz="3200" dirty="0">
                <a:latin typeface="+mj-lt"/>
              </a:rPr>
              <a:t>Tìm nơi đâu núi sông đẹp tươi xa.</a:t>
            </a:r>
          </a:p>
          <a:p>
            <a:r>
              <a:rPr lang="vi-VN" sz="3200" dirty="0">
                <a:latin typeface="+mj-lt"/>
              </a:rPr>
              <a:t>Từ biển khơi về thung lũng xa.</a:t>
            </a:r>
          </a:p>
          <a:p>
            <a:r>
              <a:rPr lang="vi-VN" sz="3200" dirty="0">
                <a:latin typeface="+mj-lt"/>
              </a:rPr>
              <a:t>Mặt trời sáng chiếu trên miền quê ta.</a:t>
            </a:r>
          </a:p>
          <a:p>
            <a:r>
              <a:rPr lang="vi-VN" sz="3200" dirty="0">
                <a:latin typeface="+mj-lt"/>
              </a:rPr>
              <a:t>Dài thẳng </a:t>
            </a:r>
            <a:r>
              <a:rPr lang="vi-VN" sz="3200" dirty="0" err="1">
                <a:latin typeface="+mj-lt"/>
              </a:rPr>
              <a:t>tắp</a:t>
            </a:r>
            <a:r>
              <a:rPr lang="vi-VN" sz="3200" dirty="0">
                <a:latin typeface="+mj-lt"/>
              </a:rPr>
              <a:t> những con đường xa.</a:t>
            </a:r>
          </a:p>
          <a:p>
            <a:r>
              <a:rPr lang="vi-VN" sz="3200" dirty="0">
                <a:latin typeface="+mj-lt"/>
              </a:rPr>
              <a:t>Mãi đẹp tươi nơi quê hương nhà.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46D2718D-7D39-4A16-08DC-204B763EED78}"/>
              </a:ext>
            </a:extLst>
          </p:cNvPr>
          <p:cNvSpPr txBox="1"/>
          <p:nvPr/>
        </p:nvSpPr>
        <p:spPr>
          <a:xfrm>
            <a:off x="9384853" y="5144935"/>
            <a:ext cx="14484595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C00000"/>
                </a:solidFill>
                <a:latin typeface="+mj-lt"/>
              </a:rPr>
              <a:t>Lời 2:</a:t>
            </a:r>
          </a:p>
          <a:p>
            <a:r>
              <a:rPr lang="vi-VN" sz="3200" dirty="0">
                <a:latin typeface="+mj-lt"/>
              </a:rPr>
              <a:t>Tuổi thơ em sống trong tình yêu thương.</a:t>
            </a:r>
          </a:p>
          <a:p>
            <a:r>
              <a:rPr lang="vi-VN" sz="3200" dirty="0">
                <a:latin typeface="+mj-lt"/>
              </a:rPr>
              <a:t>Từng ngày qua càng trong sáng hơn.</a:t>
            </a:r>
          </a:p>
          <a:p>
            <a:r>
              <a:rPr lang="vi-VN" sz="3200" dirty="0">
                <a:latin typeface="+mj-lt"/>
              </a:rPr>
              <a:t>Tuổi thơ em sống trong tình quê hương.</a:t>
            </a:r>
          </a:p>
          <a:p>
            <a:r>
              <a:rPr lang="vi-VN" sz="3200" dirty="0">
                <a:latin typeface="+mj-lt"/>
              </a:rPr>
              <a:t>Ngời </a:t>
            </a:r>
            <a:r>
              <a:rPr lang="vi-VN" sz="3200" dirty="0" err="1">
                <a:latin typeface="+mj-lt"/>
              </a:rPr>
              <a:t>ngời</a:t>
            </a:r>
            <a:r>
              <a:rPr lang="vi-VN" sz="3200" dirty="0">
                <a:latin typeface="+mj-lt"/>
              </a:rPr>
              <a:t> lên như muôn ánh sao.</a:t>
            </a:r>
          </a:p>
          <a:p>
            <a:r>
              <a:rPr lang="vi-VN" sz="3200" dirty="0">
                <a:latin typeface="+mj-lt"/>
              </a:rPr>
              <a:t>Mặt trời chiếu sáng soi cả non cao.</a:t>
            </a:r>
          </a:p>
          <a:p>
            <a:r>
              <a:rPr lang="vi-VN" sz="3200" dirty="0">
                <a:latin typeface="+mj-lt"/>
              </a:rPr>
              <a:t>Tràn hạnh phúc tương lai nở hoa.</a:t>
            </a:r>
          </a:p>
          <a:p>
            <a:r>
              <a:rPr lang="vi-VN" sz="3200" dirty="0">
                <a:latin typeface="+mj-lt"/>
              </a:rPr>
              <a:t>Vậy gọi ta đi xây quê nhà.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DFA464E8-4292-EB2B-6203-D683AC7D6D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304800" y="9471627"/>
            <a:ext cx="7315200" cy="1183210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xmlns="" id="{C35734BF-29AB-EB8A-F3D5-A0B0AB421A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477000" y="9481480"/>
            <a:ext cx="7315200" cy="1173358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60D2700E-361E-CB67-E8B3-EF7CFC5596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969551" y="9471628"/>
            <a:ext cx="7315200" cy="1183209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xmlns="" id="{5ADF3CFA-95E8-7CFD-FC09-0C5CBE6378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304800" y="-74851"/>
            <a:ext cx="2578173" cy="1766048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507D79EB-FC13-561E-02EE-9D83B9AF9C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92534" y="7480761"/>
            <a:ext cx="4331866" cy="31740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UYỆN THANH MI MA">
            <a:hlinkClick r:id="" action="ppaction://media"/>
            <a:extLst>
              <a:ext uri="{FF2B5EF4-FFF2-40B4-BE49-F238E27FC236}">
                <a16:creationId xmlns:a16="http://schemas.microsoft.com/office/drawing/2014/main" xmlns="" id="{5022DEB3-4360-DE69-5F4A-93C08F9AB9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206"/>
            <a:ext cx="18268078" cy="1027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57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3362086" flipH="1">
            <a:off x="16038805" y="-2493384"/>
            <a:ext cx="3933388" cy="6224257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50FCF2C3-010D-EA31-9864-263778BB5C4A}"/>
              </a:ext>
            </a:extLst>
          </p:cNvPr>
          <p:cNvSpPr txBox="1"/>
          <p:nvPr/>
        </p:nvSpPr>
        <p:spPr>
          <a:xfrm>
            <a:off x="5250024" y="3390900"/>
            <a:ext cx="77879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0066FF"/>
                </a:solidFill>
                <a:latin typeface="+mj-lt"/>
              </a:rPr>
              <a:t>HỌC HÁT TỪNG CÂU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DFA464E8-4292-EB2B-6203-D683AC7D6D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304800" y="9471627"/>
            <a:ext cx="7315200" cy="1183210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xmlns="" id="{C35734BF-29AB-EB8A-F3D5-A0B0AB421A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477000" y="9481480"/>
            <a:ext cx="7315200" cy="1173358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60D2700E-361E-CB67-E8B3-EF7CFC5596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969551" y="9471628"/>
            <a:ext cx="7315200" cy="1183209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xmlns="" id="{5ADF3CFA-95E8-7CFD-FC09-0C5CBE6378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304800" y="-74851"/>
            <a:ext cx="2578173" cy="1766048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507D79EB-FC13-561E-02EE-9D83B9AF9C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92534" y="7480761"/>
            <a:ext cx="4331866" cy="3174076"/>
          </a:xfrm>
          <a:prstGeom prst="rect">
            <a:avLst/>
          </a:prstGeom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xmlns="" id="{3EEF747D-4550-48AB-A655-761B7FF9D6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704" y="5905500"/>
            <a:ext cx="7606775" cy="420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7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6300"/>
            <a:ext cx="18516600" cy="176604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46CF27D7-A87C-3CA4-CFBA-81AA13291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6017339"/>
            <a:ext cx="5029200" cy="421587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89D46659-70B1-6464-87C5-6BA825F12C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859" y="24653"/>
            <a:ext cx="2578173" cy="176604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127FC50F-8EB9-0568-5F93-6DDF85B365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859" y="2169040"/>
            <a:ext cx="16204265" cy="3819163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FF1D70BF-E3CC-B89E-F44C-D0856697E5FA}"/>
              </a:ext>
            </a:extLst>
          </p:cNvPr>
          <p:cNvSpPr txBox="1"/>
          <p:nvPr/>
        </p:nvSpPr>
        <p:spPr>
          <a:xfrm>
            <a:off x="3048000" y="1399600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C00000"/>
                </a:solidFill>
                <a:latin typeface="+mj-lt"/>
              </a:rPr>
              <a:t>Câu 1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2FE9D661-91FE-9D3B-EE93-2A950094DB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-90658" y="1257300"/>
            <a:ext cx="1451462" cy="9392072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E4F8C3C6-DFFC-82AB-4AA2-036A8C0A1794}"/>
              </a:ext>
            </a:extLst>
          </p:cNvPr>
          <p:cNvSpPr txBox="1"/>
          <p:nvPr/>
        </p:nvSpPr>
        <p:spPr>
          <a:xfrm>
            <a:off x="1600200" y="4755059"/>
            <a:ext cx="1531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+mj-lt"/>
              </a:rPr>
              <a:t>                  Hàng </a:t>
            </a:r>
            <a:r>
              <a:rPr lang="en-US" sz="3600" dirty="0" smtClean="0">
                <a:latin typeface="+mj-lt"/>
              </a:rPr>
              <a:t> </a:t>
            </a:r>
            <a:r>
              <a:rPr lang="vi-VN" sz="3600" dirty="0" smtClean="0">
                <a:latin typeface="+mj-lt"/>
              </a:rPr>
              <a:t> </a:t>
            </a:r>
            <a:r>
              <a:rPr lang="vi-VN" sz="3600" dirty="0">
                <a:latin typeface="+mj-lt"/>
              </a:rPr>
              <a:t>bạch      dương      </a:t>
            </a:r>
            <a:r>
              <a:rPr lang="vi-VN" sz="3600" dirty="0" smtClean="0">
                <a:latin typeface="+mj-lt"/>
              </a:rPr>
              <a:t>gió          </a:t>
            </a:r>
            <a:r>
              <a:rPr lang="vi-VN" sz="3600" dirty="0">
                <a:latin typeface="+mj-lt"/>
              </a:rPr>
              <a:t>đưa         </a:t>
            </a:r>
            <a:r>
              <a:rPr lang="vi-VN" sz="3600" dirty="0" smtClean="0">
                <a:latin typeface="+mj-lt"/>
              </a:rPr>
              <a:t> </a:t>
            </a:r>
            <a:r>
              <a:rPr lang="vi-VN" sz="3600" dirty="0">
                <a:latin typeface="+mj-lt"/>
              </a:rPr>
              <a:t>nhẹ       </a:t>
            </a:r>
            <a:r>
              <a:rPr lang="vi-VN" sz="3600" dirty="0" smtClean="0">
                <a:latin typeface="+mj-lt"/>
              </a:rPr>
              <a:t>bên           </a:t>
            </a:r>
            <a:r>
              <a:rPr lang="vi-VN" sz="3600" dirty="0">
                <a:latin typeface="+mj-lt"/>
              </a:rPr>
              <a:t>sông</a:t>
            </a:r>
            <a:r>
              <a:rPr lang="vi-VN" sz="3200" dirty="0">
                <a:latin typeface="+mj-lt"/>
              </a:rPr>
              <a:t>.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F5CCC667-2803-F75F-50D9-92AD2DEF103D}"/>
              </a:ext>
            </a:extLst>
          </p:cNvPr>
          <p:cNvSpPr txBox="1"/>
          <p:nvPr/>
        </p:nvSpPr>
        <p:spPr>
          <a:xfrm>
            <a:off x="6553200" y="384873"/>
            <a:ext cx="77879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0066FF"/>
                </a:solidFill>
                <a:latin typeface="+mj-lt"/>
              </a:rPr>
              <a:t>HỌC HÁT TỪNG CÂU</a:t>
            </a:r>
          </a:p>
        </p:txBody>
      </p:sp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xmlns="" id="{807C37B9-9753-FBAF-D711-C19526238B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146959" y="689365"/>
            <a:ext cx="769441" cy="76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36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2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874</Words>
  <Application>Microsoft Office PowerPoint</Application>
  <PresentationFormat>Custom</PresentationFormat>
  <Paragraphs>124</Paragraphs>
  <Slides>28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Calibri</vt:lpstr>
      <vt:lpstr>Arial</vt:lpstr>
      <vt:lpstr>DejaVu Sans</vt:lpstr>
      <vt:lpstr>Times New Roman</vt:lpstr>
      <vt:lpstr>Office Theme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Admin</cp:lastModifiedBy>
  <cp:revision>46</cp:revision>
  <dcterms:created xsi:type="dcterms:W3CDTF">2006-08-16T00:00:00Z</dcterms:created>
  <dcterms:modified xsi:type="dcterms:W3CDTF">2011-07-10T19:30:04Z</dcterms:modified>
  <dc:identifier>DAFNYV3U0-c</dc:identifier>
</cp:coreProperties>
</file>