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0" r:id="rId6"/>
  </p:sldMasterIdLst>
  <p:notesMasterIdLst>
    <p:notesMasterId r:id="rId30"/>
  </p:notesMasterIdLst>
  <p:sldIdLst>
    <p:sldId id="323" r:id="rId7"/>
    <p:sldId id="529" r:id="rId8"/>
    <p:sldId id="289" r:id="rId9"/>
    <p:sldId id="320" r:id="rId10"/>
    <p:sldId id="322" r:id="rId11"/>
    <p:sldId id="313" r:id="rId12"/>
    <p:sldId id="321" r:id="rId13"/>
    <p:sldId id="311" r:id="rId14"/>
    <p:sldId id="417" r:id="rId15"/>
    <p:sldId id="439" r:id="rId16"/>
    <p:sldId id="519" r:id="rId17"/>
    <p:sldId id="437" r:id="rId18"/>
    <p:sldId id="522" r:id="rId19"/>
    <p:sldId id="524" r:id="rId20"/>
    <p:sldId id="526" r:id="rId21"/>
    <p:sldId id="528" r:id="rId22"/>
    <p:sldId id="274" r:id="rId23"/>
    <p:sldId id="424" r:id="rId24"/>
    <p:sldId id="432" r:id="rId25"/>
    <p:sldId id="427" r:id="rId26"/>
    <p:sldId id="428" r:id="rId27"/>
    <p:sldId id="433" r:id="rId28"/>
    <p:sldId id="434" r:id="rId2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8" autoAdjust="0"/>
    <p:restoredTop sz="94007" autoAdjust="0"/>
  </p:normalViewPr>
  <p:slideViewPr>
    <p:cSldViewPr>
      <p:cViewPr varScale="1">
        <p:scale>
          <a:sx n="77" d="100"/>
          <a:sy n="77" d="100"/>
        </p:scale>
        <p:origin x="240" y="72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14" y="2130425"/>
            <a:ext cx="1033729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28" y="3886200"/>
            <a:ext cx="851306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676" y="4406900"/>
            <a:ext cx="1033729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676" y="2906713"/>
            <a:ext cx="1033729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76" y="1600200"/>
            <a:ext cx="53713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106" y="1600200"/>
            <a:ext cx="53713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76" y="1535113"/>
            <a:ext cx="53734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76" y="2174875"/>
            <a:ext cx="53734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883" y="1535113"/>
            <a:ext cx="53755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883" y="2174875"/>
            <a:ext cx="53755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76" y="273050"/>
            <a:ext cx="400105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17" y="273050"/>
            <a:ext cx="67986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76" y="1435100"/>
            <a:ext cx="400105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743" y="4800600"/>
            <a:ext cx="72969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743" y="612775"/>
            <a:ext cx="72969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743" y="5367338"/>
            <a:ext cx="72969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102" y="274638"/>
            <a:ext cx="273634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76" y="274638"/>
            <a:ext cx="800633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76" y="274638"/>
            <a:ext cx="10945368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76" y="6245225"/>
            <a:ext cx="2837688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186" y="6245225"/>
            <a:ext cx="3851148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756" y="6245225"/>
            <a:ext cx="2837688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52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24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0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20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84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1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41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07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8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66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148F-FD7B-4010-A342-0B87C2E25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9DE0D-2A23-4422-846A-DD0FACDD8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51E4-7588-4A82-B9EB-16F37BD2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2E138-A6CF-4011-A1F8-F47A4392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BE326-D9C6-4ADA-B8E3-7A68CD70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70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ABE6-FE44-4E62-81A5-163033A5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A7AE-A7FF-41DD-ABC3-02A10AEE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F2BE2-13D0-47A2-9A54-28C19EEF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5BBC-9DE7-43B0-8143-C68F546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010FF-16E6-40C0-937D-4CD80EA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911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32AB-DCDC-4172-BD49-22A12DED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D3C4C-3366-4A66-A3DD-23A0DF7D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695CD-35CE-4F1D-9A55-3A83259C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442E2-2C0E-48CC-A058-67165BC2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CBAD-8BBF-4D72-81A5-13CE4FBF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261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FB1E-444D-4BEC-A86A-909DDC04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1680B-6B2D-4DBF-B318-DB570757D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77E25-CAD9-409F-8534-315794E46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1B7AF-FBCC-4658-88F0-39B58757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DEA73-E420-4085-B39F-1DA7FA7A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E20BF-C0DD-4C26-8AAC-ECCDDDE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72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F3D9-9F44-4A9A-8C9C-5FC8D80A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15B5A-1AE5-4131-8D2D-FC535130E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FAB95-CAF9-4AD4-83BA-AE95624F4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AE520-F937-4C9D-B3E4-6D919ADB6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8997A-AD1B-4131-B3BB-EB6E28CF9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3E987-4FDA-4A62-937F-E7780941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DB8EA-C82B-4EF3-B2C7-43594D39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E3BFC-7E0B-4BC2-B2C8-EEA993C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70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AACD-9A37-4DE4-8B77-A37961C4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B214-D778-42C7-8E38-383EFC84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75864-46EB-4128-ACE9-5379385C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18576-C049-4133-8636-5A0B175C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28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47DFD-EB2F-410B-93EA-29902F23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3239C-347C-4DEC-B19A-3A44BF14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A312-14F5-4406-B7A8-D6C7A775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920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1A6D-F941-4124-8B05-0EC25018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6F23-587D-4A7C-9D55-648438D36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24505-DCA7-4BBD-944E-5744C554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8DD76-4032-4E4B-84AF-9AB336A2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45E66-8C33-4882-AA6B-3C7A5467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61BA-42C7-4947-B3CA-E5A3F656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12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9743-583C-4F59-895F-108F0D44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AB4B0-AE03-4C6A-991B-9C601FCD4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2A100-A4B8-4085-BCDD-3A568749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F931D-5307-4069-B52E-AFE2BBAC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94295-EC36-46D8-A419-BB0DB16B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BA745-2930-4E5F-865A-E57FF659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584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E9FF-E996-4D19-8155-292E18E1B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9DCD1-6AE6-49AE-A171-40913619B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5DD3-BB27-4B75-9D9C-ABA8C39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F7D4-DD0A-473D-AC02-C538E31E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0F451-240F-4C76-806D-B9737728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4832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602DB-C2CD-4D02-8D95-FA0E1BEF3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588B9-4399-4FF6-971C-2CE04B569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8B05-B103-40A9-8610-CCE97E31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99666-1852-4BCA-840D-43967311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A4283-8360-46BC-8D3F-673E68CC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442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05767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25814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1056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58151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3873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4961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87508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6253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79133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0121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98323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54982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83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5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200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46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69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29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79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7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349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15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4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76" y="274638"/>
            <a:ext cx="109453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76" y="1600200"/>
            <a:ext cx="109453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76" y="6245225"/>
            <a:ext cx="28376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186" y="6245225"/>
            <a:ext cx="385114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756" y="6245225"/>
            <a:ext cx="28376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3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C063D-CE8A-442D-919B-1EF04752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E670-7BEC-421A-84CB-6CED330E7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DE1F-A893-4E96-B393-9AC43AB59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7344-50B6-4F4C-BDB4-7AE95D881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5C31C-F35E-4C11-9344-2CC16160D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5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8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9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.xml"/><Relationship Id="rId1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3.png"/><Relationship Id="rId2" Type="http://schemas.openxmlformats.org/officeDocument/2006/relationships/audio" Target="../media/media3.wma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microsoft.com/office/2007/relationships/media" Target="../media/media3.wma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8.GIF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GIF"/><Relationship Id="rId14" Type="http://schemas.openxmlformats.org/officeDocument/2006/relationships/image" Target="../media/image11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ctrTitle" idx="4294967295"/>
          </p:nvPr>
        </p:nvSpPr>
        <p:spPr>
          <a:xfrm>
            <a:off x="2204334" y="2133638"/>
            <a:ext cx="7753171" cy="1466388"/>
          </a:xfrm>
        </p:spPr>
        <p:txBody>
          <a:bodyPr vert="horz" wrap="square" lIns="91214" tIns="45607" rIns="91214" bIns="45607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r>
              <a:rPr lang="en-US" altLang="vi-VN" dirty="0">
                <a:latin typeface=".VnTime" panose="020B7200000000000000" pitchFamily="34" charset="0"/>
              </a:rPr>
              <a:t>%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subTitle" idx="4294967295"/>
          </p:nvPr>
        </p:nvSpPr>
        <p:spPr>
          <a:xfrm>
            <a:off x="2888437" y="3885069"/>
            <a:ext cx="6384965" cy="1748264"/>
          </a:xfrm>
        </p:spPr>
        <p:txBody>
          <a:bodyPr vert="horz" wrap="square" lIns="91214" tIns="45607" rIns="91214" bIns="45607" rtlCol="0" anchor="t" anchorCtr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>
              <a:buFont typeface="Arial" panose="020B0604020202020204" pitchFamily="34" charset="0"/>
              <a:buChar char="•"/>
            </a:pPr>
            <a:endParaRPr lang="vi-VN" altLang="vi-VN" dirty="0">
              <a:latin typeface=".VnTime" panose="020B7200000000000000" pitchFamily="34" charset="0"/>
            </a:endParaRPr>
          </a:p>
        </p:txBody>
      </p:sp>
      <p:pic>
        <p:nvPicPr>
          <p:cNvPr id="15364" name="Picture 4" descr="Pla019"/>
          <p:cNvPicPr>
            <a:picLocks noChangeAspect="1"/>
          </p:cNvPicPr>
          <p:nvPr/>
        </p:nvPicPr>
        <p:blipFill>
          <a:blip r:embed="rId4">
            <a:lum bright="-6000" contrast="12000"/>
          </a:blip>
          <a:stretch>
            <a:fillRect/>
          </a:stretch>
        </p:blipFill>
        <p:spPr>
          <a:xfrm>
            <a:off x="95013" y="15242"/>
            <a:ext cx="12161838" cy="670421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5" name="WordArt 5"/>
          <p:cNvSpPr>
            <a:spLocks noTextEdit="1"/>
          </p:cNvSpPr>
          <p:nvPr/>
        </p:nvSpPr>
        <p:spPr>
          <a:xfrm>
            <a:off x="2502698" y="2599209"/>
            <a:ext cx="7346471" cy="725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8"/>
              </a:avLst>
            </a:prstTxWarp>
            <a:normAutofit/>
          </a:bodyPr>
          <a:lstStyle/>
          <a:p>
            <a:pPr algn="ctr" defTabSz="912114">
              <a:defRPr/>
            </a:pP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GVG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endParaRPr lang="en-US" sz="3192" dirty="0">
              <a:ln w="12700" cap="rnd" cmpd="sng">
                <a:solidFill>
                  <a:srgbClr val="FF00FF"/>
                </a:solidFill>
                <a:prstDash val="sysDot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6" name="WordArt 6"/>
          <p:cNvSpPr>
            <a:spLocks noTextEdit="1"/>
          </p:cNvSpPr>
          <p:nvPr/>
        </p:nvSpPr>
        <p:spPr>
          <a:xfrm>
            <a:off x="2299348" y="1116984"/>
            <a:ext cx="7753171" cy="319248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algn="ctr" defTabSz="912114">
              <a:defRPr/>
            </a:pP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2812425" y="3961080"/>
            <a:ext cx="3800574" cy="3673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912114" eaLnBrk="1" hangingPunct="1">
              <a:spcBef>
                <a:spcPct val="50000"/>
              </a:spcBef>
              <a:buNone/>
              <a:defRPr/>
            </a:pPr>
            <a:endParaRPr lang="vi-VN" altLang="vi-VN" sz="1795" dirty="0">
              <a:solidFill>
                <a:prstClr val="black"/>
              </a:solidFill>
              <a:latin typeface=".VnAristot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5368" name="WordArt 5"/>
          <p:cNvSpPr>
            <a:spLocks noTextEdit="1"/>
          </p:cNvSpPr>
          <p:nvPr/>
        </p:nvSpPr>
        <p:spPr>
          <a:xfrm>
            <a:off x="3192482" y="3505012"/>
            <a:ext cx="5966902" cy="6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912114">
              <a:defRPr/>
            </a:pP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MÔN: </a:t>
            </a:r>
            <a:r>
              <a:rPr lang="en-US" sz="3591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91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591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</p:txBody>
      </p:sp>
      <p:sp>
        <p:nvSpPr>
          <p:cNvPr id="15369" name="TextBox 5"/>
          <p:cNvSpPr txBox="1"/>
          <p:nvPr/>
        </p:nvSpPr>
        <p:spPr>
          <a:xfrm>
            <a:off x="2296406" y="8483"/>
            <a:ext cx="8209240" cy="3991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912114" eaLnBrk="1" hangingPunct="1">
              <a:spcBef>
                <a:spcPct val="0"/>
              </a:spcBef>
              <a:buNone/>
              <a:defRPr/>
            </a:pPr>
            <a:r>
              <a:rPr lang="en-US" altLang="vi-VN" sz="1995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ỦY BAN NHÂN DÂN HUYỆN TIÊN LÃNG</a:t>
            </a:r>
            <a:endParaRPr lang="en-US" altLang="vi-VN" sz="1995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0" name="TextBox 6"/>
          <p:cNvSpPr txBox="1"/>
          <p:nvPr/>
        </p:nvSpPr>
        <p:spPr>
          <a:xfrm>
            <a:off x="3116471" y="388541"/>
            <a:ext cx="6612999" cy="3673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912114" eaLnBrk="1" hangingPunct="1">
              <a:spcBef>
                <a:spcPct val="0"/>
              </a:spcBef>
              <a:buNone/>
              <a:defRPr/>
            </a:pPr>
            <a:r>
              <a:rPr lang="en-US" altLang="vi-VN" sz="17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  <a:endParaRPr lang="en-US" altLang="vi-VN" sz="1795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966962" y="4948627"/>
            <a:ext cx="8066555" cy="583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912114" eaLnBrk="1" hangingPunct="1">
              <a:spcBef>
                <a:spcPct val="50000"/>
              </a:spcBef>
              <a:buNone/>
              <a:defRPr/>
            </a:pPr>
            <a:r>
              <a:rPr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vi-VN" altLang="x-none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giảng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Vũ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Thùy</a:t>
            </a:r>
            <a:endParaRPr lang="en-US" altLang="vi-VN" sz="3192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4614" y="5725972"/>
            <a:ext cx="609600" cy="608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2598" y="4265127"/>
            <a:ext cx="4940746" cy="582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defTabSz="912114" eaLnBrk="1" hangingPunct="1">
              <a:spcBef>
                <a:spcPct val="0"/>
              </a:spcBef>
              <a:buNone/>
              <a:defRPr/>
            </a:pPr>
            <a:r>
              <a:rPr lang="vi-VN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69: </a:t>
            </a:r>
            <a:r>
              <a:rPr lang="en-US" altLang="vi-VN" sz="3192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lang="en-US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192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r>
              <a:rPr lang="en-US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Tiết 1</a:t>
            </a:r>
            <a:endParaRPr lang="en-US" altLang="vi-VN" sz="3192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110432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C292B-F97C-4E8C-8D68-C2C83750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2111619" y="1881243"/>
            <a:ext cx="6194669" cy="388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411FF-0D9F-4ACD-B9F7-8F94BE54DAAF}"/>
              </a:ext>
            </a:extLst>
          </p:cNvPr>
          <p:cNvSpPr/>
          <p:nvPr/>
        </p:nvSpPr>
        <p:spPr bwMode="auto">
          <a:xfrm>
            <a:off x="2880519" y="3352801"/>
            <a:ext cx="4676438" cy="2064545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defRPr/>
            </a:pP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:a16="http://schemas.microsoft.com/office/drawing/2014/main" id="{C83F40E2-B221-ADA2-3C99-529646489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7826864" y="1524000"/>
            <a:ext cx="2660004" cy="3276600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C563E3D-8FB5-AFD4-99DB-FD7F1E6B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50" y="2394720"/>
            <a:ext cx="1889432" cy="838200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4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4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D7B97341-F45E-B265-34CA-3687F45E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614" y="2193855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A3108008-4808-DC99-2628-E599B7C9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088" y="2173388"/>
            <a:ext cx="1154266" cy="11174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D7C91E49-739E-7231-852A-A8267EA1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621" y="2187468"/>
            <a:ext cx="1304686" cy="125270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7D0E0DD-F9F5-22AA-5DA3-FABD7599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269" y="2209800"/>
            <a:ext cx="1314450" cy="12080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193FC69C-154C-106F-B8A2-380F1A2E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1575" y="2166120"/>
            <a:ext cx="1289387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463C00D5-DD67-2B1B-7069-9C26AC185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780" y="2195690"/>
            <a:ext cx="1293705" cy="11699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68F6ABE6-6AA6-8107-8AD2-CF9151DEB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4786" y="2209800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359E93E9-93BC-364F-E682-6FB510E1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0035" y="2149753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274A5D69-2DAA-1087-3C43-A5030F88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270" y="2154685"/>
            <a:ext cx="13176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276B6332-43E0-F50A-D9A9-3F3EBD0F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692" y="2219735"/>
            <a:ext cx="1315058" cy="12030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204AA756-4785-FC7D-EF70-E9C62FED1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659" y="2135926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11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77B13F00-8B3A-6FA5-F130-00C0DABD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614" y="2165632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12</a:t>
            </a: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BB0D549-96CB-ECEB-02A3-9871B342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481" y="2221244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13</a:t>
            </a: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95FE7A8B-C5EC-E2FA-F73F-CAE56A5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092" y="2137095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14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1E867170-C7F1-8E23-39C4-460A620F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614" y="2149990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2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/>
          <p:nvPr/>
        </p:nvSpPr>
        <p:spPr>
          <a:xfrm>
            <a:off x="1280319" y="2284476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khướu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rượu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BC3E3-D9E7-9D23-412F-6003B1CA32CA}"/>
              </a:ext>
            </a:extLst>
          </p:cNvPr>
          <p:cNvSpPr txBox="1"/>
          <p:nvPr/>
        </p:nvSpPr>
        <p:spPr>
          <a:xfrm>
            <a:off x="4328319" y="2282952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26D5-E5A0-1807-9438-9AD0EF9B1840}"/>
              </a:ext>
            </a:extLst>
          </p:cNvPr>
          <p:cNvSpPr txBox="1"/>
          <p:nvPr/>
        </p:nvSpPr>
        <p:spPr>
          <a:xfrm>
            <a:off x="2022441" y="2284476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5D23C-4DA6-31C1-6576-CAD1D230D79F}"/>
              </a:ext>
            </a:extLst>
          </p:cNvPr>
          <p:cNvSpPr txBox="1"/>
          <p:nvPr/>
        </p:nvSpPr>
        <p:spPr>
          <a:xfrm>
            <a:off x="6193563" y="2284476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0CFAC-FFC2-9B4D-C1A6-7BD53EE27BF5}"/>
              </a:ext>
            </a:extLst>
          </p:cNvPr>
          <p:cNvSpPr txBox="1"/>
          <p:nvPr/>
        </p:nvSpPr>
        <p:spPr>
          <a:xfrm>
            <a:off x="8603802" y="2284476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80ADF-F5A9-3BA1-18FE-C297F9904F29}"/>
              </a:ext>
            </a:extLst>
          </p:cNvPr>
          <p:cNvSpPr txBox="1"/>
          <p:nvPr/>
        </p:nvSpPr>
        <p:spPr>
          <a:xfrm>
            <a:off x="3937380" y="391665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20321-8510-28D1-08E4-9C6D00A67BFF}"/>
              </a:ext>
            </a:extLst>
          </p:cNvPr>
          <p:cNvSpPr txBox="1"/>
          <p:nvPr/>
        </p:nvSpPr>
        <p:spPr>
          <a:xfrm>
            <a:off x="1697763" y="391665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F510C-7C26-592E-CF6D-9A6704702416}"/>
              </a:ext>
            </a:extLst>
          </p:cNvPr>
          <p:cNvSpPr txBox="1"/>
          <p:nvPr/>
        </p:nvSpPr>
        <p:spPr>
          <a:xfrm>
            <a:off x="6557997" y="391665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0B25AD-F7DB-F7E8-C12F-D16D6591FCBD}"/>
              </a:ext>
            </a:extLst>
          </p:cNvPr>
          <p:cNvSpPr txBox="1"/>
          <p:nvPr/>
        </p:nvSpPr>
        <p:spPr>
          <a:xfrm>
            <a:off x="8728041" y="391996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73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3" grpId="0"/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1519" y="739076"/>
            <a:ext cx="5413412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62399" y="3132383"/>
            <a:ext cx="3994920" cy="105162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72800" y="2065583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kumimoji="0" 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76119" y="2079710"/>
            <a:ext cx="1981200" cy="103041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37360" y="4648200"/>
            <a:ext cx="88392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khướu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rượu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414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>
            <a:fillRect/>
          </a:stretch>
        </p:blipFill>
        <p:spPr bwMode="auto">
          <a:xfrm>
            <a:off x="4112895" y="533401"/>
            <a:ext cx="4211320" cy="403860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3623469" y="5181600"/>
            <a:ext cx="489585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03F09-A52D-A95B-D043-BBA2B8578139}"/>
              </a:ext>
            </a:extLst>
          </p:cNvPr>
          <p:cNvSpPr txBox="1"/>
          <p:nvPr/>
        </p:nvSpPr>
        <p:spPr>
          <a:xfrm>
            <a:off x="4881598" y="522147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D63A9-0CF0-B765-8A17-617A67FA68A5}"/>
              </a:ext>
            </a:extLst>
          </p:cNvPr>
          <p:cNvSpPr txBox="1"/>
          <p:nvPr/>
        </p:nvSpPr>
        <p:spPr>
          <a:xfrm>
            <a:off x="6329397" y="522147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53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3" t="60091" r="40653" b="31127"/>
          <a:stretch>
            <a:fillRect/>
          </a:stretch>
        </p:blipFill>
        <p:spPr bwMode="auto">
          <a:xfrm>
            <a:off x="3705225" y="457200"/>
            <a:ext cx="4819015" cy="4553585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4480719" y="5334000"/>
            <a:ext cx="4214338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bưởi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176F6-A55F-1190-E31A-A32F0FC84C71}"/>
              </a:ext>
            </a:extLst>
          </p:cNvPr>
          <p:cNvSpPr txBox="1"/>
          <p:nvPr/>
        </p:nvSpPr>
        <p:spPr>
          <a:xfrm>
            <a:off x="6183624" y="5383695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17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>
            <a:fillRect/>
          </a:stretch>
        </p:blipFill>
        <p:spPr bwMode="auto">
          <a:xfrm>
            <a:off x="4109085" y="228600"/>
            <a:ext cx="4553585" cy="4777105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5244147" y="5410200"/>
            <a:ext cx="27432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bươu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CEDAF-9F3C-C9FB-E111-2D26E03B48BB}"/>
              </a:ext>
            </a:extLst>
          </p:cNvPr>
          <p:cNvSpPr txBox="1"/>
          <p:nvPr/>
        </p:nvSpPr>
        <p:spPr>
          <a:xfrm>
            <a:off x="6491337" y="544995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46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Users\TV1-T1\1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1707923" y="1801479"/>
            <a:ext cx="1705069" cy="16275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19" y="1801480"/>
            <a:ext cx="1600201" cy="137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Users\TV1-T1\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595519" y="1801478"/>
            <a:ext cx="1600201" cy="1372527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399491" y="3841629"/>
            <a:ext cx="1959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ốc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bươu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19240" y="3830386"/>
            <a:ext cx="2180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cười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1769" y="3815396"/>
            <a:ext cx="21595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bưởi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3840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9809" y="367999"/>
            <a:ext cx="541341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328160" y="2295023"/>
            <a:ext cx="3352800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319809" y="1228223"/>
            <a:ext cx="162211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vi-V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975331" y="1228223"/>
            <a:ext cx="170562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endParaRPr kumimoji="0" lang="vi-VN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050925" y="4021455"/>
            <a:ext cx="100603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4000" b="1" dirty="0">
                <a:latin typeface="UTM Avo" panose="02040603050506020204" pitchFamily="18" charset="0"/>
                <a:cs typeface=".VnAvant" panose="020B7200000000000000" pitchFamily="34" charset="0"/>
              </a:rPr>
              <a:t>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latin typeface="UTM Avo" panose="02040603050506020204" pitchFamily="18" charset="0"/>
                <a:cs typeface=".VnAvant" panose="020B7200000000000000" pitchFamily="34" charset="0"/>
              </a:rPr>
              <a:t>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4000" b="1" dirty="0">
                <a:latin typeface="UTM Avo" panose="02040603050506020204" pitchFamily="18" charset="0"/>
                <a:cs typeface=".VnAvant" panose="020B7200000000000000" pitchFamily="34" charset="0"/>
              </a:rPr>
              <a:t>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    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sz="4000" b="1" dirty="0">
                <a:latin typeface="UTM Avo" panose="02040603050506020204" pitchFamily="18" charset="0"/>
                <a:cs typeface=".VnAvant" panose="020B7200000000000000" pitchFamily="34" charset="0"/>
              </a:rPr>
              <a:t>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000" b="1" dirty="0">
                <a:latin typeface="UTM Avo" panose="02040603050506020204" pitchFamily="18" charset="0"/>
                <a:cs typeface=".VnAvant" panose="020B7200000000000000" pitchFamily="34" charset="0"/>
              </a:rPr>
              <a:t>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khướu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15598" y="5727986"/>
            <a:ext cx="211582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ốc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bươu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36165" y="5793717"/>
            <a:ext cx="235585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9826" y="5793717"/>
            <a:ext cx="21386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bưởi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83731"/>
            <a:ext cx="7473294" cy="41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 rot="14922690">
            <a:off x="2845729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475075" y="926481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rot="14922690">
            <a:off x="2979771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4922690">
            <a:off x="2711686" y="5303060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9" y="304800"/>
            <a:ext cx="173355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58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760" y="1676400"/>
            <a:ext cx="6934200" cy="327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8005" y="1144270"/>
            <a:ext cx="6096000" cy="5454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2194719" y="319552"/>
            <a:ext cx="7600513" cy="522007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555C-2379-442B-9ED6-E31FF24FB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65BD2-92B1-4B9B-ADD2-C18A418FB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A8BB1C93-1F5E-4CDC-866C-E3990503E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25" y="140042"/>
            <a:ext cx="11619232" cy="6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4" y="6855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274" y="1246010"/>
            <a:ext cx="3494099" cy="2898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-267229" y="-40453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91235" y="457392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764" y="5405131"/>
            <a:ext cx="1164057" cy="12759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3230" y="5780341"/>
            <a:ext cx="909251" cy="9966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6679" y="6253113"/>
            <a:ext cx="626718" cy="670588"/>
          </a:xfrm>
          <a:prstGeom prst="rect">
            <a:avLst/>
          </a:prstGeom>
        </p:spPr>
      </p:pic>
      <p:sp>
        <p:nvSpPr>
          <p:cNvPr id="22" name="Right Arrow 49">
            <a:hlinkClick r:id="rId13" action="ppaction://hlinksldjump"/>
          </p:cNvPr>
          <p:cNvSpPr/>
          <p:nvPr/>
        </p:nvSpPr>
        <p:spPr>
          <a:xfrm>
            <a:off x="9745473" y="52516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" y="307893"/>
            <a:ext cx="1372041" cy="4642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6015" y="1211580"/>
            <a:ext cx="6668770" cy="450088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1115605" y="4353757"/>
            <a:ext cx="0" cy="46210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3" descr="C:\Users\Dell\Desktop\mẫu 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58" y="762303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Dell\Desktop\mẫu 2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89" y="1146332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Dell\Desktop\mẫu 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44" y="3289080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Dell\Desktop\mẫu 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52" y="3669521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1282700" y="1243330"/>
            <a:ext cx="8486775" cy="40112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88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cuộn chỉ</a:t>
            </a:r>
            <a:endParaRPr lang="en-US" sz="8800" dirty="0">
              <a:solidFill>
                <a:srgbClr val="422C4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32919" y="609600"/>
            <a:ext cx="1447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/>
          <p:nvPr/>
        </p:nvSpPr>
        <p:spPr>
          <a:xfrm>
            <a:off x="1432560" y="1447800"/>
            <a:ext cx="9180830" cy="375793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/>
              <a:buNone/>
              <a:defRPr sz="720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buồng chuối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-190963" y="-611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9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545590" y="1679575"/>
            <a:ext cx="8821420" cy="214566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800" dirty="0" err="1">
                <a:solidFill>
                  <a:srgbClr val="422C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quả chuông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04470" y="1600200"/>
            <a:ext cx="11504295" cy="433832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Mưa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tạnh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hạt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mưa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long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lanh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đọng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cuống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lá</a:t>
            </a:r>
            <a:r>
              <a:rPr lang="en-US" sz="5415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5415" dirty="0">
              <a:solidFill>
                <a:srgbClr val="422C4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720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Action Button: Beginning 10">
            <a:hlinkClick r:id="rId3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160" y="228600"/>
            <a:ext cx="8763000" cy="42116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73" y="1274783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47" y="1274783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/>
          <p:nvPr/>
        </p:nvSpPr>
        <p:spPr>
          <a:xfrm>
            <a:off x="2259573" y="4572000"/>
            <a:ext cx="7021746" cy="1752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Chim khướu biết bắt chước tiếng ng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736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184</Words>
  <Application>Microsoft Office PowerPoint</Application>
  <PresentationFormat>Custom</PresentationFormat>
  <Paragraphs>72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.VnArial</vt:lpstr>
      <vt:lpstr>.VnAristote</vt:lpstr>
      <vt:lpstr>.VnAvant</vt:lpstr>
      <vt:lpstr>.VnTime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2_Office Theme</vt:lpstr>
      <vt:lpstr>2_Default Design</vt:lpstr>
      <vt:lpstr>3_Office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nguoitienlang2023@outlook.com.vn</cp:lastModifiedBy>
  <cp:revision>266</cp:revision>
  <dcterms:created xsi:type="dcterms:W3CDTF">2021-05-08T14:00:00Z</dcterms:created>
  <dcterms:modified xsi:type="dcterms:W3CDTF">2024-12-15T10:21:03Z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259C04F903734048BAC4ED5A708A5DE7</vt:lpwstr>
  </property>
  <property fmtid="{D5CDD505-2E9C-101B-9397-08002B2CF9AE}" pid="3" name="KSOProductBuildVer">
    <vt:lpwstr>1033-11.2.0.11417</vt:lpwstr>
  </property>
</Properties>
</file>