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sldIdLst>
    <p:sldId id="2007577125" r:id="rId3"/>
    <p:sldId id="275" r:id="rId4"/>
    <p:sldId id="276" r:id="rId5"/>
    <p:sldId id="278" r:id="rId6"/>
    <p:sldId id="279" r:id="rId7"/>
    <p:sldId id="280" r:id="rId8"/>
    <p:sldId id="281" r:id="rId9"/>
    <p:sldId id="282" r:id="rId10"/>
    <p:sldId id="28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947177"/>
      </p:ext>
    </p:extLst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038487"/>
      </p:ext>
    </p:extLst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010925"/>
      </p:ext>
    </p:extLst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290097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A2068-4FAD-4BF6-94F3-BD4A57486C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1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F6D049-AE04-4C05-81C9-D28BC4BA50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1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CF79E3-04B6-4427-B35F-D891E18DA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5C8CBF-3DAF-4899-B938-5C27BC754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5A70CC-7D0A-49AF-9A19-054050BB2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1770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06FBF-1AAC-4F21-9627-843527937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8A391A-035D-4908-9416-480DB4D32C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F73DB-3DF2-4F88-B9EE-60B04C0A5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B4BA8-B736-4DFA-A9C5-876BA77A7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BBBA53-C8C2-46E9-A631-765C8763C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071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A9BA5-52AA-43B7-A4DD-901FBF563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E732AD-EFEA-449F-8907-5697D11BA6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78883-D90C-4085-980E-5B4AF55EF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AF0D6-6E0C-4FBD-8BC2-B2CD03180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6F743-FD25-41FC-95C1-61BBE2C1D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4791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283B6-E1C0-4C42-9B60-1624983E3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F8955C-CF10-4D89-9276-95F2615238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EF8771-CCD3-43F0-80CC-39B433A322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017CCD-6BE3-4406-BE00-018A4FD99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D100ED-C744-41E3-B9E4-CEEC4A548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F44E3E-B798-4AE0-BCAA-0E7A3D2D7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3934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BD6DC-3E4A-4293-84FF-810AB560B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7D2DDF-5C12-4881-BE2F-0BD0892D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8B3CB3-7A7E-4CC3-A953-914484B085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5B7201-4470-4DDF-BAC4-E4E9611F0D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F026F5-4F8B-4702-9DEF-129E2E52AE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CF4561-699F-4A80-A197-566FAC302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7C54B7-F6F1-447A-ACE2-5D3AAE8B5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358C16-57F3-48BA-B569-95ABBD3D3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1650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5DAE8-059E-4CCC-B8B3-43009E407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552E15-305D-45C2-8C10-76459E151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9F7124-68DB-473C-9F96-F3E5841E6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606368-3144-4BAC-9815-CFF9E8863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6263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E524B8-D24E-43DB-BD57-26D4B3E7E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912BAA-8D58-411B-B1E6-1EBCB8CC2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B828FC-888A-4F95-B899-BDBD97ECD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629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633362"/>
      </p:ext>
    </p:extLst>
  </p:cSld>
  <p:clrMapOvr>
    <a:masterClrMapping/>
  </p:clrMapOvr>
  <p:transition advTm="6645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24B1C-62C5-4443-AE56-E3F8FF3D5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97DFE-4D39-4531-995D-6766BD570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371979-8419-4CED-811C-F6DF9B6D25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A0A780-C210-4C85-8DD2-D4497210B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631DE4-A5FB-4416-BA51-400FFB4CC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D6F3AC-8EB1-4643-A167-663C01B1B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6862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934E3-A734-4B6C-9EEA-B3F9B5AF2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6E6A0A-EAE6-4BEF-A081-4C8A5F880E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DA5D80-948A-49FB-BDBA-D5C0F290E5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F1B745-805D-42F2-8729-141CC7FE2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601DE9-7330-45E4-911D-04AED5679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BF7A9D-055A-420B-8E48-F0A0DD45E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5340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432A8-483D-474D-8F3B-20151A5CA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003712-A27D-4BD1-BC3B-B7FBFB06BD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5C9F16-BBC7-4D6C-B50D-8B0AA563D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BD170-0780-4B0F-B5B4-D22EFE076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50735-0355-4721-AE72-860C0F038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9132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2D574F-1C9C-49AD-9E55-4F9045F647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3EE4A7-B6D9-4FB2-9279-6B117A5796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B5694-C11D-4470-B798-2616221CE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8C386A-C419-4D13-AFCF-F40948404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0CD1B6-E702-4CB7-99F0-3892773B5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278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678367"/>
      </p:ext>
    </p:extLst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570127"/>
      </p:ext>
    </p:extLst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989009"/>
      </p:ext>
    </p:extLst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145774"/>
      </p:ext>
    </p:extLst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187599"/>
      </p:ext>
    </p:extLst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657049"/>
      </p:ext>
    </p:extLst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150099"/>
      </p:ext>
    </p:extLst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610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282DF7-9D98-4CDE-BCA3-C2D646919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2C396A-D56A-4CF3-B633-ACFE9B098F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9934C6-D532-4315-9EBF-C458B5104E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422E37-B93B-4BA6-964B-E7D99B8D050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170234-8F1A-4EC9-90FE-B0A698C5BA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806A9B-ABD5-4737-9A43-B65E2F1A0C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167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0F68C-2124-421A-9897-35F27857E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DAE26-A0F5-4F6C-8505-0E5FE2A0F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5D93B8D-D350-4AA4-B9A2-F4FCC5215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49" y="0"/>
            <a:ext cx="12430124" cy="756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EFE501-F269-49C1-9BF2-EE382D5E5C38}"/>
              </a:ext>
            </a:extLst>
          </p:cNvPr>
          <p:cNvSpPr txBox="1"/>
          <p:nvPr/>
        </p:nvSpPr>
        <p:spPr>
          <a:xfrm>
            <a:off x="2494228" y="143686"/>
            <a:ext cx="75116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 GIÁO DỤC VÀ ĐÀO TẠO HUYỆN TIÊN LÃNG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ĐOÀN LẬP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AD8DA1-5D3E-4562-9F0F-32FB2A636F84}"/>
              </a:ext>
            </a:extLst>
          </p:cNvPr>
          <p:cNvSpPr txBox="1"/>
          <p:nvPr/>
        </p:nvSpPr>
        <p:spPr>
          <a:xfrm>
            <a:off x="1524000" y="954875"/>
            <a:ext cx="94979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mừng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48A7CD-F752-4DC5-964E-43582C2F35F7}"/>
              </a:ext>
            </a:extLst>
          </p:cNvPr>
          <p:cNvSpPr txBox="1"/>
          <p:nvPr/>
        </p:nvSpPr>
        <p:spPr>
          <a:xfrm>
            <a:off x="4307699" y="2754772"/>
            <a:ext cx="4275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549787-4B1A-4615-A5B7-A06BAF9FD7F0}"/>
              </a:ext>
            </a:extLst>
          </p:cNvPr>
          <p:cNvSpPr txBox="1"/>
          <p:nvPr/>
        </p:nvSpPr>
        <p:spPr>
          <a:xfrm>
            <a:off x="3674124" y="4399681"/>
            <a:ext cx="55430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Vũ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Thùy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4F7DB0-5238-48EF-839E-31DD68BDADCB}"/>
              </a:ext>
            </a:extLst>
          </p:cNvPr>
          <p:cNvSpPr txBox="1"/>
          <p:nvPr/>
        </p:nvSpPr>
        <p:spPr>
          <a:xfrm>
            <a:off x="3508727" y="3215338"/>
            <a:ext cx="6756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68: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ươu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10514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Nhạc thiếu nhi vui nhộn cho bé- Tập thể dục buổi sá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89702" y="570271"/>
            <a:ext cx="9556955" cy="499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7781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758EDB-4AEA-CE2D-2105-E9BAFE9A6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026" y="363794"/>
            <a:ext cx="10373032" cy="481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355293"/>
      </p:ext>
    </p:extLst>
  </p:cSld>
  <p:clrMapOvr>
    <a:masterClrMapping/>
  </p:clrMapOvr>
  <p:transition advTm="6645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24000" y="7884"/>
            <a:ext cx="1765738" cy="588149"/>
            <a:chOff x="228600" y="228600"/>
            <a:chExt cx="2514600" cy="838200"/>
          </a:xfrm>
        </p:grpSpPr>
        <p:sp>
          <p:nvSpPr>
            <p:cNvPr id="3" name="Rounded Rectangle 2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FFFFFF"/>
                  </a:solidFill>
                  <a:latin typeface="Arial"/>
                </a:rPr>
                <a:t>Đọc</a:t>
              </a:r>
              <a:endParaRPr lang="vi-VN" sz="4800" b="1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  <a:latin typeface="Arial"/>
                </a:rPr>
                <a:t>4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  <a:latin typeface="Arial"/>
              </a:endParaRPr>
            </a:p>
          </p:txBody>
        </p:sp>
      </p:grp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61" y="33348"/>
            <a:ext cx="7929553" cy="309085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75025" y="3352801"/>
            <a:ext cx="79928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Lạc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đà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là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con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vật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đặc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biệt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.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Nó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có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cái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bướu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to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trên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lưng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.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Bướu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lạc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đà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là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nơi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dự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trữ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chất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béo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.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Nhờ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thế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nó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có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thể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sống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qua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nhiều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ngày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mà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không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cần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ăn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uống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.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Lạc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đà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giúp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con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người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băng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qua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những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sa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mạc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khô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cằn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5" name="Lạc đà là con vật đặc biệ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9358313" y="2514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2042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29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EEF488A-2E2C-DC48-CC0C-7611E7C92C7D}"/>
              </a:ext>
            </a:extLst>
          </p:cNvPr>
          <p:cNvGrpSpPr/>
          <p:nvPr/>
        </p:nvGrpSpPr>
        <p:grpSpPr>
          <a:xfrm>
            <a:off x="1524000" y="7884"/>
            <a:ext cx="1765738" cy="588149"/>
            <a:chOff x="228600" y="228600"/>
            <a:chExt cx="2514600" cy="838200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3B31B286-AC07-33C3-83C9-66529E1CC478}"/>
                </a:ext>
              </a:extLst>
            </p:cNvPr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FFFFFF"/>
                  </a:solidFill>
                  <a:latin typeface="Arial"/>
                </a:rPr>
                <a:t>Đọc</a:t>
              </a:r>
              <a:endParaRPr lang="vi-VN" sz="4800" b="1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06DBE99-1C4F-A643-BC18-3E9D0C10027C}"/>
                </a:ext>
              </a:extLst>
            </p:cNvPr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  <a:latin typeface="Arial"/>
                </a:rPr>
                <a:t>4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  <a:latin typeface="Arial"/>
              </a:endParaRPr>
            </a:p>
          </p:txBody>
        </p:sp>
      </p:grpSp>
      <p:pic>
        <p:nvPicPr>
          <p:cNvPr id="5" name="Picture 2">
            <a:extLst>
              <a:ext uri="{FF2B5EF4-FFF2-40B4-BE49-F238E27FC236}">
                <a16:creationId xmlns:a16="http://schemas.microsoft.com/office/drawing/2014/main" id="{48800A09-D6B8-182E-391F-92D368D95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103" y="232190"/>
            <a:ext cx="5968181" cy="232885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C5F8F5-5FE3-1A93-0DC8-1799C3656F7B}"/>
              </a:ext>
            </a:extLst>
          </p:cNvPr>
          <p:cNvSpPr txBox="1"/>
          <p:nvPr/>
        </p:nvSpPr>
        <p:spPr>
          <a:xfrm>
            <a:off x="2209060" y="2661272"/>
            <a:ext cx="79928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Lạc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đà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là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</a:rPr>
              <a:t> con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vật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đặc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biệt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</a:rPr>
              <a:t>. 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Nó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cái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bướu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</a:rPr>
              <a:t> to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lưng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</a:rPr>
              <a:t>. 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Bướu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của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lạc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đà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là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nơi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dự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trữ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chất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béo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</a:rPr>
              <a:t>.  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Nhờ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thế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nó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sống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</a:rPr>
              <a:t> qua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nhiều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ngày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mà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không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cần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ăn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uống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</a:rPr>
              <a:t>. 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Lạc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đà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giúp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</a:rPr>
              <a:t> con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người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băng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</a:rPr>
              <a:t> qua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những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</a:rPr>
              <a:t> 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sa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mạc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khô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cằn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356C81-8001-0EFF-0942-DF8401BC46C9}"/>
              </a:ext>
            </a:extLst>
          </p:cNvPr>
          <p:cNvSpPr txBox="1"/>
          <p:nvPr/>
        </p:nvSpPr>
        <p:spPr>
          <a:xfrm>
            <a:off x="2038360" y="2422422"/>
            <a:ext cx="75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07F98D-ED43-3B8D-5F0E-FECAE74011D8}"/>
              </a:ext>
            </a:extLst>
          </p:cNvPr>
          <p:cNvSpPr txBox="1"/>
          <p:nvPr/>
        </p:nvSpPr>
        <p:spPr>
          <a:xfrm>
            <a:off x="7913385" y="2371780"/>
            <a:ext cx="75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998088-3DCA-4CE5-5B78-018340582F1F}"/>
              </a:ext>
            </a:extLst>
          </p:cNvPr>
          <p:cNvSpPr txBox="1"/>
          <p:nvPr/>
        </p:nvSpPr>
        <p:spPr>
          <a:xfrm>
            <a:off x="6056416" y="3052521"/>
            <a:ext cx="75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E43B5B-B1B9-8FF7-ECA0-9E86C16F9806}"/>
              </a:ext>
            </a:extLst>
          </p:cNvPr>
          <p:cNvSpPr txBox="1"/>
          <p:nvPr/>
        </p:nvSpPr>
        <p:spPr>
          <a:xfrm>
            <a:off x="6205504" y="3602537"/>
            <a:ext cx="75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AF57E3-869A-BB7F-51AA-E00E84965908}"/>
              </a:ext>
            </a:extLst>
          </p:cNvPr>
          <p:cNvSpPr txBox="1"/>
          <p:nvPr/>
        </p:nvSpPr>
        <p:spPr>
          <a:xfrm>
            <a:off x="3418478" y="4680652"/>
            <a:ext cx="75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5  </a:t>
            </a:r>
          </a:p>
        </p:txBody>
      </p:sp>
      <p:pic>
        <p:nvPicPr>
          <p:cNvPr id="12" name="Picture 14">
            <a:extLst>
              <a:ext uri="{FF2B5EF4-FFF2-40B4-BE49-F238E27FC236}">
                <a16:creationId xmlns:a16="http://schemas.microsoft.com/office/drawing/2014/main" id="{CD4C8ECE-32D3-6F5F-3D69-FE92416DC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405" y="2694945"/>
            <a:ext cx="458254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4">
            <a:extLst>
              <a:ext uri="{FF2B5EF4-FFF2-40B4-BE49-F238E27FC236}">
                <a16:creationId xmlns:a16="http://schemas.microsoft.com/office/drawing/2014/main" id="{2FE926A3-9F4D-FF1D-E1A6-6F13B75D8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389" y="3315454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B74D5909-ECB8-5D6E-291B-89A155619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039" y="3801972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8039C81-19EE-988A-2943-ABEB2AC62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647" y="5003818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4">
            <a:extLst>
              <a:ext uri="{FF2B5EF4-FFF2-40B4-BE49-F238E27FC236}">
                <a16:creationId xmlns:a16="http://schemas.microsoft.com/office/drawing/2014/main" id="{36878EEA-84E1-752D-7E41-53FA76F63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369" y="5425129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Minus 18">
            <a:extLst>
              <a:ext uri="{FF2B5EF4-FFF2-40B4-BE49-F238E27FC236}">
                <a16:creationId xmlns:a16="http://schemas.microsoft.com/office/drawing/2014/main" id="{151C28E6-3A34-BC8F-B23B-054E5C7BA930}"/>
              </a:ext>
            </a:extLst>
          </p:cNvPr>
          <p:cNvSpPr/>
          <p:nvPr/>
        </p:nvSpPr>
        <p:spPr bwMode="auto">
          <a:xfrm>
            <a:off x="2133600" y="3733800"/>
            <a:ext cx="1219200" cy="144372"/>
          </a:xfrm>
          <a:prstGeom prst="mathMinus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" name="Minus 18">
            <a:extLst>
              <a:ext uri="{FF2B5EF4-FFF2-40B4-BE49-F238E27FC236}">
                <a16:creationId xmlns:a16="http://schemas.microsoft.com/office/drawing/2014/main" id="{4F61B8C7-73C8-0D46-E85F-24C2DFE8E713}"/>
              </a:ext>
            </a:extLst>
          </p:cNvPr>
          <p:cNvSpPr/>
          <p:nvPr/>
        </p:nvSpPr>
        <p:spPr bwMode="auto">
          <a:xfrm>
            <a:off x="6367349" y="3729449"/>
            <a:ext cx="1219200" cy="144372"/>
          </a:xfrm>
          <a:prstGeom prst="mathMinus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" name="Minus 18">
            <a:extLst>
              <a:ext uri="{FF2B5EF4-FFF2-40B4-BE49-F238E27FC236}">
                <a16:creationId xmlns:a16="http://schemas.microsoft.com/office/drawing/2014/main" id="{0379352B-7E23-F5B2-2ADF-A6DCFFFEEDDF}"/>
              </a:ext>
            </a:extLst>
          </p:cNvPr>
          <p:cNvSpPr/>
          <p:nvPr/>
        </p:nvSpPr>
        <p:spPr bwMode="auto">
          <a:xfrm>
            <a:off x="7031805" y="5361158"/>
            <a:ext cx="1219200" cy="144372"/>
          </a:xfrm>
          <a:prstGeom prst="mathMinus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319947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6D3219-AD49-C36F-AC97-CF3705A271C1}"/>
              </a:ext>
            </a:extLst>
          </p:cNvPr>
          <p:cNvSpPr txBox="1"/>
          <p:nvPr/>
        </p:nvSpPr>
        <p:spPr>
          <a:xfrm>
            <a:off x="2875935" y="963561"/>
            <a:ext cx="17796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bướu</a:t>
            </a:r>
            <a:endParaRPr lang="en-US" sz="4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ABC0F1-0B74-9995-874A-D2961D4F6481}"/>
              </a:ext>
            </a:extLst>
          </p:cNvPr>
          <p:cNvSpPr txBox="1"/>
          <p:nvPr/>
        </p:nvSpPr>
        <p:spPr>
          <a:xfrm>
            <a:off x="7364363" y="963561"/>
            <a:ext cx="16321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4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541B5F-A363-2A74-A219-6995E72933F6}"/>
              </a:ext>
            </a:extLst>
          </p:cNvPr>
          <p:cNvSpPr txBox="1"/>
          <p:nvPr/>
        </p:nvSpPr>
        <p:spPr>
          <a:xfrm>
            <a:off x="2875935" y="2511520"/>
            <a:ext cx="21237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endParaRPr lang="en-US" sz="4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Minus 18">
            <a:extLst>
              <a:ext uri="{FF2B5EF4-FFF2-40B4-BE49-F238E27FC236}">
                <a16:creationId xmlns:a16="http://schemas.microsoft.com/office/drawing/2014/main" id="{BFFB7CB1-440D-03E6-CE12-83EF3BC7B3DB}"/>
              </a:ext>
            </a:extLst>
          </p:cNvPr>
          <p:cNvSpPr/>
          <p:nvPr/>
        </p:nvSpPr>
        <p:spPr bwMode="auto">
          <a:xfrm>
            <a:off x="2875935" y="3135605"/>
            <a:ext cx="388375" cy="114579"/>
          </a:xfrm>
          <a:prstGeom prst="mathMinus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Minus 18">
            <a:extLst>
              <a:ext uri="{FF2B5EF4-FFF2-40B4-BE49-F238E27FC236}">
                <a16:creationId xmlns:a16="http://schemas.microsoft.com/office/drawing/2014/main" id="{FD4B6DF5-CF75-2C20-5520-2C2C2EDCC656}"/>
              </a:ext>
            </a:extLst>
          </p:cNvPr>
          <p:cNvSpPr/>
          <p:nvPr/>
        </p:nvSpPr>
        <p:spPr bwMode="auto">
          <a:xfrm>
            <a:off x="3726425" y="3135605"/>
            <a:ext cx="388375" cy="114579"/>
          </a:xfrm>
          <a:prstGeom prst="mathMinus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36920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2CF30-4299-EEA6-EBA5-FFF7286BDF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393007"/>
            <a:ext cx="10363200" cy="1470025"/>
          </a:xfrm>
        </p:spPr>
        <p:txBody>
          <a:bodyPr/>
          <a:lstStyle/>
          <a:p>
            <a:r>
              <a:rPr lang="en-US" dirty="0" err="1"/>
              <a:t>Nhờ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, </a:t>
            </a:r>
            <a:r>
              <a:rPr lang="en-US" dirty="0" err="1"/>
              <a:t>nó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qua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mà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uống</a:t>
            </a:r>
            <a:r>
              <a:rPr lang="en-US" dirty="0"/>
              <a:t>.</a:t>
            </a:r>
          </a:p>
        </p:txBody>
      </p:sp>
      <p:pic>
        <p:nvPicPr>
          <p:cNvPr id="4" name="Picture 14">
            <a:extLst>
              <a:ext uri="{FF2B5EF4-FFF2-40B4-BE49-F238E27FC236}">
                <a16:creationId xmlns:a16="http://schemas.microsoft.com/office/drawing/2014/main" id="{2C3C0607-D5A7-EBBB-5C54-C6F8B58FA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231" y="1527389"/>
            <a:ext cx="458254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4">
            <a:extLst>
              <a:ext uri="{FF2B5EF4-FFF2-40B4-BE49-F238E27FC236}">
                <a16:creationId xmlns:a16="http://schemas.microsoft.com/office/drawing/2014/main" id="{394E6EE1-3442-6914-E9F6-1275F288A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5211" y="1554402"/>
            <a:ext cx="458254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522F4853-8D0D-6653-7ECE-40B5ACDBB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9599" y="2197417"/>
            <a:ext cx="458254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832626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40E91A-DC96-CE22-00BE-9EEF0E732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C14BDAA-F9EA-8AA2-22D3-CE14AC403BBE}"/>
              </a:ext>
            </a:extLst>
          </p:cNvPr>
          <p:cNvGrpSpPr/>
          <p:nvPr/>
        </p:nvGrpSpPr>
        <p:grpSpPr>
          <a:xfrm>
            <a:off x="1524000" y="7884"/>
            <a:ext cx="1765738" cy="588149"/>
            <a:chOff x="228600" y="228600"/>
            <a:chExt cx="2514600" cy="838200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80E1814B-9AC0-5B88-4BA9-7FCE9C1868C0}"/>
                </a:ext>
              </a:extLst>
            </p:cNvPr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FFFFFF"/>
                  </a:solidFill>
                  <a:latin typeface="Arial"/>
                </a:rPr>
                <a:t>Đọc</a:t>
              </a:r>
              <a:endParaRPr lang="vi-VN" sz="4800" b="1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DF7FBC9-85AA-D789-8D71-1A0F806D9236}"/>
                </a:ext>
              </a:extLst>
            </p:cNvPr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  <a:latin typeface="Arial"/>
                </a:rPr>
                <a:t>4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  <a:latin typeface="Arial"/>
              </a:endParaRPr>
            </a:p>
          </p:txBody>
        </p:sp>
      </p:grpSp>
      <p:pic>
        <p:nvPicPr>
          <p:cNvPr id="7170" name="Picture 2">
            <a:extLst>
              <a:ext uri="{FF2B5EF4-FFF2-40B4-BE49-F238E27FC236}">
                <a16:creationId xmlns:a16="http://schemas.microsoft.com/office/drawing/2014/main" id="{8A4011AA-4A87-622A-FD29-E5ACCADC4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61" y="33348"/>
            <a:ext cx="7929553" cy="309085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FCB9E1-3607-22E6-A9F4-7B99F78BA0D5}"/>
              </a:ext>
            </a:extLst>
          </p:cNvPr>
          <p:cNvSpPr txBox="1"/>
          <p:nvPr/>
        </p:nvSpPr>
        <p:spPr>
          <a:xfrm>
            <a:off x="1975025" y="3352801"/>
            <a:ext cx="79928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Lạc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đà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là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con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vật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đặc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biệt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.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Nó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có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cái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bướu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to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trên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lưng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.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Bướu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lạc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đà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là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nơi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dự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trữ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chất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béo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.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Nhờ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thế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nó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có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thể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sống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qua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nhiều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ngày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mà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không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cần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ăn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uống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.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Lạc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đà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giúp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con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người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băng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qua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những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sa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mạc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khô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cằn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5" name="Lạc đà là con vật đặc biệt.mp3">
            <a:hlinkClick r:id="" action="ppaction://media"/>
            <a:extLst>
              <a:ext uri="{FF2B5EF4-FFF2-40B4-BE49-F238E27FC236}">
                <a16:creationId xmlns:a16="http://schemas.microsoft.com/office/drawing/2014/main" id="{58D625F5-D510-AFB8-C81E-493302FC62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9358313" y="2514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3631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29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88376" y="123181"/>
            <a:ext cx="1905000" cy="662467"/>
            <a:chOff x="228600" y="228600"/>
            <a:chExt cx="2209800" cy="838200"/>
          </a:xfrm>
        </p:grpSpPr>
        <p:sp>
          <p:nvSpPr>
            <p:cNvPr id="3" name="Rounded Rectangle 2"/>
            <p:cNvSpPr/>
            <p:nvPr/>
          </p:nvSpPr>
          <p:spPr>
            <a:xfrm>
              <a:off x="761999" y="228600"/>
              <a:ext cx="1676401" cy="8382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200" b="1" dirty="0" err="1">
                  <a:solidFill>
                    <a:schemeClr val="bg1"/>
                  </a:solidFill>
                </a:rPr>
                <a:t>Nói</a:t>
              </a:r>
              <a:endParaRPr lang="vi-VN" sz="4200" b="1" dirty="0">
                <a:solidFill>
                  <a:schemeClr val="bg1"/>
                </a:solidFill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5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" t="43102" r="39491"/>
          <a:stretch/>
        </p:blipFill>
        <p:spPr bwMode="auto">
          <a:xfrm>
            <a:off x="887356" y="2781079"/>
            <a:ext cx="4710908" cy="32533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9111" r="5708" b="43645"/>
          <a:stretch/>
        </p:blipFill>
        <p:spPr>
          <a:xfrm>
            <a:off x="5933879" y="1835775"/>
            <a:ext cx="3884328" cy="25719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21" t="66499" r="3381"/>
          <a:stretch/>
        </p:blipFill>
        <p:spPr bwMode="auto">
          <a:xfrm>
            <a:off x="7197617" y="4407754"/>
            <a:ext cx="2397690" cy="18832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145786" y="754471"/>
            <a:ext cx="3900427" cy="630942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500" kern="0" dirty="0" err="1">
                <a:solidFill>
                  <a:prstClr val="black"/>
                </a:solidFill>
                <a:latin typeface="UTM Avo" panose="02040603050506020204" pitchFamily="18" charset="0"/>
              </a:rPr>
              <a:t>Lợi</a:t>
            </a:r>
            <a:r>
              <a:rPr lang="en-US" sz="3500" kern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3500" kern="0" dirty="0" err="1">
                <a:solidFill>
                  <a:prstClr val="black"/>
                </a:solidFill>
                <a:latin typeface="UTM Avo" panose="02040603050506020204" pitchFamily="18" charset="0"/>
              </a:rPr>
              <a:t>ích</a:t>
            </a:r>
            <a:r>
              <a:rPr lang="en-US" sz="3500" kern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3500" kern="0" dirty="0" err="1">
                <a:solidFill>
                  <a:prstClr val="black"/>
                </a:solidFill>
                <a:latin typeface="UTM Avo" panose="02040603050506020204" pitchFamily="18" charset="0"/>
              </a:rPr>
              <a:t>của</a:t>
            </a:r>
            <a:r>
              <a:rPr lang="en-US" sz="3500" kern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3500" kern="0" dirty="0" err="1">
                <a:solidFill>
                  <a:prstClr val="black"/>
                </a:solidFill>
                <a:latin typeface="UTM Avo" panose="02040603050506020204" pitchFamily="18" charset="0"/>
              </a:rPr>
              <a:t>vật</a:t>
            </a:r>
            <a:r>
              <a:rPr lang="en-US" sz="3500" kern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3500" kern="0" dirty="0" err="1">
                <a:solidFill>
                  <a:prstClr val="black"/>
                </a:solidFill>
                <a:latin typeface="UTM Avo" panose="02040603050506020204" pitchFamily="18" charset="0"/>
              </a:rPr>
              <a:t>nuôi</a:t>
            </a:r>
            <a:r>
              <a:rPr lang="en-US" sz="3500" kern="0" dirty="0">
                <a:solidFill>
                  <a:prstClr val="black"/>
                </a:solidFill>
                <a:latin typeface="UTM Avo" panose="02040603050506020204" pitchFamily="18" charset="0"/>
              </a:rPr>
              <a:t>. </a:t>
            </a:r>
            <a:endParaRPr lang="vi-VN" sz="35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62051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252</Words>
  <Application>Microsoft Office PowerPoint</Application>
  <PresentationFormat>Widescreen</PresentationFormat>
  <Paragraphs>27</Paragraphs>
  <Slides>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UTM Avo</vt:lpstr>
      <vt:lpstr>1_Default Design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Nhờ thế, nó có thể sống qua nhiều ngày mà không cần ăn uống.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nguoitienlang2023@outlook.com.vn</dc:creator>
  <cp:lastModifiedBy>nguoitienlang2023@outlook.com.vn</cp:lastModifiedBy>
  <cp:revision>11</cp:revision>
  <dcterms:created xsi:type="dcterms:W3CDTF">2024-12-15T13:27:46Z</dcterms:created>
  <dcterms:modified xsi:type="dcterms:W3CDTF">2024-12-24T12:28:54Z</dcterms:modified>
</cp:coreProperties>
</file>