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</p:sldMasterIdLst>
  <p:notesMasterIdLst>
    <p:notesMasterId r:id="rId26"/>
  </p:notesMasterIdLst>
  <p:sldIdLst>
    <p:sldId id="323" r:id="rId6"/>
    <p:sldId id="289" r:id="rId7"/>
    <p:sldId id="520" r:id="rId8"/>
    <p:sldId id="256" r:id="rId9"/>
    <p:sldId id="260" r:id="rId10"/>
    <p:sldId id="261" r:id="rId11"/>
    <p:sldId id="262" r:id="rId12"/>
    <p:sldId id="263" r:id="rId13"/>
    <p:sldId id="334" r:id="rId14"/>
    <p:sldId id="326" r:id="rId15"/>
    <p:sldId id="519" r:id="rId16"/>
    <p:sldId id="294" r:id="rId17"/>
    <p:sldId id="338" r:id="rId18"/>
    <p:sldId id="283" r:id="rId19"/>
    <p:sldId id="336" r:id="rId20"/>
    <p:sldId id="432" r:id="rId21"/>
    <p:sldId id="327" r:id="rId22"/>
    <p:sldId id="521" r:id="rId23"/>
    <p:sldId id="330" r:id="rId24"/>
    <p:sldId id="4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996D8-FB8E-43C6-9E65-EFDA882A28A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2E442-90D3-4C91-AD0A-875309D0B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2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2E442-90D3-4C91-AD0A-875309D0BF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A375B-BDC9-DB55-21BA-ED54627FE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C4F8BCA0-3202-D35B-A0E3-4AF79C2F6D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B19C1FE-6053-2939-865E-21AB8BB09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A691477-DB98-F295-1292-E08362B2E11B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x-non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4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6816-E189-AC16-74C8-251EF7235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4F1C5-25DE-84F3-6382-DCF16D214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1450-5B39-96FC-E516-ABFA25E5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1DD1-D9B2-F724-6AE0-B2FA9D44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768C6-BAAD-3BAB-1195-33E07B54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0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BA51-172F-DCDC-2D55-57F51346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4F166-106C-3E55-258F-33E396C43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B9012-83B1-C69E-C8B4-88A8B97C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B6687-2B7D-F313-B7AE-B6CFE036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7C268-1004-4B90-660B-F0F68541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D3015-9677-8991-D0F7-841B9A51A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7F66B-0FBB-5AEC-8B61-8847EC50F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D2663-2556-0EFE-45F4-06B1D514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49A6D-F8B3-CF83-6CC8-28C82D36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434DB-D883-19CC-9326-CAEB4165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6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9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2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5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38FC-B0D9-6430-10A4-FE36C09D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7AA00-204F-46E4-6605-925868319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864E6-5ADB-6445-2E55-B8BFBF15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5479A-2177-B77A-C715-020326A6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43323-6B60-C1DE-01FB-D556EEBC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59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59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7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53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144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830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51138"/>
      </p:ext>
    </p:extLst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148F-FD7B-4010-A342-0B87C2E2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9DE0D-2A23-4422-846A-DD0FACDD8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51E4-7588-4A82-B9EB-16F37BD2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2E138-A6CF-4011-A1F8-F47A43925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BE326-D9C6-4ADA-B8E3-7A68CD7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369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ABE6-FE44-4E62-81A5-163033A5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A7AE-A7FF-41DD-ABC3-02A10AEE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F2BE2-13D0-47A2-9A54-28C19EEF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5BBC-9DE7-43B0-8143-C68F5467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010FF-16E6-40C0-937D-4CD80EA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97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32AB-DCDC-4172-BD49-22A12DED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D3C4C-3366-4A66-A3DD-23A0DF7D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695CD-35CE-4F1D-9A55-3A83259C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42E2-2C0E-48CC-A058-67165BC2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5CBAD-8BBF-4D72-81A5-13CE4FBF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408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FB1E-444D-4BEC-A86A-909DDC04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1680B-6B2D-4DBF-B318-DB570757D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77E25-CAD9-409F-8534-315794E46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1B7AF-FBCC-4658-88F0-39B58757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DEA73-E420-4085-B39F-1DA7FA7A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E20BF-C0DD-4C26-8AAC-ECCDDDE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975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FE730-219F-F48B-2D93-D9174C269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BE34B-03F8-4155-DCA6-19E35EEB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42F57-E790-23D9-13F2-F5269B8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5BB-2BA3-1700-8767-D639FF15B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B514A-70A9-587C-037E-56C994DB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46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F3D9-9F44-4A9A-8C9C-5FC8D80A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15B5A-1AE5-4131-8D2D-FC535130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FAB95-CAF9-4AD4-83BA-AE95624F4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AE520-F937-4C9D-B3E4-6D919ADB6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8997A-AD1B-4131-B3BB-EB6E28CF9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3E987-4FDA-4A62-937F-E7780941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DB8EA-C82B-4EF3-B2C7-43594D39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9E3BFC-7E0B-4BC2-B2C8-EEA993C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912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AACD-9A37-4DE4-8B77-A37961C4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B214-D778-42C7-8E38-383EFC84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75864-46EB-4128-ACE9-5379385C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18576-C049-4133-8636-5A0B175C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34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47DFD-EB2F-410B-93EA-29902F23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3239C-347C-4DEC-B19A-3A44BF14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DA312-14F5-4406-B7A8-D6C7A775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29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11A6D-F941-4124-8B05-0EC25018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16F23-587D-4A7C-9D55-648438D36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24505-DCA7-4BBD-944E-5744C554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8DD76-4032-4E4B-84AF-9AB336A2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45E66-8C33-4882-AA6B-3C7A5467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61BA-42C7-4947-B3CA-E5A3F656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243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9743-583C-4F59-895F-108F0D44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8AB4B0-AE03-4C6A-991B-9C601FCD4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2A100-A4B8-4085-BCDD-3A568749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931D-5307-4069-B52E-AFE2BBAC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94295-EC36-46D8-A419-BB0DB16B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BA745-2930-4E5F-865A-E57FF659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2080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E9FF-E996-4D19-8155-292E18E1B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9DCD1-6AE6-49AE-A171-40913619B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25DD3-BB27-4B75-9D9C-ABA8C39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F7D4-DD0A-473D-AC02-C538E31E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0F451-240F-4C76-806D-B9737728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417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602DB-C2CD-4D02-8D95-FA0E1BEF3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588B9-4399-4FF6-971C-2CE04B569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C8B05-B103-40A9-8610-CCE97E31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99666-1852-4BCA-840D-43967311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A4283-8360-46BC-8D3F-673E68CC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563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50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9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718C-6737-C49A-1CDE-A0DC58E5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74BA3-48A9-F97F-F2E3-549F46F6F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9AAFD-94DF-B916-C5BA-AC86A74EF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5F03A-15C7-E0DB-EE12-FA8233CE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AD19-5851-BA76-4E10-959D09B7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AE382-DC95-A2EA-46C4-50F36C1F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06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50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27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0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9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06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1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87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5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3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9924-438A-911C-58AF-DDD6A1A5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6B459-A848-D632-E23B-6139F0309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9AE1C-93A3-361A-3743-76B19DA4F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CC8F4-2C76-E980-F101-4F203E3B0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4ED35-1003-EEA5-0752-B8C8EDB08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7DFBD-4601-FFE9-CC01-273134A1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0C45A4-AF33-7C0F-56DB-A2EA44C1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AFB49B-E258-5F05-18A9-62FF34E6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7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40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06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4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1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20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666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34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37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6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013A8-BEFB-6B39-C6D0-F40D91C9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D2E23-4F81-1BFA-E7E4-4BAD1F1C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8F3B7-A38C-E3D2-1DA3-E2254D90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CA61C-2489-DB07-77E1-A94747E34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6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D2788-FED5-88DF-3DAB-58953CF6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E5D4F-6979-8755-0F90-B1F46ACF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94404-D2A2-D4D6-2F80-70D24C032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87C3-B6E5-3F5F-0453-1F156A4F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8590-AFD0-65F1-8797-C5FBA2EC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46A94-9257-874F-B08B-D9007677F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49927-A70C-0DB2-D901-73838306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AA808-379A-6C44-AD66-63F7E650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66244-8605-A003-CD33-5D5E8AA5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3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646C-60BD-A538-0095-4335439B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A3E5E-1E76-4002-F1D3-D62F4A4A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A5FA7-135B-97FA-9B20-934FC13B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5CD9-1C9F-9068-AF48-5AD2C1F4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AB483-70F3-0B97-1274-0896CD83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DC6BD-1D41-B752-2DD4-3B45A884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3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E8F6C-2A1A-34FA-C35D-BB528F47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A7FFA-E0A6-C8F5-0790-A068E0E9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646CE-D307-41A5-1DF1-E444AE83D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98845-A4A3-406B-8014-5AEA75171125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89E1D-CB4B-0FC1-C88F-FD558C95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67DD4-2D99-EDCA-E6CF-4FC44C20B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DB5A-99DD-482C-AFCD-C586C5682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7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1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C063D-CE8A-442D-919B-1EF047529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9E670-7BEC-421A-84CB-6CED330E7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DE1F-A893-4E96-B393-9AC43AB59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44F0-A914-4582-8E2B-0107998C0D2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7344-50B6-4F4C-BDB4-7AE95D881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5C31C-F35E-4C11-9344-2CC16160D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D1DD-64E2-4698-9D0C-7D598EDC3B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2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4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ctrTitle" idx="4294967295"/>
          </p:nvPr>
        </p:nvSpPr>
        <p:spPr>
          <a:xfrm>
            <a:off x="2209800" y="2130425"/>
            <a:ext cx="7772400" cy="1470025"/>
          </a:xfrm>
        </p:spPr>
        <p:txBody>
          <a:bodyPr vert="horz" wrap="square" lIns="91440" tIns="45720" rIns="91440" bIns="45720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r>
              <a:rPr lang="en-US" altLang="vi-VN" dirty="0">
                <a:latin typeface=".VnTime" panose="020B7200000000000000" pitchFamily="34" charset="0"/>
              </a:rPr>
              <a:t>%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 vert="horz" wrap="square" lIns="91440" tIns="45720" rIns="91440" bIns="45720" anchor="t" anchorCtr="0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>
              <a:buFont typeface="Arial" panose="020B0604020202020204" pitchFamily="34" charset="0"/>
              <a:buChar char="•"/>
            </a:pPr>
            <a:endParaRPr lang="vi-VN" altLang="vi-VN" sz="2800" dirty="0">
              <a:latin typeface=".VnTime" panose="020B7200000000000000" pitchFamily="34" charset="0"/>
            </a:endParaRPr>
          </a:p>
        </p:txBody>
      </p:sp>
      <p:pic>
        <p:nvPicPr>
          <p:cNvPr id="15364" name="Picture 4" descr="Pla019"/>
          <p:cNvPicPr>
            <a:picLocks noChangeAspect="1"/>
          </p:cNvPicPr>
          <p:nvPr/>
        </p:nvPicPr>
        <p:blipFill>
          <a:blip r:embed="rId5">
            <a:lum bright="-6000" contrast="12000"/>
          </a:blip>
          <a:stretch>
            <a:fillRect/>
          </a:stretch>
        </p:blipFill>
        <p:spPr>
          <a:xfrm>
            <a:off x="95249" y="6776"/>
            <a:ext cx="12192000" cy="67208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5" name="WordArt 5"/>
          <p:cNvSpPr>
            <a:spLocks noTextEdit="1"/>
          </p:cNvSpPr>
          <p:nvPr/>
        </p:nvSpPr>
        <p:spPr>
          <a:xfrm>
            <a:off x="2508904" y="2597150"/>
            <a:ext cx="7364691" cy="72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8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dự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GVG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cấp</a:t>
            </a:r>
            <a:r>
              <a:rPr kumimoji="0" lang="en-US" sz="3200" b="0" i="0" u="none" strike="noStrike" kern="1200" cap="none" spc="0" normalizeH="0" baseline="0" noProof="0" dirty="0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2700" cap="rnd" cmpd="sng">
                  <a:solidFill>
                    <a:srgbClr val="FF00FF"/>
                  </a:solidFill>
                  <a:prstDash val="sysDot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12700" cap="rnd" cmpd="sng">
                <a:solidFill>
                  <a:srgbClr val="FF00FF"/>
                </a:solidFill>
                <a:prstDash val="sysDot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66" name="WordArt 6"/>
          <p:cNvSpPr>
            <a:spLocks noTextEdit="1"/>
          </p:cNvSpPr>
          <p:nvPr/>
        </p:nvSpPr>
        <p:spPr>
          <a:xfrm>
            <a:off x="2305050" y="1111250"/>
            <a:ext cx="7772400" cy="3200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liệt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n-US" sz="4800" b="0" i="0" u="none" strike="noStrike" kern="1200" cap="none" spc="0" normalizeH="0" baseline="0" noProof="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2819400" y="39624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5368" name="WordArt 5"/>
          <p:cNvSpPr>
            <a:spLocks noTextEdit="1"/>
          </p:cNvSpPr>
          <p:nvPr/>
        </p:nvSpPr>
        <p:spPr>
          <a:xfrm>
            <a:off x="3200400" y="3505200"/>
            <a:ext cx="59817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MÔN: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sp>
        <p:nvSpPr>
          <p:cNvPr id="15369" name="TextBox 5"/>
          <p:cNvSpPr txBox="1"/>
          <p:nvPr/>
        </p:nvSpPr>
        <p:spPr>
          <a:xfrm>
            <a:off x="2302101" y="0"/>
            <a:ext cx="82296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 GIÁO DỤC ĐÀO TẠO HẢI PHÒNG</a:t>
            </a:r>
            <a:endParaRPr kumimoji="0" lang="en-US" alt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70" name="TextBox 6"/>
          <p:cNvSpPr txBox="1"/>
          <p:nvPr/>
        </p:nvSpPr>
        <p:spPr>
          <a:xfrm>
            <a:off x="3124200" y="381000"/>
            <a:ext cx="6629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HUYỆN TIÊN LÃNG</a:t>
            </a:r>
            <a:endParaRPr kumimoji="0" lang="en-US" alt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971839" y="4952395"/>
            <a:ext cx="808656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dạy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Vũ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Thùy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3146" y="5731669"/>
            <a:ext cx="611112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62400" y="4267200"/>
            <a:ext cx="4953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28: Y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Tiết 1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178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C292B-F97C-4E8C-8D68-C2C83750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/>
        </p:blipFill>
        <p:spPr bwMode="auto">
          <a:xfrm>
            <a:off x="2126701" y="1881243"/>
            <a:ext cx="6194669" cy="388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411FF-0D9F-4ACD-B9F7-8F94BE54DAAF}"/>
              </a:ext>
            </a:extLst>
          </p:cNvPr>
          <p:cNvSpPr/>
          <p:nvPr/>
        </p:nvSpPr>
        <p:spPr bwMode="auto">
          <a:xfrm>
            <a:off x="2895600" y="3352802"/>
            <a:ext cx="4676438" cy="2064545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>
              <a:defRPr/>
            </a:pP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Calibri"/>
                <a:cs typeface="Times New Roman" pitchFamily="18" charset="0"/>
              </a:rPr>
              <a:t>y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" name="3">
            <a:extLst>
              <a:ext uri="{FF2B5EF4-FFF2-40B4-BE49-F238E27FC236}">
                <a16:creationId xmlns:a16="http://schemas.microsoft.com/office/drawing/2014/main" id="{C83F40E2-B221-ADA2-3C99-529646489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7841945" y="1524000"/>
            <a:ext cx="2660004" cy="3276600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C563E3D-8FB5-AFD4-99DB-FD7F1E6B8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231" y="2394720"/>
            <a:ext cx="1889432" cy="838200"/>
          </a:xfrm>
          <a:prstGeom prst="rect">
            <a:avLst/>
          </a:prstGeom>
          <a:solidFill>
            <a:srgbClr val="FFFF00"/>
          </a:solidFill>
          <a:ln w="635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HÕt</a:t>
            </a:r>
            <a:r>
              <a:rPr lang="en-US" altLang="en-US" sz="4000" b="1" dirty="0">
                <a:solidFill>
                  <a:srgbClr val="FF33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.VnArial" panose="020B7200000000000000" pitchFamily="34" charset="0"/>
              </a:rPr>
              <a:t>giê</a:t>
            </a:r>
            <a:endParaRPr lang="en-US" altLang="en-US" sz="4000" b="1" dirty="0">
              <a:solidFill>
                <a:srgbClr val="FF3300"/>
              </a:solidFill>
              <a:latin typeface=".VnArial" panose="020B7200000000000000" pitchFamily="34" charset="0"/>
            </a:endParaRPr>
          </a:p>
        </p:txBody>
      </p:sp>
      <p:sp>
        <p:nvSpPr>
          <p:cNvPr id="37" name="Oval 13">
            <a:extLst>
              <a:ext uri="{FF2B5EF4-FFF2-40B4-BE49-F238E27FC236}">
                <a16:creationId xmlns:a16="http://schemas.microsoft.com/office/drawing/2014/main" id="{D7B97341-F45E-B265-34CA-3687F45E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93856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A3108008-4808-DC99-2628-E599B7C9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169" y="2173389"/>
            <a:ext cx="1154266" cy="111749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39" name="Oval 15">
            <a:extLst>
              <a:ext uri="{FF2B5EF4-FFF2-40B4-BE49-F238E27FC236}">
                <a16:creationId xmlns:a16="http://schemas.microsoft.com/office/drawing/2014/main" id="{D7C91E49-739E-7231-852A-A8267EA1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702" y="2187469"/>
            <a:ext cx="1304686" cy="1252707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40" name="Oval 16">
            <a:extLst>
              <a:ext uri="{FF2B5EF4-FFF2-40B4-BE49-F238E27FC236}">
                <a16:creationId xmlns:a16="http://schemas.microsoft.com/office/drawing/2014/main" id="{C7D0E0DD-F9F5-22AA-5DA3-FABD7599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2209800"/>
            <a:ext cx="1314450" cy="12080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193FC69C-154C-106F-B8A2-380F1A2E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657" y="2166120"/>
            <a:ext cx="1289387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463C00D5-DD67-2B1B-7069-9C26AC185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862" y="2195690"/>
            <a:ext cx="1293705" cy="1169942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3" name="Oval 19">
            <a:extLst>
              <a:ext uri="{FF2B5EF4-FFF2-40B4-BE49-F238E27FC236}">
                <a16:creationId xmlns:a16="http://schemas.microsoft.com/office/drawing/2014/main" id="{68F6ABE6-6AA6-8107-8AD2-CF9151DEB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868" y="2209800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44" name="Oval 20">
            <a:extLst>
              <a:ext uri="{FF2B5EF4-FFF2-40B4-BE49-F238E27FC236}">
                <a16:creationId xmlns:a16="http://schemas.microsoft.com/office/drawing/2014/main" id="{359E93E9-93BC-364F-E682-6FB510E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5117" y="2149753"/>
            <a:ext cx="12414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Oval 21">
            <a:extLst>
              <a:ext uri="{FF2B5EF4-FFF2-40B4-BE49-F238E27FC236}">
                <a16:creationId xmlns:a16="http://schemas.microsoft.com/office/drawing/2014/main" id="{274A5D69-2DAA-1087-3C43-A5030F88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2" y="2154685"/>
            <a:ext cx="1317625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276B6332-43E0-F50A-D9A9-3F3EBD0F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773" y="2219736"/>
            <a:ext cx="1315058" cy="120306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204AA756-4785-FC7D-EF70-E9C62FED1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740" y="2135927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11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77B13F00-8B3A-6FA5-F130-00C0DABD9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65633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12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BB0D549-96CB-ECEB-02A3-9871B342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562" y="2221245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13</a:t>
            </a:r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95FE7A8B-C5EC-E2FA-F73F-CAE56A5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173" y="2137096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14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1E867170-C7F1-8E23-39C4-460A620F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695" y="2149991"/>
            <a:ext cx="1295400" cy="1284383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829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9356" y="3264272"/>
            <a:ext cx="1206215" cy="381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0000" y="3176703"/>
            <a:ext cx="142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2284" y="3235695"/>
            <a:ext cx="127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402" y="3224945"/>
            <a:ext cx="127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0438" y="3225861"/>
            <a:ext cx="1489437" cy="381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35407" y="3264273"/>
            <a:ext cx="1509833" cy="381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612C0-A0EA-4B77-7F1E-0363BCB63A7D}"/>
              </a:ext>
            </a:extLst>
          </p:cNvPr>
          <p:cNvSpPr txBox="1"/>
          <p:nvPr/>
        </p:nvSpPr>
        <p:spPr>
          <a:xfrm>
            <a:off x="9698656" y="3176703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B55C18-872D-C25D-4261-174DD428C3ED}"/>
              </a:ext>
            </a:extLst>
          </p:cNvPr>
          <p:cNvSpPr txBox="1"/>
          <p:nvPr/>
        </p:nvSpPr>
        <p:spPr>
          <a:xfrm>
            <a:off x="3157625" y="3255358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349FB-6EB9-66B8-8123-F5E5F4D3880C}"/>
              </a:ext>
            </a:extLst>
          </p:cNvPr>
          <p:cNvSpPr txBox="1"/>
          <p:nvPr/>
        </p:nvSpPr>
        <p:spPr>
          <a:xfrm>
            <a:off x="1771163" y="3259318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A7EB7-D2FF-0FCA-F66C-E2501B30BD34}"/>
              </a:ext>
            </a:extLst>
          </p:cNvPr>
          <p:cNvSpPr txBox="1"/>
          <p:nvPr/>
        </p:nvSpPr>
        <p:spPr>
          <a:xfrm>
            <a:off x="8270531" y="3225862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009151-E887-D732-4074-483256B10201}"/>
              </a:ext>
            </a:extLst>
          </p:cNvPr>
          <p:cNvSpPr txBox="1"/>
          <p:nvPr/>
        </p:nvSpPr>
        <p:spPr>
          <a:xfrm>
            <a:off x="6538000" y="321603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24D9F1-FD6C-116A-4987-366AAFD55C3B}"/>
              </a:ext>
            </a:extLst>
          </p:cNvPr>
          <p:cNvSpPr txBox="1"/>
          <p:nvPr/>
        </p:nvSpPr>
        <p:spPr>
          <a:xfrm>
            <a:off x="4756573" y="3225862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88646-411A-27D4-CC56-77C49534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CA74EE-2D62-84BB-AC25-65F773732EB8}"/>
              </a:ext>
            </a:extLst>
          </p:cNvPr>
          <p:cNvSpPr txBox="1"/>
          <p:nvPr/>
        </p:nvSpPr>
        <p:spPr>
          <a:xfrm>
            <a:off x="5156790" y="2408573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6B0E92-0753-0B98-5D67-556183F17C26}"/>
              </a:ext>
            </a:extLst>
          </p:cNvPr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360A52-86A3-2518-DE3D-2A99F089E247}"/>
              </a:ext>
            </a:extLst>
          </p:cNvPr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C2592-1E3F-1000-A9F7-C6E767493D9E}"/>
              </a:ext>
            </a:extLst>
          </p:cNvPr>
          <p:cNvSpPr txBox="1"/>
          <p:nvPr/>
        </p:nvSpPr>
        <p:spPr>
          <a:xfrm>
            <a:off x="8528846" y="3687254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129110-E4D3-54B8-7242-39D1E5F89B9F}"/>
              </a:ext>
            </a:extLst>
          </p:cNvPr>
          <p:cNvSpPr txBox="1"/>
          <p:nvPr/>
        </p:nvSpPr>
        <p:spPr>
          <a:xfrm>
            <a:off x="7458663" y="3663146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F807B-367F-C4F4-13A4-B28B49E13A84}"/>
              </a:ext>
            </a:extLst>
          </p:cNvPr>
          <p:cNvSpPr txBox="1"/>
          <p:nvPr/>
        </p:nvSpPr>
        <p:spPr>
          <a:xfrm>
            <a:off x="5929302" y="3677421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454F9-7D85-2BFC-D819-783F36C3C190}"/>
              </a:ext>
            </a:extLst>
          </p:cNvPr>
          <p:cNvSpPr txBox="1"/>
          <p:nvPr/>
        </p:nvSpPr>
        <p:spPr>
          <a:xfrm>
            <a:off x="4522235" y="3687253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3B2E75-9C26-811D-9FC9-BDCFB3B37A0F}"/>
              </a:ext>
            </a:extLst>
          </p:cNvPr>
          <p:cNvSpPr txBox="1"/>
          <p:nvPr/>
        </p:nvSpPr>
        <p:spPr>
          <a:xfrm>
            <a:off x="2908261" y="367742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1FEC6-5A86-21D8-DE2B-63766ED1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57" y="1563167"/>
            <a:ext cx="1823808" cy="1575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C809D-F978-8C59-B3ED-B2FDFA13E051}"/>
              </a:ext>
            </a:extLst>
          </p:cNvPr>
          <p:cNvSpPr txBox="1"/>
          <p:nvPr/>
        </p:nvSpPr>
        <p:spPr>
          <a:xfrm>
            <a:off x="5423281" y="737449"/>
            <a:ext cx="132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F6010-0007-75BF-B758-1F338633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527" y="3542699"/>
            <a:ext cx="1639966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9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" y="1036131"/>
            <a:ext cx="3688888" cy="3167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69F2F5-46A1-C70E-E85D-8CB374A4C728}"/>
              </a:ext>
            </a:extLst>
          </p:cNvPr>
          <p:cNvSpPr/>
          <p:nvPr/>
        </p:nvSpPr>
        <p:spPr>
          <a:xfrm>
            <a:off x="1110868" y="3465873"/>
            <a:ext cx="1995949" cy="806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D67F4-4A15-2E4A-5E27-2BE0D885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47" y="3587730"/>
            <a:ext cx="1826967" cy="93272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D38F3D-33FB-18F1-8315-1D187934779B}"/>
              </a:ext>
            </a:extLst>
          </p:cNvPr>
          <p:cNvCxnSpPr/>
          <p:nvPr/>
        </p:nvCxnSpPr>
        <p:spPr>
          <a:xfrm>
            <a:off x="1459320" y="4489149"/>
            <a:ext cx="276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43F72F2-088F-32E0-2DB7-FA7E148A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97" y="1337070"/>
            <a:ext cx="2362530" cy="2172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703F77-19E1-B0A0-FBD9-4B0DD47C7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279" y="3460057"/>
            <a:ext cx="2337575" cy="104311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BB61D9-D8F2-E053-6222-547BBA350E9B}"/>
              </a:ext>
            </a:extLst>
          </p:cNvPr>
          <p:cNvCxnSpPr/>
          <p:nvPr/>
        </p:nvCxnSpPr>
        <p:spPr>
          <a:xfrm>
            <a:off x="6586859" y="4494069"/>
            <a:ext cx="276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6CAE8E3-4E35-E989-8BE6-36F511715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898" y="1532229"/>
            <a:ext cx="2753109" cy="1819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79F5CA-C4D5-1DCC-D4C0-235C9A287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566" y="3499385"/>
            <a:ext cx="2337575" cy="97300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3EE0943-0C1A-3525-AEAA-ECF4696D0299}"/>
              </a:ext>
            </a:extLst>
          </p:cNvPr>
          <p:cNvCxnSpPr/>
          <p:nvPr/>
        </p:nvCxnSpPr>
        <p:spPr>
          <a:xfrm>
            <a:off x="10573851" y="4489157"/>
            <a:ext cx="276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6CF65-BC51-951A-3872-76DB044E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FE935-2351-5703-D030-385CD0704766}"/>
              </a:ext>
            </a:extLst>
          </p:cNvPr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1585FD-349D-D005-C149-4D8401E29881}"/>
              </a:ext>
            </a:extLst>
          </p:cNvPr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12C4A-CF13-1BB1-0C8C-F18FDBC207FD}"/>
              </a:ext>
            </a:extLst>
          </p:cNvPr>
          <p:cNvSpPr txBox="1"/>
          <p:nvPr/>
        </p:nvSpPr>
        <p:spPr>
          <a:xfrm>
            <a:off x="1466998" y="3119811"/>
            <a:ext cx="1206215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7C3E8-C7CE-B6E9-B571-C5183DBA9611}"/>
              </a:ext>
            </a:extLst>
          </p:cNvPr>
          <p:cNvSpPr txBox="1"/>
          <p:nvPr/>
        </p:nvSpPr>
        <p:spPr>
          <a:xfrm>
            <a:off x="9575599" y="3189551"/>
            <a:ext cx="1800157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2B176B-009C-D313-2C4D-251420492017}"/>
              </a:ext>
            </a:extLst>
          </p:cNvPr>
          <p:cNvSpPr txBox="1"/>
          <p:nvPr/>
        </p:nvSpPr>
        <p:spPr>
          <a:xfrm>
            <a:off x="8137092" y="3189552"/>
            <a:ext cx="1237878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7BE8E-B8A3-1788-AB6A-5F6F00208AA5}"/>
              </a:ext>
            </a:extLst>
          </p:cNvPr>
          <p:cNvSpPr txBox="1"/>
          <p:nvPr/>
        </p:nvSpPr>
        <p:spPr>
          <a:xfrm>
            <a:off x="6151328" y="3161510"/>
            <a:ext cx="1345465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51DF8-B218-56E3-92E9-A2250A5F0153}"/>
              </a:ext>
            </a:extLst>
          </p:cNvPr>
          <p:cNvSpPr txBox="1"/>
          <p:nvPr/>
        </p:nvSpPr>
        <p:spPr>
          <a:xfrm>
            <a:off x="4282182" y="3161511"/>
            <a:ext cx="1489437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1100CE-BD7F-2DCE-68EF-7BB6903C8509}"/>
              </a:ext>
            </a:extLst>
          </p:cNvPr>
          <p:cNvSpPr txBox="1"/>
          <p:nvPr/>
        </p:nvSpPr>
        <p:spPr>
          <a:xfrm>
            <a:off x="2864904" y="3119810"/>
            <a:ext cx="1509833" cy="121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quỳ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460D3-BFA0-6146-1F3E-E3798C8B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98" y="5861982"/>
            <a:ext cx="1109387" cy="566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27CAC-43CD-59E1-555F-F84E76A68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875" y="4375246"/>
            <a:ext cx="1434595" cy="1318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2957C-0956-8817-948A-965DD609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389" y="5731315"/>
            <a:ext cx="1419443" cy="633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88FE8-1695-B076-73F5-7A740CF25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899" y="4481915"/>
            <a:ext cx="1671766" cy="11048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BE9069-A3F9-3AB4-F8C1-ED8880436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567" y="5721484"/>
            <a:ext cx="1419442" cy="590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5D8301-8F4A-F0E6-E329-94EE04C95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791" y="4178631"/>
            <a:ext cx="1629002" cy="1590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0E3890-8F8B-FFD1-1BA9-AE4F1C475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257" y="983063"/>
            <a:ext cx="1823808" cy="15750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C9CB50-E2E7-B8BD-3B9D-C196973F99CA}"/>
              </a:ext>
            </a:extLst>
          </p:cNvPr>
          <p:cNvSpPr txBox="1"/>
          <p:nvPr/>
        </p:nvSpPr>
        <p:spPr>
          <a:xfrm>
            <a:off x="5423281" y="157345"/>
            <a:ext cx="132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Times New Roman" panose="02020603050405020304" charset="0"/>
              </a:rPr>
              <a:t>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8071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1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rot="14922690">
            <a:off x="286081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490156" y="926481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rot="14922690">
            <a:off x="2994853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4922690">
            <a:off x="2726768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04800"/>
            <a:ext cx="173355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803910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9897-28A7-4E42-FDF4-65E46805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25DDA-72FD-540E-91F7-74DFCEE5C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34B56-8513-3524-AE85-37FBEC2CD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915A5-F931-D7C8-6696-4D4269BE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80" y="2018574"/>
            <a:ext cx="10405519" cy="21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1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555C-2379-442B-9ED6-E31FF24FB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65BD2-92B1-4B9B-ADD2-C18A418FBD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A8BB1C93-1F5E-4CDC-866C-E3990503E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706" y="140042"/>
            <a:ext cx="11619232" cy="6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2209801" y="319553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ACEB-C625-5E41-51C0-3F000E54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225F-08A8-AC5C-B8F1-9B7423F0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6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2D8DB-B22B-920D-1075-8E256ACB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32" y="794403"/>
            <a:ext cx="10119387" cy="5241714"/>
          </a:xfrm>
          <a:prstGeom prst="rect">
            <a:avLst/>
          </a:prstGeom>
        </p:spPr>
      </p:pic>
      <p:sp>
        <p:nvSpPr>
          <p:cNvPr id="2" name="Arrow: Right 1">
            <a:hlinkClick r:id="rId6" action="ppaction://hlinksldjump"/>
            <a:extLst>
              <a:ext uri="{FF2B5EF4-FFF2-40B4-BE49-F238E27FC236}">
                <a16:creationId xmlns:a16="http://schemas.microsoft.com/office/drawing/2014/main" id="{9E83CE38-E979-E2C2-C7DE-504FB2688559}"/>
              </a:ext>
            </a:extLst>
          </p:cNvPr>
          <p:cNvSpPr/>
          <p:nvPr/>
        </p:nvSpPr>
        <p:spPr>
          <a:xfrm>
            <a:off x="11348606" y="6198878"/>
            <a:ext cx="662881" cy="5348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3985" y="1854558"/>
            <a:ext cx="2472743" cy="1275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125565" y="740204"/>
            <a:ext cx="5073185" cy="28341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179501" y="746633"/>
            <a:ext cx="5042928" cy="28204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121007" y="3574379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156391" y="3538928"/>
            <a:ext cx="5074569" cy="25913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hlinkClick r:id="rId7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101910" y="718496"/>
            <a:ext cx="505695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hlinkClick r:id="rId8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63426" y="805272"/>
            <a:ext cx="5044818" cy="26468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0" name="TextBox 19">
            <a:hlinkClick r:id="rId9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1104932" y="3538927"/>
            <a:ext cx="5025569" cy="264687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hlinkClick r:id="rId10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6198750" y="3538927"/>
            <a:ext cx="5074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0C05D-0DCA-F8EF-4F4D-207AA5F12114}"/>
              </a:ext>
            </a:extLst>
          </p:cNvPr>
          <p:cNvSpPr/>
          <p:nvPr/>
        </p:nvSpPr>
        <p:spPr>
          <a:xfrm>
            <a:off x="1843167" y="2678159"/>
            <a:ext cx="3766212" cy="146481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609" y="2678159"/>
            <a:ext cx="3766212" cy="146481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vỉa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74989-5BB6-C14A-9A9F-8E2A2047AD11}"/>
              </a:ext>
            </a:extLst>
          </p:cNvPr>
          <p:cNvSpPr/>
          <p:nvPr/>
        </p:nvSpPr>
        <p:spPr>
          <a:xfrm>
            <a:off x="1217418" y="2504343"/>
            <a:ext cx="3924254" cy="173114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9567" y="2579742"/>
            <a:ext cx="3924254" cy="173114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11ADB-26DD-4994-599B-B37C1CF53CCD}"/>
              </a:ext>
            </a:extLst>
          </p:cNvPr>
          <p:cNvSpPr/>
          <p:nvPr/>
        </p:nvSpPr>
        <p:spPr>
          <a:xfrm>
            <a:off x="4283916" y="2574525"/>
            <a:ext cx="3766212" cy="14648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99" y="2574524"/>
            <a:ext cx="3766212" cy="14648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3692" y="2574523"/>
            <a:ext cx="3766212" cy="14648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1830B-1C36-1052-00D2-E21D679BE656}"/>
              </a:ext>
            </a:extLst>
          </p:cNvPr>
          <p:cNvSpPr/>
          <p:nvPr/>
        </p:nvSpPr>
        <p:spPr>
          <a:xfrm>
            <a:off x="548641" y="2563427"/>
            <a:ext cx="10992050" cy="173114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717C7-F76D-B83C-9448-212D39252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1220EC9B-CB53-FEBF-F308-081E97FE1E71}"/>
              </a:ext>
            </a:extLst>
          </p:cNvPr>
          <p:cNvSpPr txBox="1"/>
          <p:nvPr/>
        </p:nvSpPr>
        <p:spPr>
          <a:xfrm>
            <a:off x="1917412" y="5318760"/>
            <a:ext cx="8359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CA0DC-479F-2D6A-5171-77F1A8A40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54" y="783439"/>
            <a:ext cx="9248351" cy="4535321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  <a:extLst>
              <a:ext uri="{FF2B5EF4-FFF2-40B4-BE49-F238E27FC236}">
                <a16:creationId xmlns:a16="http://schemas.microsoft.com/office/drawing/2014/main" id="{107840CE-68D7-EBB1-ECF5-33C901ACE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267768" y="104891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150</Words>
  <Application>Microsoft Office PowerPoint</Application>
  <PresentationFormat>Widescreen</PresentationFormat>
  <Paragraphs>74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.VnArial</vt:lpstr>
      <vt:lpstr>.VnAristote</vt:lpstr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nguoitienlang2023@outlook.com.vn</dc:creator>
  <cp:lastModifiedBy>nguoitienlang2023@outlook.com.vn</cp:lastModifiedBy>
  <cp:revision>29</cp:revision>
  <dcterms:created xsi:type="dcterms:W3CDTF">2024-10-16T14:32:24Z</dcterms:created>
  <dcterms:modified xsi:type="dcterms:W3CDTF">2024-12-24T12:22:35Z</dcterms:modified>
</cp:coreProperties>
</file>