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21" r:id="rId6"/>
    <p:sldMasterId id="2147483734" r:id="rId7"/>
  </p:sldMasterIdLst>
  <p:notesMasterIdLst>
    <p:notesMasterId r:id="rId33"/>
  </p:notesMasterIdLst>
  <p:sldIdLst>
    <p:sldId id="323" r:id="rId8"/>
    <p:sldId id="324" r:id="rId9"/>
    <p:sldId id="289" r:id="rId10"/>
    <p:sldId id="526" r:id="rId11"/>
    <p:sldId id="322" r:id="rId12"/>
    <p:sldId id="313" r:id="rId13"/>
    <p:sldId id="321" r:id="rId14"/>
    <p:sldId id="311" r:id="rId15"/>
    <p:sldId id="263" r:id="rId16"/>
    <p:sldId id="327" r:id="rId17"/>
    <p:sldId id="271" r:id="rId18"/>
    <p:sldId id="519" r:id="rId19"/>
    <p:sldId id="520" r:id="rId20"/>
    <p:sldId id="437" r:id="rId21"/>
    <p:sldId id="277" r:id="rId22"/>
    <p:sldId id="522" r:id="rId23"/>
    <p:sldId id="527" r:id="rId24"/>
    <p:sldId id="528" r:id="rId25"/>
    <p:sldId id="278" r:id="rId26"/>
    <p:sldId id="281" r:id="rId27"/>
    <p:sldId id="523" r:id="rId28"/>
    <p:sldId id="257" r:id="rId29"/>
    <p:sldId id="258" r:id="rId30"/>
    <p:sldId id="434" r:id="rId31"/>
    <p:sldId id="34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98442-8952-4C2A-8659-486C5B1A2F4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37EF3-6117-49E5-BB8A-5D4D9EFB5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1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6A6D0-06B4-6261-2150-F4B4AA731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A21D32-C518-732A-8363-FB2FCFBA1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2D2D8-ABE8-8EDE-1717-21089A65E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24E08-67F8-EBDC-7774-5215FD30FB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37EF3-6117-49E5-BB8A-5D4D9EFB5B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1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8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2068-4FAD-4BF6-94F3-BD4A57486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6D049-AE04-4C05-81C9-D28BC4BA5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79E3-04B6-4427-B35F-D891E18D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C8CBF-3DAF-4899-B938-5C27BC75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70CC-7D0A-49AF-9A19-054050B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2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32A8-483D-474D-8F3B-20151A5C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03712-A27D-4BD1-BC3B-B7FBFB06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9F16-BBC7-4D6C-B50D-8B0AA563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D170-0780-4B0F-B5B4-D22EFE07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50735-0355-4721-AE72-860C0F03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9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D574F-1C9C-49AD-9E55-4F9045F64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EE4A7-B6D9-4FB2-9279-6B117A57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B5694-C11D-4470-B798-2616221C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C386A-C419-4D13-AFCF-F4094840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CD1B6-E702-4CB7-99F0-3892773B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74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148F-FD7B-4010-A342-0B87C2E25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9DE0D-2A23-4422-846A-DD0FACDD8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E51E4-7588-4A82-B9EB-16F37BD2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2E138-A6CF-4011-A1F8-F47A43925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BE326-D9C6-4ADA-B8E3-7A68CD70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7686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ABE6-FE44-4E62-81A5-163033A5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1A7AE-A7FF-41DD-ABC3-02A10AEEE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F2BE2-13D0-47A2-9A54-28C19EEF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5BBC-9DE7-43B0-8143-C68F5467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010FF-16E6-40C0-937D-4CD80EA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086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32AB-DCDC-4172-BD49-22A12DED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D3C4C-3366-4A66-A3DD-23A0DF7D9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695CD-35CE-4F1D-9A55-3A83259CC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442E2-2C0E-48CC-A058-67165BC25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5CBAD-8BBF-4D72-81A5-13CE4FBF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0099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FB1E-444D-4BEC-A86A-909DDC04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1680B-6B2D-4DBF-B318-DB570757D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77E25-CAD9-409F-8534-315794E46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1B7AF-FBCC-4658-88F0-39B58757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DEA73-E420-4085-B39F-1DA7FA7A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E20BF-C0DD-4C26-8AAC-ECCDDDE2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4894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F3D9-9F44-4A9A-8C9C-5FC8D80A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15B5A-1AE5-4131-8D2D-FC535130E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FAB95-CAF9-4AD4-83BA-AE95624F4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AE520-F937-4C9D-B3E4-6D919ADB6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8997A-AD1B-4131-B3BB-EB6E28CF9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33E987-4FDA-4A62-937F-E7780941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DB8EA-C82B-4EF3-B2C7-43594D39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9E3BFC-7E0B-4BC2-B2C8-EEA993C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34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AACD-9A37-4DE4-8B77-A37961C4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B214-D778-42C7-8E38-383EFC84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75864-46EB-4128-ACE9-5379385CE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18576-C049-4133-8636-5A0B175C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15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47DFD-EB2F-410B-93EA-29902F23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3239C-347C-4DEC-B19A-3A44BF14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DA312-14F5-4406-B7A8-D6C7A775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913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11A6D-F941-4124-8B05-0EC25018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16F23-587D-4A7C-9D55-648438D36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24505-DCA7-4BBD-944E-5744C554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8DD76-4032-4E4B-84AF-9AB336A2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45E66-8C33-4882-AA6B-3C7A5467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F61BA-42C7-4947-B3CA-E5A3F656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665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6FBF-1AAC-4F21-9627-84352793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A391A-035D-4908-9416-480DB4D3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F73DB-3DF2-4F88-B9EE-60B04C0A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B4BA8-B736-4DFA-A9C5-876BA77A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BA53-C8C2-46E9-A631-765C876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9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9743-583C-4F59-895F-108F0D44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8AB4B0-AE03-4C6A-991B-9C601FCD4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2A100-A4B8-4085-BCDD-3A5687497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F931D-5307-4069-B52E-AFE2BBAC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94295-EC36-46D8-A419-BB0DB16B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BA745-2930-4E5F-865A-E57FF659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1677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2E9FF-E996-4D19-8155-292E18E1B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9DCD1-6AE6-49AE-A171-40913619B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25DD3-BB27-4B75-9D9C-ABA8C39B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3F7D4-DD0A-473D-AC02-C538E31E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0F451-240F-4C76-806D-B9737728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189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602DB-C2CD-4D02-8D95-FA0E1BEF3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588B9-4399-4FF6-971C-2CE04B569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C8B05-B103-40A9-8610-CCE97E311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99666-1852-4BCA-840D-43967311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A4283-8360-46BC-8D3F-673E68CC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5402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46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91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37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5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59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38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7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9BA5-52AA-43B7-A4DD-901FBF56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732AD-EFEA-449F-8907-5697D11BA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78883-D90C-4085-980E-5B4AF55E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AF0D6-6E0C-4FBD-8BC2-B2CD0318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6F743-FD25-41FC-95C1-61BBE2C1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29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68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35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16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4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47705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03186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86228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42556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09997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48160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83B6-E1C0-4C42-9B60-1624983E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955C-CF10-4D89-9276-95F261523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F8771-CCD3-43F0-80CC-39B433A32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17CCD-6BE3-4406-BE00-018A4FD9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00ED-C744-41E3-B9E4-CEEC4A54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44E3E-B798-4AE0-BCAA-0E7A3D2D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44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37536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84858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79337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23531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40036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2586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15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62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20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3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D6DC-3E4A-4293-84FF-810AB560B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2DDF-5C12-4881-BE2F-0BD0892D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B3CB3-7A7E-4CC3-A953-914484B0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B7201-4470-4DDF-BAC4-E4E9611F0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026F5-4F8B-4702-9DEF-129E2E52A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CF4561-699F-4A80-A197-566FAC30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C54B7-F6F1-447A-ACE2-5D3AAE8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58C16-57F3-48BA-B569-95ABBD3D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63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43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53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14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41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073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15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593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76" y="2130426"/>
            <a:ext cx="1036292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752" y="3886200"/>
            <a:ext cx="853417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44313"/>
      </p:ext>
    </p:extLst>
  </p:cSld>
  <p:clrMapOvr>
    <a:masterClrMapping/>
  </p:clrMapOvr>
  <p:transition advTm="6645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54526"/>
      </p:ext>
    </p:extLst>
  </p:cSld>
  <p:clrMapOvr>
    <a:masterClrMapping/>
  </p:clrMapOvr>
  <p:transition advTm="6645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59" y="4406901"/>
            <a:ext cx="1036292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59" y="2906713"/>
            <a:ext cx="1036292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1649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DAE8-059E-4CCC-B8B3-43009E40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52E15-305D-45C2-8C10-76459E15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F7124-68DB-473C-9F96-F3E5841E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06368-3144-4BAC-9815-CFF9E886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7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84" y="1600201"/>
            <a:ext cx="538465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438" y="1600201"/>
            <a:ext cx="538465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42973"/>
      </p:ext>
    </p:extLst>
  </p:cSld>
  <p:clrMapOvr>
    <a:masterClrMapping/>
  </p:clrMapOvr>
  <p:transition advTm="6645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84" y="1535113"/>
            <a:ext cx="5386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84" y="2174875"/>
            <a:ext cx="5386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205" y="1535113"/>
            <a:ext cx="538889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205" y="2174875"/>
            <a:ext cx="538889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71920"/>
      </p:ext>
    </p:extLst>
  </p:cSld>
  <p:clrMapOvr>
    <a:masterClrMapping/>
  </p:clrMapOvr>
  <p:transition advTm="6645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81612"/>
      </p:ext>
    </p:extLst>
  </p:cSld>
  <p:clrMapOvr>
    <a:masterClrMapping/>
  </p:clrMapOvr>
  <p:transition advTm="6645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66654"/>
      </p:ext>
    </p:extLst>
  </p:cSld>
  <p:clrMapOvr>
    <a:masterClrMapping/>
  </p:clrMapOvr>
  <p:transition advTm="6645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84" y="273050"/>
            <a:ext cx="40109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609" y="273051"/>
            <a:ext cx="681548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84" y="1435101"/>
            <a:ext cx="40109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04168"/>
      </p:ext>
    </p:extLst>
  </p:cSld>
  <p:clrMapOvr>
    <a:masterClrMapping/>
  </p:clrMapOvr>
  <p:transition advTm="6645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655" y="4800600"/>
            <a:ext cx="731500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655" y="612775"/>
            <a:ext cx="731500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55" y="5367338"/>
            <a:ext cx="731500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14847"/>
      </p:ext>
    </p:extLst>
  </p:cSld>
  <p:clrMapOvr>
    <a:masterClrMapping/>
  </p:clrMapOvr>
  <p:transition advTm="6645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83271"/>
      </p:ext>
    </p:extLst>
  </p:cSld>
  <p:clrMapOvr>
    <a:masterClrMapping/>
  </p:clrMapOvr>
  <p:transition advTm="6645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969" y="274639"/>
            <a:ext cx="274312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84" y="274639"/>
            <a:ext cx="802619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18170"/>
      </p:ext>
    </p:extLst>
  </p:cSld>
  <p:clrMapOvr>
    <a:masterClrMapping/>
  </p:clrMapOvr>
  <p:transition advTm="6645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584" y="274639"/>
            <a:ext cx="10972513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84" y="6245225"/>
            <a:ext cx="2844726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491" y="6245225"/>
            <a:ext cx="386069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371" y="6245225"/>
            <a:ext cx="2844726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2714"/>
      </p:ext>
    </p:extLst>
  </p:cSld>
  <p:clrMapOvr>
    <a:masterClrMapping/>
  </p:clrMapOvr>
  <p:transition advTm="6645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1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524B8-D24E-43DB-BD57-26D4B3E7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12BAA-8D58-411B-B1E6-1EBCB8CC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828FC-888A-4F95-B899-BDBD97E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303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87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637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788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17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833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840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029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444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29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5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24B1C-62C5-4443-AE56-E3F8FF3D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7DFE-4D39-4531-995D-6766BD570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71979-8419-4CED-811C-F6DF9B6D2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A780-C210-4C85-8DD2-D4497210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31DE4-A5FB-4416-BA51-400FFB4C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6F3AC-8EB1-4643-A167-663C01B1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0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34E3-A734-4B6C-9EEA-B3F9B5AF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E6A0A-EAE6-4BEF-A081-4C8A5F880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A5D80-948A-49FB-BDBA-D5C0F290E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1B745-805D-42F2-8729-141CC7FE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01DE9-7330-45E4-911D-04AED567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F7A9D-055A-420B-8E48-F0A0DD45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4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82DF7-9D98-4CDE-BCA3-C2D64691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C396A-D56A-4CF3-B633-ACFE9B098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34C6-D532-4315-9EBF-C458B510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2E37-B93B-4BA6-964B-E7D99B8D050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70234-8F1A-4EC9-90FE-B0A698C5B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06A9B-ABD5-4737-9A43-B65E2F1A0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3C063D-CE8A-442D-919B-1EF04752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9E670-7BEC-421A-84CB-6CED330E7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DE1F-A893-4E96-B393-9AC43AB59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44F0-A914-4582-8E2B-0107998C0D21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77344-50B6-4F4C-BDB4-7AE95D881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5C31C-F35E-4C11-9344-2CC16160D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01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1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4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1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84" y="274638"/>
            <a:ext cx="109725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84" y="1600201"/>
            <a:ext cx="1097251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584" y="6245225"/>
            <a:ext cx="284472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491" y="6245225"/>
            <a:ext cx="386069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371" y="6245225"/>
            <a:ext cx="284472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2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1.xml"/><Relationship Id="rId18" Type="http://schemas.openxmlformats.org/officeDocument/2006/relationships/slide" Target="slide8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3.png"/><Relationship Id="rId2" Type="http://schemas.openxmlformats.org/officeDocument/2006/relationships/audio" Target="../media/media3.wma"/><Relationship Id="rId16" Type="http://schemas.openxmlformats.org/officeDocument/2006/relationships/slide" Target="slide6.xml"/><Relationship Id="rId20" Type="http://schemas.openxmlformats.org/officeDocument/2006/relationships/slide" Target="slide5.xml"/><Relationship Id="rId1" Type="http://schemas.microsoft.com/office/2007/relationships/media" Target="../media/media3.wma"/><Relationship Id="rId6" Type="http://schemas.openxmlformats.org/officeDocument/2006/relationships/image" Target="../media/image5.png"/><Relationship Id="rId11" Type="http://schemas.openxmlformats.org/officeDocument/2006/relationships/image" Target="../media/image9.GIF"/><Relationship Id="rId5" Type="http://schemas.openxmlformats.org/officeDocument/2006/relationships/image" Target="../media/image4.jpe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image" Target="../media/image8.GIF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GIF"/><Relationship Id="rId14" Type="http://schemas.openxmlformats.org/officeDocument/2006/relationships/image" Target="../media/image11.png"/><Relationship Id="rId22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ctrTitle" idx="4294967295"/>
          </p:nvPr>
        </p:nvSpPr>
        <p:spPr>
          <a:xfrm>
            <a:off x="2219416" y="2133638"/>
            <a:ext cx="7753171" cy="1466388"/>
          </a:xfrm>
        </p:spPr>
        <p:txBody>
          <a:bodyPr vert="horz" wrap="square" lIns="91214" tIns="45607" rIns="91214" bIns="45607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r>
              <a:rPr lang="en-US" altLang="vi-VN" dirty="0">
                <a:latin typeface=".VnTime" panose="020B7200000000000000" pitchFamily="34" charset="0"/>
              </a:rPr>
              <a:t>%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subTitle" idx="4294967295"/>
          </p:nvPr>
        </p:nvSpPr>
        <p:spPr>
          <a:xfrm>
            <a:off x="2903519" y="3885069"/>
            <a:ext cx="6384965" cy="1748264"/>
          </a:xfrm>
        </p:spPr>
        <p:txBody>
          <a:bodyPr vert="horz" wrap="square" lIns="91214" tIns="45607" rIns="91214" bIns="45607" rtlCol="0" anchor="t" anchorCtr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eaLnBrk="1" hangingPunct="1">
              <a:buFont typeface="Arial" panose="020B0604020202020204" pitchFamily="34" charset="0"/>
              <a:buChar char="•"/>
            </a:pPr>
            <a:endParaRPr lang="vi-VN" altLang="vi-VN" dirty="0">
              <a:latin typeface=".VnTime" panose="020B7200000000000000" pitchFamily="34" charset="0"/>
            </a:endParaRPr>
          </a:p>
        </p:txBody>
      </p:sp>
      <p:pic>
        <p:nvPicPr>
          <p:cNvPr id="15364" name="Picture 4" descr="Pla019"/>
          <p:cNvPicPr>
            <a:picLocks noChangeAspect="1"/>
          </p:cNvPicPr>
          <p:nvPr/>
        </p:nvPicPr>
        <p:blipFill>
          <a:blip r:embed="rId4">
            <a:lum bright="-6000" contrast="12000"/>
          </a:blip>
          <a:stretch>
            <a:fillRect/>
          </a:stretch>
        </p:blipFill>
        <p:spPr>
          <a:xfrm>
            <a:off x="110094" y="15243"/>
            <a:ext cx="12161838" cy="670421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365" name="WordArt 5"/>
          <p:cNvSpPr>
            <a:spLocks noTextEdit="1"/>
          </p:cNvSpPr>
          <p:nvPr/>
        </p:nvSpPr>
        <p:spPr>
          <a:xfrm>
            <a:off x="2517780" y="2599209"/>
            <a:ext cx="7346471" cy="725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8"/>
              </a:avLst>
            </a:prstTxWarp>
            <a:normAutofit/>
          </a:bodyPr>
          <a:lstStyle/>
          <a:p>
            <a:pPr algn="ctr" defTabSz="912114">
              <a:defRPr/>
            </a:pP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GVG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3192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92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endParaRPr lang="en-US" sz="3192" dirty="0">
              <a:ln w="12700" cap="rnd" cmpd="sng">
                <a:solidFill>
                  <a:srgbClr val="FF00FF"/>
                </a:solidFill>
                <a:prstDash val="sysDot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6" name="WordArt 6"/>
          <p:cNvSpPr>
            <a:spLocks noTextEdit="1"/>
          </p:cNvSpPr>
          <p:nvPr/>
        </p:nvSpPr>
        <p:spPr>
          <a:xfrm>
            <a:off x="2314430" y="1116984"/>
            <a:ext cx="7753171" cy="319248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641254"/>
              </a:avLst>
            </a:prstTxWarp>
            <a:normAutofit/>
          </a:bodyPr>
          <a:lstStyle/>
          <a:p>
            <a:pPr algn="ctr" defTabSz="912114">
              <a:defRPr/>
            </a:pP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788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4788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5367" name="Text Box 7"/>
          <p:cNvSpPr txBox="1"/>
          <p:nvPr/>
        </p:nvSpPr>
        <p:spPr>
          <a:xfrm>
            <a:off x="2827506" y="3961081"/>
            <a:ext cx="3800574" cy="36738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912114" eaLnBrk="1" hangingPunct="1">
              <a:spcBef>
                <a:spcPct val="50000"/>
              </a:spcBef>
              <a:buNone/>
              <a:defRPr/>
            </a:pPr>
            <a:endParaRPr lang="vi-VN" altLang="vi-VN" sz="1795" dirty="0">
              <a:solidFill>
                <a:prstClr val="black"/>
              </a:solidFill>
              <a:latin typeface=".VnAristot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5368" name="WordArt 5"/>
          <p:cNvSpPr>
            <a:spLocks noTextEdit="1"/>
          </p:cNvSpPr>
          <p:nvPr/>
        </p:nvSpPr>
        <p:spPr>
          <a:xfrm>
            <a:off x="3207563" y="3505012"/>
            <a:ext cx="5966902" cy="665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defTabSz="912114">
              <a:defRPr/>
            </a:pPr>
            <a:r>
              <a:rPr lang="en-US" sz="3591" b="1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MÔN: </a:t>
            </a:r>
            <a:r>
              <a:rPr lang="en-US" sz="3591" b="1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591" b="1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91" b="1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591" b="1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591" b="1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591" b="1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</a:p>
        </p:txBody>
      </p:sp>
      <p:sp>
        <p:nvSpPr>
          <p:cNvPr id="15369" name="TextBox 5"/>
          <p:cNvSpPr txBox="1"/>
          <p:nvPr/>
        </p:nvSpPr>
        <p:spPr>
          <a:xfrm>
            <a:off x="2311487" y="8483"/>
            <a:ext cx="8209240" cy="3991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912114" eaLnBrk="1" hangingPunct="1">
              <a:spcBef>
                <a:spcPct val="0"/>
              </a:spcBef>
              <a:buNone/>
              <a:defRPr/>
            </a:pPr>
            <a:r>
              <a:rPr lang="en-US" altLang="vi-VN" sz="1995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ỦY BAN NHÂN DÂN HUYỆN TIÊN LÃNG</a:t>
            </a:r>
            <a:endParaRPr lang="en-US" altLang="vi-VN" sz="1995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70" name="TextBox 6"/>
          <p:cNvSpPr txBox="1"/>
          <p:nvPr/>
        </p:nvSpPr>
        <p:spPr>
          <a:xfrm>
            <a:off x="3131553" y="388542"/>
            <a:ext cx="6612999" cy="36738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912114" eaLnBrk="1" hangingPunct="1">
              <a:spcBef>
                <a:spcPct val="0"/>
              </a:spcBef>
              <a:buNone/>
              <a:defRPr/>
            </a:pPr>
            <a:r>
              <a:rPr lang="en-US" altLang="vi-VN" sz="179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  <a:endParaRPr lang="en-US" altLang="vi-VN" sz="1795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982044" y="4948627"/>
            <a:ext cx="8066555" cy="5833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912114" eaLnBrk="1" hangingPunct="1">
              <a:spcBef>
                <a:spcPct val="50000"/>
              </a:spcBef>
              <a:buNone/>
              <a:defRPr/>
            </a:pPr>
            <a:r>
              <a:rPr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vi-VN" altLang="x-none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altLang="vi-VN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altLang="vi-VN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giảng</a:t>
            </a:r>
            <a:r>
              <a:rPr lang="en-US" altLang="vi-VN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lang="en-US" altLang="vi-VN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: Vũ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altLang="vi-VN" sz="3192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en-US" altLang="vi-VN" sz="3192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Thùy</a:t>
            </a:r>
            <a:endParaRPr lang="en-US" altLang="vi-VN" sz="3192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9695" y="5725972"/>
            <a:ext cx="609600" cy="6080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7679" y="4265128"/>
            <a:ext cx="4940746" cy="5821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defTabSz="912114" eaLnBrk="1" hangingPunct="1">
              <a:spcBef>
                <a:spcPct val="0"/>
              </a:spcBef>
              <a:buNone/>
              <a:defRPr/>
            </a:pPr>
            <a:r>
              <a:rPr lang="vi-VN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68: </a:t>
            </a:r>
            <a:r>
              <a:rPr lang="en-US" altLang="vi-VN" sz="3192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192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r>
              <a:rPr lang="en-US" altLang="vi-VN" sz="3192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Tiết 1</a:t>
            </a:r>
            <a:endParaRPr lang="en-US" altLang="vi-VN" sz="3192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048043"/>
      </p:ext>
    </p:extLst>
  </p:cSld>
  <p:clrMapOvr>
    <a:masterClrMapping/>
  </p:clrMapOvr>
  <p:transition advTm="664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nền Powerpoint đơn giản tinh tế dễ thương mở đầu slide | Powerpoint  background design, Powerpoint background free, Background powerpoi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AutoShape 4" descr="Hình nền Powerpoint đơn giản tinh tế dễ thương mở đầu slide | Powerpoint  background design, Powerpoint background free, Background powerpoint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52600" y="169608"/>
            <a:ext cx="2332704" cy="592392"/>
            <a:chOff x="228600" y="228600"/>
            <a:chExt cx="2332704" cy="986667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600200" cy="939963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/>
                </a:rPr>
                <a:t>Đọc</a:t>
              </a:r>
              <a:endParaRPr lang="vi-VN" sz="4800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986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EEECE1">
                      <a:lumMod val="10000"/>
                    </a:srgbClr>
                  </a:solidFill>
                  <a:latin typeface="Calibri"/>
                </a:rPr>
                <a:t>2</a:t>
              </a:r>
              <a:endParaRPr lang="vi-VN" sz="4800" b="1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429000" y="1219201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Ai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nhanh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?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67401" y="306150"/>
            <a:ext cx="1304925" cy="73342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56" y="2209800"/>
            <a:ext cx="9144000" cy="40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2590800" y="3810001"/>
            <a:ext cx="7010400" cy="198119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âm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đã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>
              <a:defRPr/>
            </a:pP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uôn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uông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</a:t>
            </a:r>
            <a:endParaRPr lang="vi-VN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3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C292B-F97C-4E8C-8D68-C2C837505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/>
        </p:blipFill>
        <p:spPr bwMode="auto">
          <a:xfrm>
            <a:off x="2126701" y="1881243"/>
            <a:ext cx="6194669" cy="388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411FF-0D9F-4ACD-B9F7-8F94BE54DAAF}"/>
              </a:ext>
            </a:extLst>
          </p:cNvPr>
          <p:cNvSpPr/>
          <p:nvPr/>
        </p:nvSpPr>
        <p:spPr bwMode="auto">
          <a:xfrm>
            <a:off x="2895600" y="3352802"/>
            <a:ext cx="4676438" cy="2064545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defRPr/>
            </a:pP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3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Calibri"/>
                <a:cs typeface="Times New Roman" pitchFamily="18" charset="0"/>
              </a:rPr>
              <a:t>uôn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Calibri"/>
                <a:cs typeface="Times New Roman" pitchFamily="18" charset="0"/>
              </a:rPr>
              <a:t>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Calibri"/>
                <a:cs typeface="Times New Roman" pitchFamily="18" charset="0"/>
              </a:rPr>
              <a:t>uông</a:t>
            </a:r>
            <a:endParaRPr lang="vi-VN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" name="3">
            <a:extLst>
              <a:ext uri="{FF2B5EF4-FFF2-40B4-BE49-F238E27FC236}">
                <a16:creationId xmlns:a16="http://schemas.microsoft.com/office/drawing/2014/main" id="{C83F40E2-B221-ADA2-3C99-529646489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7841945" y="1524000"/>
            <a:ext cx="2660004" cy="3276600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C563E3D-8FB5-AFD4-99DB-FD7F1E6B8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7231" y="2394720"/>
            <a:ext cx="1889432" cy="838200"/>
          </a:xfrm>
          <a:prstGeom prst="rect">
            <a:avLst/>
          </a:prstGeom>
          <a:solidFill>
            <a:srgbClr val="FFFF00"/>
          </a:solidFill>
          <a:ln w="635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HÕt</a:t>
            </a:r>
            <a:r>
              <a:rPr lang="en-US" altLang="en-US" sz="4000" b="1" dirty="0">
                <a:solidFill>
                  <a:srgbClr val="FF33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giê</a:t>
            </a:r>
            <a:endParaRPr lang="en-US" altLang="en-US" sz="4000" b="1" dirty="0">
              <a:solidFill>
                <a:srgbClr val="FF3300"/>
              </a:solidFill>
              <a:latin typeface=".VnArial" panose="020B7200000000000000" pitchFamily="34" charset="0"/>
            </a:endParaRPr>
          </a:p>
        </p:txBody>
      </p:sp>
      <p:sp>
        <p:nvSpPr>
          <p:cNvPr id="37" name="Oval 13">
            <a:extLst>
              <a:ext uri="{FF2B5EF4-FFF2-40B4-BE49-F238E27FC236}">
                <a16:creationId xmlns:a16="http://schemas.microsoft.com/office/drawing/2014/main" id="{D7B97341-F45E-B265-34CA-3687F45E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695" y="2193856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38" name="Oval 14">
            <a:extLst>
              <a:ext uri="{FF2B5EF4-FFF2-40B4-BE49-F238E27FC236}">
                <a16:creationId xmlns:a16="http://schemas.microsoft.com/office/drawing/2014/main" id="{A3108008-4808-DC99-2628-E599B7C93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169" y="2173389"/>
            <a:ext cx="1154266" cy="111749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39" name="Oval 15">
            <a:extLst>
              <a:ext uri="{FF2B5EF4-FFF2-40B4-BE49-F238E27FC236}">
                <a16:creationId xmlns:a16="http://schemas.microsoft.com/office/drawing/2014/main" id="{D7C91E49-739E-7231-852A-A8267EA1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6702" y="2187469"/>
            <a:ext cx="1304686" cy="1252707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C7D0E0DD-F9F5-22AA-5DA3-FABD7599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2209800"/>
            <a:ext cx="1314450" cy="12080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193FC69C-154C-106F-B8A2-380F1A2ED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657" y="2166120"/>
            <a:ext cx="1289387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42" name="Oval 18">
            <a:extLst>
              <a:ext uri="{FF2B5EF4-FFF2-40B4-BE49-F238E27FC236}">
                <a16:creationId xmlns:a16="http://schemas.microsoft.com/office/drawing/2014/main" id="{463C00D5-DD67-2B1B-7069-9C26AC185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5862" y="2195690"/>
            <a:ext cx="1293705" cy="11699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68F6ABE6-6AA6-8107-8AD2-CF9151DEB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9868" y="2209800"/>
            <a:ext cx="12414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44" name="Oval 20">
            <a:extLst>
              <a:ext uri="{FF2B5EF4-FFF2-40B4-BE49-F238E27FC236}">
                <a16:creationId xmlns:a16="http://schemas.microsoft.com/office/drawing/2014/main" id="{359E93E9-93BC-364F-E682-6FB510E17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5117" y="2149753"/>
            <a:ext cx="12414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274A5D69-2DAA-1087-3C43-A5030F881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2" y="2154685"/>
            <a:ext cx="13176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46" name="Oval 22">
            <a:extLst>
              <a:ext uri="{FF2B5EF4-FFF2-40B4-BE49-F238E27FC236}">
                <a16:creationId xmlns:a16="http://schemas.microsoft.com/office/drawing/2014/main" id="{276B6332-43E0-F50A-D9A9-3F3EBD0F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773" y="2219736"/>
            <a:ext cx="1315058" cy="12030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" name="Oval 13">
            <a:extLst>
              <a:ext uri="{FF2B5EF4-FFF2-40B4-BE49-F238E27FC236}">
                <a16:creationId xmlns:a16="http://schemas.microsoft.com/office/drawing/2014/main" id="{204AA756-4785-FC7D-EF70-E9C62FED1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5740" y="2135927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11</a:t>
            </a:r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77B13F00-8B3A-6FA5-F130-00C0DABD9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695" y="2165633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12</a:t>
            </a: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ABB0D549-96CB-ECEB-02A3-9871B3426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562" y="2221245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13</a:t>
            </a:r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95FE7A8B-C5EC-E2FA-F73F-CAE56A5A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173" y="2137096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14</a:t>
            </a: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id="{1E867170-C7F1-8E23-39C4-460A620F2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695" y="2149991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829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116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/>
          <p:nvPr/>
        </p:nvSpPr>
        <p:spPr>
          <a:xfrm>
            <a:off x="858736" y="2266076"/>
            <a:ext cx="9601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thuổng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9CF763-D902-45A3-160F-FAD1C86D7B6F}"/>
              </a:ext>
            </a:extLst>
          </p:cNvPr>
          <p:cNvSpPr txBox="1"/>
          <p:nvPr/>
        </p:nvSpPr>
        <p:spPr>
          <a:xfrm>
            <a:off x="1944519" y="2266076"/>
            <a:ext cx="1789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89EEC-11A3-BDD8-986A-34D6A3E9A33A}"/>
              </a:ext>
            </a:extLst>
          </p:cNvPr>
          <p:cNvSpPr txBox="1"/>
          <p:nvPr/>
        </p:nvSpPr>
        <p:spPr>
          <a:xfrm>
            <a:off x="3947959" y="2266076"/>
            <a:ext cx="1789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8D81A-DEB6-551C-E37A-91B2AA1C5AA6}"/>
              </a:ext>
            </a:extLst>
          </p:cNvPr>
          <p:cNvSpPr txBox="1"/>
          <p:nvPr/>
        </p:nvSpPr>
        <p:spPr>
          <a:xfrm>
            <a:off x="6165133" y="2266076"/>
            <a:ext cx="1789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9141D-509C-BF23-E6BC-5744B7FE5FD5}"/>
              </a:ext>
            </a:extLst>
          </p:cNvPr>
          <p:cNvSpPr txBox="1"/>
          <p:nvPr/>
        </p:nvSpPr>
        <p:spPr>
          <a:xfrm>
            <a:off x="8826887" y="2266076"/>
            <a:ext cx="1789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7DFAB-CAF6-155E-C8F8-2FD2CDA2DBED}"/>
              </a:ext>
            </a:extLst>
          </p:cNvPr>
          <p:cNvSpPr txBox="1"/>
          <p:nvPr/>
        </p:nvSpPr>
        <p:spPr>
          <a:xfrm>
            <a:off x="6332515" y="3928069"/>
            <a:ext cx="1789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3BA556-5DB3-85B8-86C0-C8BDBEC5BDA6}"/>
              </a:ext>
            </a:extLst>
          </p:cNvPr>
          <p:cNvSpPr txBox="1"/>
          <p:nvPr/>
        </p:nvSpPr>
        <p:spPr>
          <a:xfrm>
            <a:off x="1273818" y="3928069"/>
            <a:ext cx="1789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95CA0B-A034-2D94-EAD8-9AB64A2F7EE2}"/>
              </a:ext>
            </a:extLst>
          </p:cNvPr>
          <p:cNvSpPr txBox="1"/>
          <p:nvPr/>
        </p:nvSpPr>
        <p:spPr>
          <a:xfrm>
            <a:off x="3574566" y="3928069"/>
            <a:ext cx="1789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C7C187-9986-185A-4A8D-8BAD504A763E}"/>
              </a:ext>
            </a:extLst>
          </p:cNvPr>
          <p:cNvSpPr txBox="1"/>
          <p:nvPr/>
        </p:nvSpPr>
        <p:spPr>
          <a:xfrm>
            <a:off x="8807222" y="3928069"/>
            <a:ext cx="1789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73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3" grpId="0"/>
      <p:bldP spid="4" grpId="0"/>
      <p:bldP spid="5" grpId="0"/>
      <p:bldP spid="6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28600"/>
            <a:ext cx="2332704" cy="7325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Đọc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2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505200" y="935328"/>
            <a:ext cx="4930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6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6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766120" y="3128913"/>
            <a:ext cx="3918559" cy="12192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endParaRPr lang="vi-V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765552" y="2043324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vi-VN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714431" y="2020917"/>
            <a:ext cx="1981200" cy="11079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vi-V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1891874" y="4724401"/>
            <a:ext cx="86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thuổng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4722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14546-83EC-F19A-0822-E9D2AC1D5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288" y="2096908"/>
            <a:ext cx="3121423" cy="2664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BC3C03-3B61-D5AE-8C4A-73F9C8CE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325" y="533399"/>
            <a:ext cx="5220929" cy="4136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CAA147-E46E-589B-213A-79ABA7234641}"/>
              </a:ext>
            </a:extLst>
          </p:cNvPr>
          <p:cNvSpPr txBox="1"/>
          <p:nvPr/>
        </p:nvSpPr>
        <p:spPr>
          <a:xfrm>
            <a:off x="3955724" y="4893826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7B64C-E1CC-9FC7-3B62-9F336566780A}"/>
              </a:ext>
            </a:extLst>
          </p:cNvPr>
          <p:cNvSpPr txBox="1"/>
          <p:nvPr/>
        </p:nvSpPr>
        <p:spPr>
          <a:xfrm>
            <a:off x="3618589" y="4893826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6116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2E3AB37-0835-F950-E488-8978D97B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03" y="199885"/>
            <a:ext cx="4652394" cy="4526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022DB7-190B-D0FC-6F1A-DD52DA13AED4}"/>
              </a:ext>
            </a:extLst>
          </p:cNvPr>
          <p:cNvSpPr txBox="1"/>
          <p:nvPr/>
        </p:nvSpPr>
        <p:spPr>
          <a:xfrm>
            <a:off x="4372692" y="5142269"/>
            <a:ext cx="3446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7D21E-FC6C-8B01-D487-9B258FE0FE43}"/>
              </a:ext>
            </a:extLst>
          </p:cNvPr>
          <p:cNvSpPr txBox="1"/>
          <p:nvPr/>
        </p:nvSpPr>
        <p:spPr>
          <a:xfrm>
            <a:off x="4740231" y="5159389"/>
            <a:ext cx="2182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8544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708244-B0ED-3B81-0CE7-A9AFFF545009}"/>
              </a:ext>
            </a:extLst>
          </p:cNvPr>
          <p:cNvSpPr txBox="1"/>
          <p:nvPr/>
        </p:nvSpPr>
        <p:spPr>
          <a:xfrm>
            <a:off x="4060429" y="4896377"/>
            <a:ext cx="3810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8BBB9-16A5-08C5-83CF-E003FDC51EAC}"/>
              </a:ext>
            </a:extLst>
          </p:cNvPr>
          <p:cNvSpPr txBox="1"/>
          <p:nvPr/>
        </p:nvSpPr>
        <p:spPr>
          <a:xfrm>
            <a:off x="6096000" y="4906121"/>
            <a:ext cx="1710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BB355D7-AC3C-0C19-3521-8777E11A0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8396" y="118536"/>
            <a:ext cx="7301681" cy="47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0039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108" r="8017" b="10390"/>
          <a:stretch/>
        </p:blipFill>
        <p:spPr bwMode="auto">
          <a:xfrm>
            <a:off x="694572" y="1033921"/>
            <a:ext cx="3124200" cy="2667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1968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02" y="674377"/>
            <a:ext cx="2971800" cy="28916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D:\Users\TV1-T1\1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7" t="59361" r="9655" b="33105"/>
          <a:stretch/>
        </p:blipFill>
        <p:spPr bwMode="auto">
          <a:xfrm>
            <a:off x="8967019" y="771327"/>
            <a:ext cx="3072320" cy="21998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4465" y="4086843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2692" y="4082840"/>
            <a:ext cx="3446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57502" y="4031136"/>
            <a:ext cx="3810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3617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330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9326" y="61119"/>
            <a:ext cx="4101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4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747" y="2305"/>
            <a:ext cx="1968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3764032" y="1075455"/>
            <a:ext cx="1948879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vi-VN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709785" y="1086608"/>
            <a:ext cx="19812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vi-VN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769302" y="2025368"/>
            <a:ext cx="3918559" cy="103321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1891874" y="3325346"/>
            <a:ext cx="86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31520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thuổng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48" y="4701062"/>
            <a:ext cx="1968500" cy="123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30" y="4557290"/>
            <a:ext cx="1800660" cy="132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94" y="4701062"/>
            <a:ext cx="1938544" cy="117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252325" y="6100670"/>
            <a:ext cx="3514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84297" y="6100670"/>
            <a:ext cx="2487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7131" y="6100342"/>
            <a:ext cx="304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8897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000379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4" name="u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371600"/>
            <a:ext cx="6324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04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3" name="u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371600"/>
            <a:ext cx="807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46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>
          <a:xfrm>
            <a:off x="2209801" y="319553"/>
            <a:ext cx="7600513" cy="5220071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6" y="2465389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/>
          <p:cNvSpPr>
            <a:spLocks noChangeArrowheads="1" noChangeShapeType="1" noTextEdit="1"/>
          </p:cNvSpPr>
          <p:nvPr/>
        </p:nvSpPr>
        <p:spPr bwMode="auto">
          <a:xfrm>
            <a:off x="2497442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THẦY CÔ MẠNH KHỎE, </a:t>
            </a:r>
          </a:p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LUÔN CHĂM NGOAN  HỌC GIỎI !</a:t>
            </a:r>
          </a:p>
        </p:txBody>
      </p:sp>
      <p:pic>
        <p:nvPicPr>
          <p:cNvPr id="4" name="YeuLamLopMotOiBeat-AnHieu-6791900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3131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555C-2379-442B-9ED6-E31FF24FB3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65BD2-92B1-4B9B-ADD2-C18A418FB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A8BB1C93-1F5E-4CDC-866C-E3990503E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706" y="140042"/>
            <a:ext cx="11619232" cy="60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1FCDF-27CD-5867-25D5-E1A8FB137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amboosoft.vn/wp-content/uploads/2018/01/Leduchieu.com-M%E1%BA%ABu-Slide-1.jpeg">
            <a:extLst>
              <a:ext uri="{FF2B5EF4-FFF2-40B4-BE49-F238E27FC236}">
                <a16:creationId xmlns:a16="http://schemas.microsoft.com/office/drawing/2014/main" id="{B7ADA984-200A-1092-8F7A-9ABC28FB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5" y="685500"/>
            <a:ext cx="119503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uidehoc">
            <a:hlinkClick r:id="" action="ppaction://media"/>
            <a:extLst>
              <a:ext uri="{FF2B5EF4-FFF2-40B4-BE49-F238E27FC236}">
                <a16:creationId xmlns:a16="http://schemas.microsoft.com/office/drawing/2014/main" id="{3EB158A7-4195-0501-E11B-C2ABCCE46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935" y="307894"/>
            <a:ext cx="784043" cy="784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D4782-1A70-78C7-1D94-0EFB0527CA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15356" y="1246010"/>
            <a:ext cx="3494099" cy="2898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CA77A-AA39-C15D-9579-90170C7F07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709" y="1294958"/>
            <a:ext cx="751500" cy="75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4BB9B-15DD-49EB-1B0D-3C65C70BA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7180" y="1667515"/>
            <a:ext cx="626167" cy="6261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9DA149-D544-F514-E1B5-952C48D4ED8D}"/>
              </a:ext>
            </a:extLst>
          </p:cNvPr>
          <p:cNvCxnSpPr/>
          <p:nvPr/>
        </p:nvCxnSpPr>
        <p:spPr>
          <a:xfrm>
            <a:off x="539262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115121-61A4-CE30-D357-163AD33F39CB}"/>
              </a:ext>
            </a:extLst>
          </p:cNvPr>
          <p:cNvCxnSpPr/>
          <p:nvPr/>
        </p:nvCxnSpPr>
        <p:spPr>
          <a:xfrm>
            <a:off x="1953218" y="1780528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loud 10">
            <a:extLst>
              <a:ext uri="{FF2B5EF4-FFF2-40B4-BE49-F238E27FC236}">
                <a16:creationId xmlns:a16="http://schemas.microsoft.com/office/drawing/2014/main" id="{675B9A8B-B345-A986-1ACD-2A458F19248A}"/>
              </a:ext>
            </a:extLst>
          </p:cNvPr>
          <p:cNvSpPr/>
          <p:nvPr/>
        </p:nvSpPr>
        <p:spPr>
          <a:xfrm>
            <a:off x="-115870" y="149887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7460BBA9-FA47-68A0-ADA7-57D976B0EAB9}"/>
              </a:ext>
            </a:extLst>
          </p:cNvPr>
          <p:cNvSpPr/>
          <p:nvPr/>
        </p:nvSpPr>
        <p:spPr>
          <a:xfrm>
            <a:off x="-252148" y="-40453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9515F-3312-5D52-9138-7179BD7AF0C9}"/>
              </a:ext>
            </a:extLst>
          </p:cNvPr>
          <p:cNvSpPr txBox="1"/>
          <p:nvPr/>
        </p:nvSpPr>
        <p:spPr>
          <a:xfrm>
            <a:off x="-76154" y="457392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  <a:latin typeface="Calibri"/>
              </a:rPr>
              <a:t>Trò</a:t>
            </a:r>
            <a:r>
              <a:rPr lang="en-US" sz="54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/>
              </a:rPr>
              <a:t>chơi</a:t>
            </a:r>
            <a:endParaRPr lang="en-US" sz="5400" b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964AFD-42A7-282C-5B70-1A75F444AF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5179" y="6173381"/>
            <a:ext cx="686954" cy="735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4E2CD5-326E-EB21-14C0-46D276FBE4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1846" y="5405131"/>
            <a:ext cx="1164057" cy="1275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5FC9AB-F5F8-B173-6E0A-57AFEFA3B2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12" y="5780342"/>
            <a:ext cx="909251" cy="996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02F44-F11B-90E6-FB0F-B7E3720E3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1760" y="6253113"/>
            <a:ext cx="626718" cy="670588"/>
          </a:xfrm>
          <a:prstGeom prst="rect">
            <a:avLst/>
          </a:prstGeom>
        </p:spPr>
      </p:pic>
      <p:sp>
        <p:nvSpPr>
          <p:cNvPr id="22" name="Right Arrow 49">
            <a:hlinkClick r:id="rId13" action="ppaction://hlinksldjump"/>
            <a:extLst>
              <a:ext uri="{FF2B5EF4-FFF2-40B4-BE49-F238E27FC236}">
                <a16:creationId xmlns:a16="http://schemas.microsoft.com/office/drawing/2014/main" id="{C3953C4D-0AFD-406F-115E-2FE8B016E2EE}"/>
              </a:ext>
            </a:extLst>
          </p:cNvPr>
          <p:cNvSpPr/>
          <p:nvPr/>
        </p:nvSpPr>
        <p:spPr>
          <a:xfrm>
            <a:off x="9760555" y="52516"/>
            <a:ext cx="1813719" cy="533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/>
              </a:rPr>
              <a:t>ĐI TỚI BÀI HỌC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495A8-9C75-E032-BA32-E968A575A1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4" y="307893"/>
            <a:ext cx="1372041" cy="464286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B65110-D901-2671-379C-1A37A34CE7D8}"/>
              </a:ext>
            </a:extLst>
          </p:cNvPr>
          <p:cNvCxnSpPr/>
          <p:nvPr/>
        </p:nvCxnSpPr>
        <p:spPr>
          <a:xfrm>
            <a:off x="10535815" y="4669927"/>
            <a:ext cx="0" cy="46210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C9A89E0A-D508-279A-4EB1-EED6BC1766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5"/>
          <a:stretch/>
        </p:blipFill>
        <p:spPr>
          <a:xfrm>
            <a:off x="3600965" y="814025"/>
            <a:ext cx="8203684" cy="5212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" descr="C:\Users\Dell\Desktop\mẫu 2.png">
            <a:hlinkClick r:id="rId16" action="ppaction://hlinksldjump"/>
            <a:extLst>
              <a:ext uri="{FF2B5EF4-FFF2-40B4-BE49-F238E27FC236}">
                <a16:creationId xmlns:a16="http://schemas.microsoft.com/office/drawing/2014/main" id="{53B9A2FA-0A59-2FED-202D-B26F94B6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98" y="831372"/>
            <a:ext cx="4724400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Dell\Desktop\mẫu 4.png">
            <a:hlinkClick r:id="rId18" action="ppaction://hlinksldjump"/>
            <a:extLst>
              <a:ext uri="{FF2B5EF4-FFF2-40B4-BE49-F238E27FC236}">
                <a16:creationId xmlns:a16="http://schemas.microsoft.com/office/drawing/2014/main" id="{30044435-81DC-FDF3-3B09-2AC5D25D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9" y="3526863"/>
            <a:ext cx="4718050" cy="301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Dell\Desktop\mẫu 1.png">
            <a:hlinkClick r:id="rId20" action="ppaction://hlinksldjump"/>
            <a:extLst>
              <a:ext uri="{FF2B5EF4-FFF2-40B4-BE49-F238E27FC236}">
                <a16:creationId xmlns:a16="http://schemas.microsoft.com/office/drawing/2014/main" id="{413D158C-963A-41FD-2E0D-9C1FE6BC4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52" y="469298"/>
            <a:ext cx="475456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Dell\Desktop\mẫu 3.png">
            <a:hlinkClick r:id="rId22" action="ppaction://hlinksldjump"/>
            <a:extLst>
              <a:ext uri="{FF2B5EF4-FFF2-40B4-BE49-F238E27FC236}">
                <a16:creationId xmlns:a16="http://schemas.microsoft.com/office/drawing/2014/main" id="{DE18CF56-E989-52D2-A819-C4CBA9738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102" y="3047744"/>
            <a:ext cx="476091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947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Beginning 10">
            <a:hlinkClick r:id="rId2" action="ppaction://hlinksldjump" highlightClick="1"/>
          </p:cNvPr>
          <p:cNvSpPr/>
          <p:nvPr/>
        </p:nvSpPr>
        <p:spPr>
          <a:xfrm>
            <a:off x="11050944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1297782" y="1243331"/>
            <a:ext cx="8486775" cy="40112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80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ngọn</a:t>
            </a:r>
            <a:r>
              <a:rPr lang="en-US" sz="880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880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đuốc</a:t>
            </a:r>
            <a:endParaRPr lang="en-US" sz="8800" dirty="0">
              <a:solidFill>
                <a:srgbClr val="422C4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ction Button: Beginning 10">
            <a:hlinkClick r:id="rId2" action="ppaction://hlinksldjump" highlightClick="1"/>
          </p:cNvPr>
          <p:cNvSpPr/>
          <p:nvPr/>
        </p:nvSpPr>
        <p:spPr>
          <a:xfrm>
            <a:off x="11050944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609600"/>
            <a:ext cx="1447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1447641" y="1447800"/>
            <a:ext cx="9180830" cy="375793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/>
              <a:buNone/>
              <a:defRPr sz="720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8800" dirty="0" err="1">
                <a:sym typeface="Arial" panose="020B0604020202020204"/>
              </a:rPr>
              <a:t>viên</a:t>
            </a:r>
            <a:r>
              <a:rPr lang="en-US" sz="8800" dirty="0">
                <a:sym typeface="Arial" panose="020B0604020202020204"/>
              </a:rPr>
              <a:t> </a:t>
            </a:r>
            <a:r>
              <a:rPr lang="en-US" sz="8800" dirty="0" err="1">
                <a:sym typeface="Arial" panose="020B0604020202020204"/>
              </a:rPr>
              <a:t>thuốc</a:t>
            </a:r>
            <a:endParaRPr lang="en-US" sz="8800" dirty="0"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eginning 10">
            <a:hlinkClick r:id="rId2" action="ppaction://hlinksldjump" highlightClick="1"/>
          </p:cNvPr>
          <p:cNvSpPr/>
          <p:nvPr/>
        </p:nvSpPr>
        <p:spPr>
          <a:xfrm>
            <a:off x="11050944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-175882" y="-6111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1560671" y="1679576"/>
            <a:ext cx="8821420" cy="214566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80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con </a:t>
            </a:r>
            <a:r>
              <a:rPr lang="en-US" sz="880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chuột</a:t>
            </a:r>
            <a:endParaRPr lang="en-US" sz="8800" dirty="0">
              <a:solidFill>
                <a:srgbClr val="422C4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19552" y="1600200"/>
            <a:ext cx="11504295" cy="433832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541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sz="541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vuốt</a:t>
            </a:r>
            <a:r>
              <a:rPr lang="en-US" sz="541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tóc</a:t>
            </a:r>
            <a:r>
              <a:rPr lang="en-US" sz="541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541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buộc</a:t>
            </a:r>
            <a:r>
              <a:rPr lang="en-US" sz="541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nơ</a:t>
            </a:r>
            <a:r>
              <a:rPr lang="en-US" sz="541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1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541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Hà.</a:t>
            </a:r>
            <a:endParaRPr lang="en-US" sz="5415" dirty="0">
              <a:solidFill>
                <a:srgbClr val="422C4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720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Action Button: Beginning 10">
            <a:hlinkClick r:id="rId3" action="ppaction://hlinksldjump" highlightClick="1"/>
          </p:cNvPr>
          <p:cNvSpPr/>
          <p:nvPr/>
        </p:nvSpPr>
        <p:spPr>
          <a:xfrm>
            <a:off x="11050944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5"/>
          <a:stretch/>
        </p:blipFill>
        <p:spPr>
          <a:xfrm>
            <a:off x="1492794" y="9993"/>
            <a:ext cx="911606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78" y="625779"/>
            <a:ext cx="18557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609600"/>
            <a:ext cx="87153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/>
          <p:nvPr/>
        </p:nvSpPr>
        <p:spPr>
          <a:xfrm>
            <a:off x="1524000" y="4104262"/>
            <a:ext cx="9367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</a:t>
            </a:r>
            <a:r>
              <a:rPr 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uồn</a:t>
            </a:r>
            <a:r>
              <a:rPr 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</a:t>
            </a:r>
            <a:r>
              <a:rPr 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uồn</a:t>
            </a:r>
            <a:r>
              <a:rPr 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bay qua </a:t>
            </a:r>
            <a:r>
              <a:rPr 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các</a:t>
            </a:r>
            <a:r>
              <a:rPr 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</a:t>
            </a:r>
            <a:r>
              <a:rPr 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uống</a:t>
            </a:r>
            <a:r>
              <a:rPr 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rau</a:t>
            </a:r>
            <a:r>
              <a:rPr 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056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223</Words>
  <Application>Microsoft Office PowerPoint</Application>
  <PresentationFormat>Widescreen</PresentationFormat>
  <Paragraphs>85</Paragraphs>
  <Slides>25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.VnArial</vt:lpstr>
      <vt:lpstr>.VnAristote</vt:lpstr>
      <vt:lpstr>.VnAvant</vt:lpstr>
      <vt:lpstr>.VnTime</vt:lpstr>
      <vt:lpstr>Arial</vt:lpstr>
      <vt:lpstr>Arial-Rounded</vt:lpstr>
      <vt:lpstr>Calibri</vt:lpstr>
      <vt:lpstr>Calibri Light</vt:lpstr>
      <vt:lpstr>Times New Roman</vt:lpstr>
      <vt:lpstr>UTM Avo</vt:lpstr>
      <vt:lpstr>3_Office Theme</vt:lpstr>
      <vt:lpstr>2_Office Theme</vt:lpstr>
      <vt:lpstr>Office Theme</vt:lpstr>
      <vt:lpstr>1_Default Design</vt:lpstr>
      <vt:lpstr>1_Office Theme</vt:lpstr>
      <vt:lpstr>2_Default Design</vt:lpstr>
      <vt:lpstr>4_Office Theme</vt:lpstr>
      <vt:lpstr>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nguoitienlang2023@outlook.com.vn</dc:creator>
  <cp:lastModifiedBy>nguoitienlang2023@outlook.com.vn</cp:lastModifiedBy>
  <cp:revision>19</cp:revision>
  <dcterms:created xsi:type="dcterms:W3CDTF">2024-12-09T14:50:15Z</dcterms:created>
  <dcterms:modified xsi:type="dcterms:W3CDTF">2024-12-15T11:20:50Z</dcterms:modified>
</cp:coreProperties>
</file>