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0" r:id="rId2"/>
    <p:sldId id="291" r:id="rId3"/>
    <p:sldId id="292" r:id="rId4"/>
    <p:sldId id="281" r:id="rId5"/>
    <p:sldId id="282" r:id="rId6"/>
    <p:sldId id="283" r:id="rId7"/>
    <p:sldId id="284" r:id="rId8"/>
    <p:sldId id="301" r:id="rId9"/>
    <p:sldId id="299" r:id="rId10"/>
    <p:sldId id="295" r:id="rId11"/>
    <p:sldId id="293" r:id="rId12"/>
    <p:sldId id="294" r:id="rId13"/>
    <p:sldId id="296" r:id="rId14"/>
    <p:sldId id="300" r:id="rId15"/>
    <p:sldId id="285" r:id="rId16"/>
    <p:sldId id="297" r:id="rId17"/>
    <p:sldId id="298" r:id="rId18"/>
    <p:sldId id="286" r:id="rId19"/>
    <p:sldId id="287" r:id="rId20"/>
    <p:sldId id="288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0"/>
            <p14:sldId id="291"/>
            <p14:sldId id="292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301"/>
            <p14:sldId id="299"/>
            <p14:sldId id="295"/>
            <p14:sldId id="293"/>
            <p14:sldId id="294"/>
            <p14:sldId id="296"/>
            <p14:sldId id="300"/>
          </p14:sldIdLst>
        </p14:section>
        <p14:section name="Tiết 2" id="{9F60823D-ED45-406B-A127-289E07A3A261}">
          <p14:sldIdLst>
            <p14:sldId id="285"/>
            <p14:sldId id="297"/>
            <p14:sldId id="298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95" d="100"/>
          <a:sy n="95" d="100"/>
        </p:scale>
        <p:origin x="509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642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05852-9AED-1A4E-8E79-4511A9F19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id="{A2269C7B-3911-3A4E-CA08-C33F736E0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id="{73BEAB88-5E87-177A-812C-1CDE7435C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362761E-0C35-55A9-4E6E-39EE594B2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457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91039-A180-4540-83C0-8A8A2FD9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553156" y="474138"/>
            <a:ext cx="993422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BÀI 14: </a:t>
            </a:r>
          </a:p>
          <a:p>
            <a:pPr lvl="1" algn="ctr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</a:rPr>
              <a:t>KHỐI LẬP PHƯƠNG, KHỐI HÌNH HỘP CHỮ NHẬT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296DB-E61A-8626-E40F-4E7DDB60D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F8E9ED-2E53-BB62-6338-8764840E8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6" t="-325" r="37181" b="43226"/>
          <a:stretch/>
        </p:blipFill>
        <p:spPr>
          <a:xfrm>
            <a:off x="298235" y="1760822"/>
            <a:ext cx="1902284" cy="16077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03AC56-D9C5-9BC0-4E6B-8D7722AE4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7" t="41784" r="55439" b="-41784"/>
          <a:stretch/>
        </p:blipFill>
        <p:spPr>
          <a:xfrm>
            <a:off x="7603924" y="1767268"/>
            <a:ext cx="1147011" cy="2649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3BFCB2-973D-EB09-3C05-58F218AE8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r="60527" b="55748"/>
          <a:stretch/>
        </p:blipFill>
        <p:spPr>
          <a:xfrm>
            <a:off x="5081339" y="1826967"/>
            <a:ext cx="1652336" cy="11722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C57127-166C-0B99-F1EB-F74FC11F5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9" r="19737" b="37801"/>
          <a:stretch/>
        </p:blipFill>
        <p:spPr>
          <a:xfrm>
            <a:off x="2702005" y="1391374"/>
            <a:ext cx="1376362" cy="19772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0949FE-F1D6-B128-4CDA-836AF1F525EC}"/>
              </a:ext>
            </a:extLst>
          </p:cNvPr>
          <p:cNvSpPr txBox="1"/>
          <p:nvPr/>
        </p:nvSpPr>
        <p:spPr>
          <a:xfrm>
            <a:off x="901614" y="3368587"/>
            <a:ext cx="1532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C723C6-5173-DCAB-9B3C-922D83B40ED6}"/>
              </a:ext>
            </a:extLst>
          </p:cNvPr>
          <p:cNvSpPr txBox="1"/>
          <p:nvPr/>
        </p:nvSpPr>
        <p:spPr>
          <a:xfrm>
            <a:off x="7753101" y="3471489"/>
            <a:ext cx="1532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537C6-6488-2824-5C6C-2316E098369B}"/>
              </a:ext>
            </a:extLst>
          </p:cNvPr>
          <p:cNvSpPr txBox="1"/>
          <p:nvPr/>
        </p:nvSpPr>
        <p:spPr>
          <a:xfrm>
            <a:off x="3356775" y="3451635"/>
            <a:ext cx="1532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BEBBEA-C51F-58EF-83B8-B56045F2EDC5}"/>
              </a:ext>
            </a:extLst>
          </p:cNvPr>
          <p:cNvSpPr txBox="1"/>
          <p:nvPr/>
        </p:nvSpPr>
        <p:spPr>
          <a:xfrm>
            <a:off x="5597304" y="3451635"/>
            <a:ext cx="1532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11A6AF-C7DB-346C-E1E6-388A40A99337}"/>
              </a:ext>
            </a:extLst>
          </p:cNvPr>
          <p:cNvSpPr/>
          <p:nvPr/>
        </p:nvSpPr>
        <p:spPr>
          <a:xfrm>
            <a:off x="721895" y="3232962"/>
            <a:ext cx="762000" cy="715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D609CE-4564-D259-D2C8-DAF1288F527F}"/>
              </a:ext>
            </a:extLst>
          </p:cNvPr>
          <p:cNvSpPr txBox="1"/>
          <p:nvPr/>
        </p:nvSpPr>
        <p:spPr>
          <a:xfrm>
            <a:off x="782515" y="386862"/>
            <a:ext cx="385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nào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khối</a:t>
            </a:r>
            <a:r>
              <a:rPr lang="en-US" sz="2000" b="1" dirty="0"/>
              <a:t> </a:t>
            </a:r>
            <a:r>
              <a:rPr lang="en-US" sz="2000" b="1" dirty="0" err="1"/>
              <a:t>lập</a:t>
            </a:r>
            <a:r>
              <a:rPr lang="en-US" sz="2000" b="1" dirty="0"/>
              <a:t> </a:t>
            </a:r>
            <a:r>
              <a:rPr lang="en-US" sz="2000" b="1" dirty="0" err="1"/>
              <a:t>phương</a:t>
            </a:r>
            <a:r>
              <a:rPr 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54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2667-D4A1-A469-5618-0E8BB1EF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81387"/>
            <a:ext cx="6858000" cy="179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A2B90-90E9-C220-8A6A-C0B4C4F53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41143"/>
            <a:ext cx="6858000" cy="124182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AEAFD0-CFBD-68F8-5736-DDAC49E3B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b="43563"/>
          <a:stretch/>
        </p:blipFill>
        <p:spPr>
          <a:xfrm>
            <a:off x="472979" y="1479138"/>
            <a:ext cx="1825314" cy="1790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01207-1C1F-B17A-4884-0D8F1C33C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105" r="39649"/>
          <a:stretch/>
        </p:blipFill>
        <p:spPr>
          <a:xfrm>
            <a:off x="2406956" y="1281387"/>
            <a:ext cx="2000612" cy="2233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0209B-D99F-7B7F-1E8E-B81D295DB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5" b="42620"/>
          <a:stretch/>
        </p:blipFill>
        <p:spPr>
          <a:xfrm>
            <a:off x="5258442" y="1281387"/>
            <a:ext cx="1415074" cy="2108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CEB032-4997-6518-EFAF-7F801AFC6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94" y="386862"/>
            <a:ext cx="3593432" cy="35934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938575-A753-6B99-18B4-668037588715}"/>
              </a:ext>
            </a:extLst>
          </p:cNvPr>
          <p:cNvSpPr txBox="1"/>
          <p:nvPr/>
        </p:nvSpPr>
        <p:spPr>
          <a:xfrm>
            <a:off x="1036721" y="3436805"/>
            <a:ext cx="1532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F69529-F621-D8AC-8976-9DAEDD4675CA}"/>
              </a:ext>
            </a:extLst>
          </p:cNvPr>
          <p:cNvSpPr txBox="1"/>
          <p:nvPr/>
        </p:nvSpPr>
        <p:spPr>
          <a:xfrm>
            <a:off x="7804284" y="3436805"/>
            <a:ext cx="1532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C4877-FE4E-346A-7780-6574F9EBA109}"/>
              </a:ext>
            </a:extLst>
          </p:cNvPr>
          <p:cNvSpPr txBox="1"/>
          <p:nvPr/>
        </p:nvSpPr>
        <p:spPr>
          <a:xfrm>
            <a:off x="3386887" y="3436805"/>
            <a:ext cx="1532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121137-4B93-F919-CF9A-29D81C4237AB}"/>
              </a:ext>
            </a:extLst>
          </p:cNvPr>
          <p:cNvSpPr txBox="1"/>
          <p:nvPr/>
        </p:nvSpPr>
        <p:spPr>
          <a:xfrm>
            <a:off x="5706979" y="3436805"/>
            <a:ext cx="153202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FFA4CF-8701-A344-5CC7-A719B07F6C86}"/>
              </a:ext>
            </a:extLst>
          </p:cNvPr>
          <p:cNvSpPr/>
          <p:nvPr/>
        </p:nvSpPr>
        <p:spPr>
          <a:xfrm>
            <a:off x="5430252" y="3304854"/>
            <a:ext cx="1042737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D4ABF-5606-63B6-C903-1BDB6B21A047}"/>
              </a:ext>
            </a:extLst>
          </p:cNvPr>
          <p:cNvSpPr txBox="1"/>
          <p:nvPr/>
        </p:nvSpPr>
        <p:spPr>
          <a:xfrm>
            <a:off x="782515" y="386862"/>
            <a:ext cx="3851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nào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khối</a:t>
            </a:r>
            <a:r>
              <a:rPr lang="en-US" sz="2000" b="1" dirty="0"/>
              <a:t> </a:t>
            </a:r>
            <a:r>
              <a:rPr lang="en-US" sz="2000" b="1" dirty="0" err="1"/>
              <a:t>hộp</a:t>
            </a:r>
            <a:r>
              <a:rPr lang="en-US" sz="2000" b="1" dirty="0"/>
              <a:t> </a:t>
            </a:r>
            <a:r>
              <a:rPr lang="en-US" sz="2000" b="1" dirty="0" err="1"/>
              <a:t>chữ</a:t>
            </a:r>
            <a:r>
              <a:rPr lang="en-US" sz="2000" b="1" dirty="0"/>
              <a:t> </a:t>
            </a:r>
            <a:r>
              <a:rPr lang="en-US" sz="2000" b="1" dirty="0" err="1"/>
              <a:t>nhật</a:t>
            </a:r>
            <a:r>
              <a:rPr lang="en-U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33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441CC9-DC84-7D20-A18C-95070956A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28" y="1239983"/>
            <a:ext cx="3921012" cy="3187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E96814-A272-6786-C367-F9F4B369481A}"/>
              </a:ext>
            </a:extLst>
          </p:cNvPr>
          <p:cNvSpPr txBox="1"/>
          <p:nvPr/>
        </p:nvSpPr>
        <p:spPr>
          <a:xfrm>
            <a:off x="5061281" y="3175538"/>
            <a:ext cx="43935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D. </a:t>
            </a:r>
            <a:r>
              <a:rPr lang="en-US" sz="2500" b="1" dirty="0" err="1"/>
              <a:t>Khối</a:t>
            </a:r>
            <a:r>
              <a:rPr lang="en-US" sz="2500" b="1" dirty="0"/>
              <a:t> </a:t>
            </a:r>
            <a:r>
              <a:rPr lang="en-US" sz="2500" b="1" dirty="0" err="1"/>
              <a:t>lập</a:t>
            </a:r>
            <a:r>
              <a:rPr lang="en-US" sz="2500" b="1" dirty="0"/>
              <a:t> </a:t>
            </a:r>
            <a:r>
              <a:rPr lang="en-US" sz="2500" b="1" dirty="0" err="1"/>
              <a:t>phương</a:t>
            </a:r>
            <a:endParaRPr lang="en-US" sz="25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0BAA3-D43B-2024-C9BE-F48A4F96D937}"/>
              </a:ext>
            </a:extLst>
          </p:cNvPr>
          <p:cNvSpPr txBox="1"/>
          <p:nvPr/>
        </p:nvSpPr>
        <p:spPr>
          <a:xfrm>
            <a:off x="5061281" y="1824752"/>
            <a:ext cx="4154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A. </a:t>
            </a:r>
            <a:r>
              <a:rPr lang="en-US" sz="2500" b="1" dirty="0" err="1"/>
              <a:t>Khối</a:t>
            </a:r>
            <a:r>
              <a:rPr lang="en-US" sz="2500" b="1" dirty="0"/>
              <a:t> </a:t>
            </a:r>
            <a:r>
              <a:rPr lang="en-US" sz="2500" b="1" dirty="0" err="1"/>
              <a:t>hộp</a:t>
            </a:r>
            <a:r>
              <a:rPr lang="en-US" sz="2500" b="1" dirty="0"/>
              <a:t> </a:t>
            </a:r>
            <a:r>
              <a:rPr lang="en-US" sz="2500" b="1" dirty="0" err="1"/>
              <a:t>chữ</a:t>
            </a:r>
            <a:r>
              <a:rPr lang="en-US" sz="2500" b="1" dirty="0"/>
              <a:t> </a:t>
            </a:r>
            <a:r>
              <a:rPr lang="en-US" sz="2500" b="1" dirty="0" err="1"/>
              <a:t>nhật</a:t>
            </a:r>
            <a:endParaRPr lang="en-US" sz="2500" b="1" dirty="0"/>
          </a:p>
          <a:p>
            <a:pPr marL="457200" indent="-457200">
              <a:buAutoNum type="alphaUcPeriod"/>
            </a:pPr>
            <a:endParaRPr lang="en-US" sz="25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1F5FF-F896-171F-93E5-4786DBB5ED3E}"/>
              </a:ext>
            </a:extLst>
          </p:cNvPr>
          <p:cNvSpPr txBox="1"/>
          <p:nvPr/>
        </p:nvSpPr>
        <p:spPr>
          <a:xfrm>
            <a:off x="5061281" y="2289631"/>
            <a:ext cx="2987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B. </a:t>
            </a:r>
            <a:r>
              <a:rPr lang="en-US" sz="2500" b="1" dirty="0" err="1"/>
              <a:t>Hình</a:t>
            </a:r>
            <a:r>
              <a:rPr lang="en-US" sz="2500" b="1" dirty="0"/>
              <a:t> </a:t>
            </a:r>
            <a:r>
              <a:rPr lang="en-US" sz="2500" b="1" dirty="0" err="1"/>
              <a:t>vuông</a:t>
            </a:r>
            <a:endParaRPr lang="en-US" sz="25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2BD80-2FFF-E052-5D0A-A4F34F7B40D8}"/>
              </a:ext>
            </a:extLst>
          </p:cNvPr>
          <p:cNvSpPr txBox="1"/>
          <p:nvPr/>
        </p:nvSpPr>
        <p:spPr>
          <a:xfrm>
            <a:off x="5061281" y="2708721"/>
            <a:ext cx="37257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C. </a:t>
            </a:r>
            <a:r>
              <a:rPr lang="en-US" sz="2500" b="1" dirty="0" err="1"/>
              <a:t>Hình</a:t>
            </a:r>
            <a:r>
              <a:rPr lang="en-US" sz="2500" b="1" dirty="0"/>
              <a:t> </a:t>
            </a:r>
            <a:r>
              <a:rPr lang="en-US" sz="2500" b="1" dirty="0" err="1"/>
              <a:t>chữ</a:t>
            </a:r>
            <a:r>
              <a:rPr lang="en-US" sz="2500" b="1" dirty="0"/>
              <a:t> </a:t>
            </a:r>
            <a:r>
              <a:rPr lang="en-US" sz="2500" b="1" dirty="0" err="1"/>
              <a:t>nhật</a:t>
            </a:r>
            <a:endParaRPr lang="en-US" sz="25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3CAEBD-1F2C-F8A2-E752-63B474CBC682}"/>
              </a:ext>
            </a:extLst>
          </p:cNvPr>
          <p:cNvSpPr/>
          <p:nvPr/>
        </p:nvSpPr>
        <p:spPr>
          <a:xfrm>
            <a:off x="5061281" y="3251579"/>
            <a:ext cx="425116" cy="423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DFAE15-AE6F-A1C2-7C64-AAAEF2F6F112}"/>
              </a:ext>
            </a:extLst>
          </p:cNvPr>
          <p:cNvSpPr txBox="1"/>
          <p:nvPr/>
        </p:nvSpPr>
        <p:spPr>
          <a:xfrm>
            <a:off x="529389" y="477352"/>
            <a:ext cx="56147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Rubik </a:t>
            </a:r>
            <a:r>
              <a:rPr lang="en-US" sz="2500" b="1" dirty="0" err="1"/>
              <a:t>có</a:t>
            </a:r>
            <a:r>
              <a:rPr lang="en-US" sz="2500" b="1" dirty="0"/>
              <a:t> </a:t>
            </a:r>
            <a:r>
              <a:rPr lang="en-US" sz="2500" b="1" dirty="0" err="1"/>
              <a:t>dạng</a:t>
            </a:r>
            <a:r>
              <a:rPr lang="en-US" sz="2500" b="1" dirty="0"/>
              <a:t> </a:t>
            </a:r>
            <a:r>
              <a:rPr lang="en-US" sz="2500" b="1" dirty="0" err="1"/>
              <a:t>hình</a:t>
            </a:r>
            <a:r>
              <a:rPr lang="en-US" sz="2500" b="1" dirty="0"/>
              <a:t> </a:t>
            </a:r>
            <a:r>
              <a:rPr lang="en-US" sz="2500" b="1" dirty="0" err="1"/>
              <a:t>gì</a:t>
            </a:r>
            <a:r>
              <a:rPr lang="en-US" sz="25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1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ùng 48 hộp sữa tươi tiệt trùng TH True Milk 180ml - Hàng chính hãng, date  xa">
            <a:extLst>
              <a:ext uri="{FF2B5EF4-FFF2-40B4-BE49-F238E27FC236}">
                <a16:creationId xmlns:a16="http://schemas.microsoft.com/office/drawing/2014/main" id="{A5EC46AA-4F66-2C1A-EF70-CBAF2B1E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7" y="1232246"/>
            <a:ext cx="3430003" cy="343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EEE50-D808-19C7-58C0-00967A51EA3D}"/>
              </a:ext>
            </a:extLst>
          </p:cNvPr>
          <p:cNvSpPr txBox="1"/>
          <p:nvPr/>
        </p:nvSpPr>
        <p:spPr>
          <a:xfrm>
            <a:off x="529389" y="477352"/>
            <a:ext cx="56147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Hộp</a:t>
            </a:r>
            <a:r>
              <a:rPr lang="en-US" sz="2500" b="1" dirty="0"/>
              <a:t> </a:t>
            </a:r>
            <a:r>
              <a:rPr lang="en-US" sz="2500" b="1" dirty="0" err="1"/>
              <a:t>sữa</a:t>
            </a:r>
            <a:r>
              <a:rPr lang="en-US" sz="2500" b="1" dirty="0"/>
              <a:t> </a:t>
            </a:r>
            <a:r>
              <a:rPr lang="en-US" sz="2500" b="1" dirty="0" err="1"/>
              <a:t>có</a:t>
            </a:r>
            <a:r>
              <a:rPr lang="en-US" sz="2500" b="1" dirty="0"/>
              <a:t> </a:t>
            </a:r>
            <a:r>
              <a:rPr lang="en-US" sz="2500" b="1" dirty="0" err="1"/>
              <a:t>dạng</a:t>
            </a:r>
            <a:r>
              <a:rPr lang="en-US" sz="2500" b="1" dirty="0"/>
              <a:t> </a:t>
            </a:r>
            <a:r>
              <a:rPr lang="en-US" sz="2500" b="1" dirty="0" err="1"/>
              <a:t>hình</a:t>
            </a:r>
            <a:r>
              <a:rPr lang="en-US" sz="2500" b="1" dirty="0"/>
              <a:t> </a:t>
            </a:r>
            <a:r>
              <a:rPr lang="en-US" sz="2500" b="1" dirty="0" err="1"/>
              <a:t>gì</a:t>
            </a:r>
            <a:r>
              <a:rPr lang="en-US" sz="2500" b="1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82B9E-8EDA-497B-B878-72540F8A5429}"/>
              </a:ext>
            </a:extLst>
          </p:cNvPr>
          <p:cNvSpPr txBox="1"/>
          <p:nvPr/>
        </p:nvSpPr>
        <p:spPr>
          <a:xfrm>
            <a:off x="5061281" y="3175538"/>
            <a:ext cx="43935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D. </a:t>
            </a:r>
            <a:r>
              <a:rPr lang="en-US" sz="2500" b="1" dirty="0" err="1"/>
              <a:t>Khối</a:t>
            </a:r>
            <a:r>
              <a:rPr lang="en-US" sz="2500" b="1" dirty="0"/>
              <a:t> </a:t>
            </a:r>
            <a:r>
              <a:rPr lang="en-US" sz="2500" b="1" dirty="0" err="1"/>
              <a:t>lập</a:t>
            </a:r>
            <a:r>
              <a:rPr lang="en-US" sz="2500" b="1" dirty="0"/>
              <a:t> </a:t>
            </a:r>
            <a:r>
              <a:rPr lang="en-US" sz="2500" b="1" dirty="0" err="1"/>
              <a:t>phương</a:t>
            </a:r>
            <a:endParaRPr lang="en-US" sz="2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D9EC7-0CC3-DF5A-B367-BD2F84FFC20B}"/>
              </a:ext>
            </a:extLst>
          </p:cNvPr>
          <p:cNvSpPr txBox="1"/>
          <p:nvPr/>
        </p:nvSpPr>
        <p:spPr>
          <a:xfrm>
            <a:off x="5061281" y="1824752"/>
            <a:ext cx="4154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A. </a:t>
            </a:r>
            <a:r>
              <a:rPr lang="en-US" sz="2500" b="1" dirty="0" err="1"/>
              <a:t>Khối</a:t>
            </a:r>
            <a:r>
              <a:rPr lang="en-US" sz="2500" b="1" dirty="0"/>
              <a:t> </a:t>
            </a:r>
            <a:r>
              <a:rPr lang="en-US" sz="2500" b="1" dirty="0" err="1"/>
              <a:t>hộp</a:t>
            </a:r>
            <a:r>
              <a:rPr lang="en-US" sz="2500" b="1" dirty="0"/>
              <a:t> </a:t>
            </a:r>
            <a:r>
              <a:rPr lang="en-US" sz="2500" b="1" dirty="0" err="1"/>
              <a:t>chữ</a:t>
            </a:r>
            <a:r>
              <a:rPr lang="en-US" sz="2500" b="1" dirty="0"/>
              <a:t> </a:t>
            </a:r>
            <a:r>
              <a:rPr lang="en-US" sz="2500" b="1" dirty="0" err="1"/>
              <a:t>nhật</a:t>
            </a:r>
            <a:endParaRPr lang="en-US" sz="2500" b="1" dirty="0"/>
          </a:p>
          <a:p>
            <a:pPr marL="457200" indent="-457200">
              <a:buAutoNum type="alphaUcPeriod"/>
            </a:pPr>
            <a:endParaRPr lang="en-US" sz="2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CEC51-931E-F1EF-89B1-58607EFB63F6}"/>
              </a:ext>
            </a:extLst>
          </p:cNvPr>
          <p:cNvSpPr txBox="1"/>
          <p:nvPr/>
        </p:nvSpPr>
        <p:spPr>
          <a:xfrm>
            <a:off x="5061281" y="2289631"/>
            <a:ext cx="2987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B. </a:t>
            </a:r>
            <a:r>
              <a:rPr lang="en-US" sz="2500" b="1" dirty="0" err="1"/>
              <a:t>Hình</a:t>
            </a:r>
            <a:r>
              <a:rPr lang="en-US" sz="2500" b="1" dirty="0"/>
              <a:t> </a:t>
            </a:r>
            <a:r>
              <a:rPr lang="en-US" sz="2500" b="1" dirty="0" err="1"/>
              <a:t>vuông</a:t>
            </a:r>
            <a:endParaRPr lang="en-US" sz="25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F3D06-7963-7F02-7A5F-3FA93A835F92}"/>
              </a:ext>
            </a:extLst>
          </p:cNvPr>
          <p:cNvSpPr txBox="1"/>
          <p:nvPr/>
        </p:nvSpPr>
        <p:spPr>
          <a:xfrm>
            <a:off x="5061281" y="2708721"/>
            <a:ext cx="37257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C. </a:t>
            </a:r>
            <a:r>
              <a:rPr lang="en-US" sz="2500" b="1" dirty="0" err="1"/>
              <a:t>Hình</a:t>
            </a:r>
            <a:r>
              <a:rPr lang="en-US" sz="2500" b="1" dirty="0"/>
              <a:t> </a:t>
            </a:r>
            <a:r>
              <a:rPr lang="en-US" sz="2500" b="1" dirty="0" err="1"/>
              <a:t>chữ</a:t>
            </a:r>
            <a:r>
              <a:rPr lang="en-US" sz="2500" b="1" dirty="0"/>
              <a:t> </a:t>
            </a:r>
            <a:r>
              <a:rPr lang="en-US" sz="2500" b="1" dirty="0" err="1"/>
              <a:t>nhật</a:t>
            </a:r>
            <a:endParaRPr lang="en-US" sz="25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85DA60-A51D-C7EF-0C1B-BDC0F6357748}"/>
              </a:ext>
            </a:extLst>
          </p:cNvPr>
          <p:cNvSpPr/>
          <p:nvPr/>
        </p:nvSpPr>
        <p:spPr>
          <a:xfrm>
            <a:off x="5061281" y="1866423"/>
            <a:ext cx="425116" cy="423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5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C0022-A159-8A97-9E2D-5FF27F7CD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C2F3B2-0AF1-B821-CECC-FFD963EAB50C}"/>
              </a:ext>
            </a:extLst>
          </p:cNvPr>
          <p:cNvSpPr txBox="1"/>
          <p:nvPr/>
        </p:nvSpPr>
        <p:spPr>
          <a:xfrm>
            <a:off x="433136" y="310008"/>
            <a:ext cx="84140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Hình</a:t>
            </a:r>
            <a:r>
              <a:rPr lang="en-US" sz="2500" b="1" dirty="0"/>
              <a:t> </a:t>
            </a:r>
            <a:r>
              <a:rPr lang="en-US" sz="2500" b="1" dirty="0" err="1"/>
              <a:t>hộp</a:t>
            </a:r>
            <a:r>
              <a:rPr lang="en-US" sz="2500" b="1" dirty="0"/>
              <a:t> bánh </a:t>
            </a:r>
            <a:r>
              <a:rPr lang="en-US" sz="2500" b="1" dirty="0" err="1"/>
              <a:t>có</a:t>
            </a:r>
            <a:r>
              <a:rPr lang="en-US" sz="2500" b="1" dirty="0"/>
              <a:t> </a:t>
            </a:r>
            <a:r>
              <a:rPr lang="en-US" sz="2500" b="1" dirty="0" err="1"/>
              <a:t>dạng</a:t>
            </a:r>
            <a:r>
              <a:rPr lang="en-US" sz="2500" b="1" dirty="0"/>
              <a:t> </a:t>
            </a:r>
            <a:r>
              <a:rPr lang="en-US" sz="2500" b="1" dirty="0" err="1"/>
              <a:t>khối</a:t>
            </a:r>
            <a:r>
              <a:rPr lang="en-US" sz="2500" b="1" dirty="0"/>
              <a:t> </a:t>
            </a:r>
            <a:r>
              <a:rPr lang="en-US" sz="2500" b="1" dirty="0" err="1"/>
              <a:t>hộp</a:t>
            </a:r>
            <a:r>
              <a:rPr lang="en-US" sz="2500" b="1" dirty="0"/>
              <a:t> </a:t>
            </a:r>
            <a:r>
              <a:rPr lang="en-US" sz="2500" b="1" dirty="0" err="1"/>
              <a:t>chữ</a:t>
            </a:r>
            <a:r>
              <a:rPr lang="en-US" sz="2500" b="1" dirty="0"/>
              <a:t> </a:t>
            </a:r>
            <a:r>
              <a:rPr lang="en-US" sz="2500" b="1" dirty="0" err="1"/>
              <a:t>nhật</a:t>
            </a:r>
            <a:r>
              <a:rPr lang="en-US" sz="2500" b="1" dirty="0"/>
              <a:t> </a:t>
            </a:r>
            <a:r>
              <a:rPr lang="en-US" sz="2500" b="1" dirty="0" err="1"/>
              <a:t>đúng</a:t>
            </a:r>
            <a:r>
              <a:rPr lang="en-US" sz="2500" b="1" dirty="0"/>
              <a:t> hay </a:t>
            </a:r>
            <a:r>
              <a:rPr lang="en-US" sz="2500" b="1" dirty="0" err="1"/>
              <a:t>sai</a:t>
            </a:r>
            <a:r>
              <a:rPr lang="en-US" sz="2500" b="1" dirty="0"/>
              <a:t>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B312D-FF73-31BA-AB37-4ECC5FBDCF44}"/>
              </a:ext>
            </a:extLst>
          </p:cNvPr>
          <p:cNvSpPr txBox="1"/>
          <p:nvPr/>
        </p:nvSpPr>
        <p:spPr>
          <a:xfrm>
            <a:off x="5061281" y="1824752"/>
            <a:ext cx="4154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A. </a:t>
            </a:r>
            <a:r>
              <a:rPr lang="en-US" sz="2500" b="1" dirty="0" err="1"/>
              <a:t>Đúng</a:t>
            </a:r>
            <a:endParaRPr lang="en-US" sz="2500" b="1" dirty="0"/>
          </a:p>
          <a:p>
            <a:pPr marL="457200" indent="-457200">
              <a:buAutoNum type="alphaUcPeriod"/>
            </a:pPr>
            <a:endParaRPr lang="en-US" sz="2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D7CB1-C7EE-AD1A-9E48-AED7F6A85E97}"/>
              </a:ext>
            </a:extLst>
          </p:cNvPr>
          <p:cNvSpPr txBox="1"/>
          <p:nvPr/>
        </p:nvSpPr>
        <p:spPr>
          <a:xfrm>
            <a:off x="5061281" y="2615343"/>
            <a:ext cx="2987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B. Sai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4D6DBF-A3AB-6D6E-11C9-2A43353074FF}"/>
              </a:ext>
            </a:extLst>
          </p:cNvPr>
          <p:cNvSpPr/>
          <p:nvPr/>
        </p:nvSpPr>
        <p:spPr>
          <a:xfrm>
            <a:off x="5061281" y="1866423"/>
            <a:ext cx="425116" cy="423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uyệt đẹp và sống động: ảnh hình hộp chữ nhật gợi cảm hút mắt">
            <a:extLst>
              <a:ext uri="{FF2B5EF4-FFF2-40B4-BE49-F238E27FC236}">
                <a16:creationId xmlns:a16="http://schemas.microsoft.com/office/drawing/2014/main" id="{320F26DE-4B6C-84E3-2195-AC239BE0F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48870"/>
            <a:ext cx="4000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2" t="10946" r="3998" b="50000"/>
          <a:stretch/>
        </p:blipFill>
        <p:spPr>
          <a:xfrm>
            <a:off x="1053037" y="1201722"/>
            <a:ext cx="7433238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1650999" y="2166373"/>
            <a:ext cx="2921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1B39742B-CCA5-3195-032B-539D75E68C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21494" r="20110" b="50000"/>
          <a:stretch/>
        </p:blipFill>
        <p:spPr>
          <a:xfrm>
            <a:off x="4259179" y="1035662"/>
            <a:ext cx="4884821" cy="2841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651E3-C595-9124-23DA-1F6FFCDB9E27}"/>
              </a:ext>
            </a:extLst>
          </p:cNvPr>
          <p:cNvSpPr txBox="1"/>
          <p:nvPr/>
        </p:nvSpPr>
        <p:spPr>
          <a:xfrm>
            <a:off x="298937" y="531934"/>
            <a:ext cx="378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a) </a:t>
            </a:r>
            <a:r>
              <a:rPr lang="en-US" sz="2000" b="1" dirty="0" err="1"/>
              <a:t>Có</a:t>
            </a:r>
            <a:r>
              <a:rPr lang="en-US" sz="2000" b="1" dirty="0"/>
              <a:t> bao </a:t>
            </a:r>
            <a:r>
              <a:rPr lang="en-US" sz="2000" b="1" dirty="0" err="1"/>
              <a:t>nhiêu</a:t>
            </a:r>
            <a:r>
              <a:rPr lang="en-US" sz="2000" b="1" dirty="0"/>
              <a:t> </a:t>
            </a:r>
            <a:r>
              <a:rPr lang="en-US" sz="2000" b="1" dirty="0" err="1"/>
              <a:t>khối</a:t>
            </a:r>
            <a:r>
              <a:rPr lang="en-US" sz="2000" b="1" dirty="0"/>
              <a:t> </a:t>
            </a:r>
            <a:r>
              <a:rPr lang="en-US" sz="2000" b="1" dirty="0" err="1"/>
              <a:t>lập</a:t>
            </a:r>
            <a:r>
              <a:rPr lang="en-US" sz="2000" b="1" dirty="0"/>
              <a:t> </a:t>
            </a:r>
            <a:r>
              <a:rPr lang="en-US" sz="2000" b="1" dirty="0" err="1"/>
              <a:t>phương</a:t>
            </a:r>
            <a:r>
              <a:rPr lang="en-US" sz="2000" b="1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45F5D-222D-4E37-218C-1B005348F06B}"/>
              </a:ext>
            </a:extLst>
          </p:cNvPr>
          <p:cNvSpPr txBox="1"/>
          <p:nvPr/>
        </p:nvSpPr>
        <p:spPr>
          <a:xfrm>
            <a:off x="1600200" y="1472354"/>
            <a:ext cx="417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A.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06F5-674B-5507-7FDB-07638D62D5B7}"/>
              </a:ext>
            </a:extLst>
          </p:cNvPr>
          <p:cNvSpPr txBox="1"/>
          <p:nvPr/>
        </p:nvSpPr>
        <p:spPr>
          <a:xfrm>
            <a:off x="1600200" y="2091719"/>
            <a:ext cx="417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B.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B14B7-0A8E-90D7-1D34-F1457282D6DF}"/>
              </a:ext>
            </a:extLst>
          </p:cNvPr>
          <p:cNvSpPr txBox="1"/>
          <p:nvPr/>
        </p:nvSpPr>
        <p:spPr>
          <a:xfrm>
            <a:off x="1600200" y="2669524"/>
            <a:ext cx="417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C.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C64D96-F5B3-A08D-6AB5-649797A4F11F}"/>
              </a:ext>
            </a:extLst>
          </p:cNvPr>
          <p:cNvSpPr txBox="1"/>
          <p:nvPr/>
        </p:nvSpPr>
        <p:spPr>
          <a:xfrm>
            <a:off x="1600200" y="3260563"/>
            <a:ext cx="417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D. 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4810FA-6217-C6E6-D56B-2171097C7E44}"/>
              </a:ext>
            </a:extLst>
          </p:cNvPr>
          <p:cNvSpPr/>
          <p:nvPr/>
        </p:nvSpPr>
        <p:spPr>
          <a:xfrm>
            <a:off x="1526772" y="2646426"/>
            <a:ext cx="425116" cy="423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ED4C4-1A26-D169-D8EF-1D3FAC597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74C9EA59-2F44-2812-0FF6-A98492499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5" t="21494" r="20110" b="50000"/>
          <a:stretch/>
        </p:blipFill>
        <p:spPr>
          <a:xfrm>
            <a:off x="4259179" y="1035662"/>
            <a:ext cx="4884821" cy="2841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2E6265-7832-3338-6530-053F855C3312}"/>
              </a:ext>
            </a:extLst>
          </p:cNvPr>
          <p:cNvSpPr txBox="1"/>
          <p:nvPr/>
        </p:nvSpPr>
        <p:spPr>
          <a:xfrm>
            <a:off x="298937" y="531934"/>
            <a:ext cx="6233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a) </a:t>
            </a:r>
            <a:r>
              <a:rPr lang="en-US" sz="2000" b="1" dirty="0" err="1"/>
              <a:t>Có</a:t>
            </a:r>
            <a:r>
              <a:rPr lang="en-US" sz="2000" b="1" dirty="0"/>
              <a:t> bao </a:t>
            </a:r>
            <a:r>
              <a:rPr lang="en-US" sz="2000" b="1" dirty="0" err="1"/>
              <a:t>nhiêu</a:t>
            </a:r>
            <a:r>
              <a:rPr lang="en-US" sz="2000" b="1" dirty="0"/>
              <a:t> </a:t>
            </a:r>
            <a:r>
              <a:rPr lang="en-US" sz="2000" b="1" dirty="0" err="1"/>
              <a:t>khối</a:t>
            </a:r>
            <a:r>
              <a:rPr lang="en-US" sz="2000" b="1" dirty="0"/>
              <a:t> </a:t>
            </a:r>
            <a:r>
              <a:rPr lang="en-US" sz="2000" b="1" dirty="0" err="1"/>
              <a:t>hộp</a:t>
            </a:r>
            <a:r>
              <a:rPr lang="en-US" sz="2000" b="1" dirty="0"/>
              <a:t> </a:t>
            </a:r>
            <a:r>
              <a:rPr lang="en-US" sz="2000" b="1" dirty="0" err="1"/>
              <a:t>chữ</a:t>
            </a:r>
            <a:r>
              <a:rPr lang="en-US" sz="2000" b="1" dirty="0"/>
              <a:t> </a:t>
            </a:r>
            <a:r>
              <a:rPr lang="en-US" sz="2000" b="1" dirty="0" err="1"/>
              <a:t>nhật</a:t>
            </a:r>
            <a:r>
              <a:rPr lang="en-US" sz="2000" b="1" dirty="0"/>
              <a:t> </a:t>
            </a:r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r>
              <a:rPr lang="en-US" sz="2000" b="1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DB4E4-6FA1-F8D9-ABCC-AEAD8986584B}"/>
              </a:ext>
            </a:extLst>
          </p:cNvPr>
          <p:cNvSpPr txBox="1"/>
          <p:nvPr/>
        </p:nvSpPr>
        <p:spPr>
          <a:xfrm>
            <a:off x="1600200" y="1472354"/>
            <a:ext cx="417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A.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A4A7D-3697-009D-F27A-F1AFA66509BB}"/>
              </a:ext>
            </a:extLst>
          </p:cNvPr>
          <p:cNvSpPr txBox="1"/>
          <p:nvPr/>
        </p:nvSpPr>
        <p:spPr>
          <a:xfrm>
            <a:off x="1600200" y="2091719"/>
            <a:ext cx="417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B.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0AFE2-B1FF-35D5-7A98-8FF169923D4F}"/>
              </a:ext>
            </a:extLst>
          </p:cNvPr>
          <p:cNvSpPr txBox="1"/>
          <p:nvPr/>
        </p:nvSpPr>
        <p:spPr>
          <a:xfrm>
            <a:off x="1600200" y="2669524"/>
            <a:ext cx="417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C.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D1318-F28F-AF97-F172-0FA21146DA3F}"/>
              </a:ext>
            </a:extLst>
          </p:cNvPr>
          <p:cNvSpPr txBox="1"/>
          <p:nvPr/>
        </p:nvSpPr>
        <p:spPr>
          <a:xfrm>
            <a:off x="1600200" y="3260563"/>
            <a:ext cx="417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D. 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3E0F9E-5013-2730-BE2C-1ED01ECF3A36}"/>
              </a:ext>
            </a:extLst>
          </p:cNvPr>
          <p:cNvSpPr/>
          <p:nvPr/>
        </p:nvSpPr>
        <p:spPr>
          <a:xfrm>
            <a:off x="1535564" y="2063393"/>
            <a:ext cx="425116" cy="423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" t="51821" r="3999" b="9125"/>
          <a:stretch/>
        </p:blipFill>
        <p:spPr>
          <a:xfrm>
            <a:off x="1075765" y="1250576"/>
            <a:ext cx="8068235" cy="389292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127837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374515" y="4518212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" r="7707" b="65661"/>
          <a:stretch/>
        </p:blipFill>
        <p:spPr>
          <a:xfrm>
            <a:off x="617719" y="998727"/>
            <a:ext cx="8451443" cy="409591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7233327" y="3583726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3164682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898453s0vlrrvm5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0"/>
            <a:ext cx="81915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219200" y="1657350"/>
            <a:ext cx="63246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j-lt"/>
                <a:cs typeface="Times New Roman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66F6B76-C3B1-46E3-814D-BB61FC4AC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36725" r="5561" b="31495"/>
          <a:stretch/>
        </p:blipFill>
        <p:spPr>
          <a:xfrm>
            <a:off x="617719" y="1253560"/>
            <a:ext cx="8183381" cy="414477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9A27477D-E6C4-4FF6-A881-A0816EC8CAEB}"/>
              </a:ext>
            </a:extLst>
          </p:cNvPr>
          <p:cNvSpPr/>
          <p:nvPr/>
        </p:nvSpPr>
        <p:spPr>
          <a:xfrm>
            <a:off x="4828450" y="432465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6678F50-02C0-42AA-A705-DD71544D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70702" r="4953" b="6439"/>
          <a:stretch/>
        </p:blipFill>
        <p:spPr>
          <a:xfrm>
            <a:off x="892538" y="1835312"/>
            <a:ext cx="8183381" cy="3308187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B75094A-EB88-4D9E-826D-7F96675417E4}"/>
              </a:ext>
            </a:extLst>
          </p:cNvPr>
          <p:cNvSpPr/>
          <p:nvPr/>
        </p:nvSpPr>
        <p:spPr>
          <a:xfrm>
            <a:off x="2585570" y="4271991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35438" y="1029687"/>
            <a:ext cx="4944533" cy="28899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QUÀ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6994" y="15687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tủ lạnh&#10;&#10;Mô tả được tạo tự động">
            <a:extLst>
              <a:ext uri="{FF2B5EF4-FFF2-40B4-BE49-F238E27FC236}">
                <a16:creationId xmlns:a16="http://schemas.microsoft.com/office/drawing/2014/main" id="{34B82C2E-7A36-4A15-9419-706F9D5E5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6129" r="8273" b="33668"/>
          <a:stretch/>
        </p:blipFill>
        <p:spPr>
          <a:xfrm>
            <a:off x="1390130" y="1139678"/>
            <a:ext cx="6822485" cy="376906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7" name="Hình ảnh 6" descr="Ảnh có chứa tủ lạnh&#10;&#10;Mô tả được tạo tự động">
            <a:extLst>
              <a:ext uri="{FF2B5EF4-FFF2-40B4-BE49-F238E27FC236}">
                <a16:creationId xmlns:a16="http://schemas.microsoft.com/office/drawing/2014/main" id="{AA8D5AA7-3250-43C5-9D73-D28465290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65561" r="7058" b="6204"/>
          <a:stretch/>
        </p:blipFill>
        <p:spPr>
          <a:xfrm>
            <a:off x="445770" y="1253265"/>
            <a:ext cx="8255809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937595A1-4BA1-4B1A-B0B5-561E5B4A1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11106" r="8901" b="66661"/>
          <a:stretch/>
        </p:blipFill>
        <p:spPr>
          <a:xfrm>
            <a:off x="534704" y="1398815"/>
            <a:ext cx="8407900" cy="311939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597025" y="364671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02572022-98E1-43B6-9ED5-3DCF01C95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2022" r="9974" b="45745"/>
          <a:stretch/>
        </p:blipFill>
        <p:spPr>
          <a:xfrm>
            <a:off x="323909" y="1398815"/>
            <a:ext cx="8496182" cy="3152150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1825625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3717306" y="374468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5320D7-F4EB-4CB6-BBF2-ECFB9F450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55626" r="5053" b="13662"/>
          <a:stretch/>
        </p:blipFill>
        <p:spPr>
          <a:xfrm>
            <a:off x="255950" y="1281083"/>
            <a:ext cx="8565321" cy="386241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>
            <a:off x="3523129" y="3509682"/>
            <a:ext cx="2030506" cy="820271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3859306" y="3119718"/>
            <a:ext cx="1707776" cy="1277470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E5C12036-F9BA-4A03-850A-7567835A3969}"/>
              </a:ext>
            </a:extLst>
          </p:cNvPr>
          <p:cNvSpPr/>
          <p:nvPr/>
        </p:nvSpPr>
        <p:spPr>
          <a:xfrm>
            <a:off x="7001816" y="3267635"/>
            <a:ext cx="743690" cy="1125442"/>
          </a:xfrm>
          <a:custGeom>
            <a:avLst/>
            <a:gdLst>
              <a:gd name="connsiteX0" fmla="*/ 743690 w 743690"/>
              <a:gd name="connsiteY0" fmla="*/ 0 h 1125442"/>
              <a:gd name="connsiteX1" fmla="*/ 434408 w 743690"/>
              <a:gd name="connsiteY1" fmla="*/ 376518 h 1125442"/>
              <a:gd name="connsiteX2" fmla="*/ 4102 w 743690"/>
              <a:gd name="connsiteY2" fmla="*/ 712694 h 1125442"/>
              <a:gd name="connsiteX3" fmla="*/ 205808 w 743690"/>
              <a:gd name="connsiteY3" fmla="*/ 1089212 h 1125442"/>
              <a:gd name="connsiteX4" fmla="*/ 219255 w 743690"/>
              <a:gd name="connsiteY4" fmla="*/ 1089212 h 112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690" h="1125442">
                <a:moveTo>
                  <a:pt x="743690" y="0"/>
                </a:moveTo>
                <a:cubicBezTo>
                  <a:pt x="650681" y="128868"/>
                  <a:pt x="557673" y="257736"/>
                  <a:pt x="434408" y="376518"/>
                </a:cubicBezTo>
                <a:cubicBezTo>
                  <a:pt x="311143" y="495300"/>
                  <a:pt x="42202" y="593912"/>
                  <a:pt x="4102" y="712694"/>
                </a:cubicBezTo>
                <a:cubicBezTo>
                  <a:pt x="-33998" y="831476"/>
                  <a:pt x="205808" y="1089212"/>
                  <a:pt x="205808" y="1089212"/>
                </a:cubicBezTo>
                <a:cubicBezTo>
                  <a:pt x="241667" y="1151965"/>
                  <a:pt x="230461" y="1120588"/>
                  <a:pt x="219255" y="108921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331DE6-E1E6-4DB8-BD26-EFC873DF3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t="86891" r="5053" b="6801"/>
          <a:stretch/>
        </p:blipFill>
        <p:spPr>
          <a:xfrm>
            <a:off x="407229" y="1333065"/>
            <a:ext cx="8565321" cy="7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4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AF3B-0DDC-011A-9901-6E2C5CBB7B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A6022-F12D-0D37-B867-D9BB0DF72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i nhanh ai đúng">
            <a:hlinkClick r:id="" action="ppaction://media"/>
            <a:extLst>
              <a:ext uri="{FF2B5EF4-FFF2-40B4-BE49-F238E27FC236}">
                <a16:creationId xmlns:a16="http://schemas.microsoft.com/office/drawing/2014/main" id="{CD0C43C6-E009-41E3-E309-A5E926105A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6087" y="0"/>
            <a:ext cx="10050087" cy="5052948"/>
          </a:xfrm>
          <a:prstGeom prst="roundRect">
            <a:avLst>
              <a:gd name="adj" fmla="val 1485"/>
            </a:avLst>
          </a:prstGeom>
          <a:ln>
            <a:noFill/>
          </a:ln>
          <a:effectLst>
            <a:outerShdw blurRad="241300" dist="50800" dir="17400000" sy="23000" kx="-1200000" algn="bl" rotWithShape="0">
              <a:srgbClr val="000000">
                <a:alpha val="16000"/>
              </a:srgbClr>
            </a:outerShdw>
          </a:effectLst>
          <a:scene3d>
            <a:camera prst="perspectiveLeft" fov="2700000">
              <a:rot lat="0" lon="1200000" rev="0"/>
            </a:camera>
            <a:lightRig rig="balanced" dir="t"/>
          </a:scene3d>
          <a:sp3d contourW="12700">
            <a:contourClr>
              <a:srgbClr val="7F7F7F"/>
            </a:contourClr>
          </a:sp3d>
        </p:spPr>
      </p:pic>
    </p:spTree>
    <p:extLst>
      <p:ext uri="{BB962C8B-B14F-4D97-AF65-F5344CB8AC3E}">
        <p14:creationId xmlns:p14="http://schemas.microsoft.com/office/powerpoint/2010/main" val="205685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209</Words>
  <Application>Microsoft Office PowerPoint</Application>
  <PresentationFormat>On-screen Show (16:9)</PresentationFormat>
  <Paragraphs>52</Paragraphs>
  <Slides>20</Slides>
  <Notes>10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AvantGarde Md BT</vt:lpstr>
      <vt:lpstr>Calibri</vt:lpstr>
      <vt:lpstr>Times New Roman</vt:lpstr>
      <vt:lpstr>Office 主题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nguoitienlang2023@outlook.com.vn</cp:lastModifiedBy>
  <cp:revision>47</cp:revision>
  <dcterms:created xsi:type="dcterms:W3CDTF">2017-01-10T13:46:13Z</dcterms:created>
  <dcterms:modified xsi:type="dcterms:W3CDTF">2024-12-15T15:13:01Z</dcterms:modified>
</cp:coreProperties>
</file>