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89" r:id="rId2"/>
    <p:sldId id="299" r:id="rId3"/>
    <p:sldId id="300" r:id="rId4"/>
    <p:sldId id="257" r:id="rId5"/>
    <p:sldId id="259" r:id="rId6"/>
    <p:sldId id="268" r:id="rId7"/>
    <p:sldId id="269" r:id="rId8"/>
    <p:sldId id="301" r:id="rId9"/>
    <p:sldId id="260" r:id="rId10"/>
    <p:sldId id="270" r:id="rId11"/>
    <p:sldId id="261" r:id="rId12"/>
    <p:sldId id="271" r:id="rId13"/>
    <p:sldId id="272" r:id="rId14"/>
    <p:sldId id="263" r:id="rId15"/>
    <p:sldId id="291" r:id="rId16"/>
    <p:sldId id="262" r:id="rId17"/>
    <p:sldId id="293" r:id="rId18"/>
    <p:sldId id="265" r:id="rId19"/>
    <p:sldId id="273" r:id="rId20"/>
    <p:sldId id="274" r:id="rId21"/>
    <p:sldId id="276" r:id="rId22"/>
    <p:sldId id="298" r:id="rId23"/>
    <p:sldId id="295" r:id="rId24"/>
    <p:sldId id="267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6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>
      <p:cViewPr varScale="1">
        <p:scale>
          <a:sx n="78" d="100"/>
          <a:sy n="78" d="100"/>
        </p:scale>
        <p:origin x="158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3C505A-8575-5A40-C501-AE5D65BCC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837" y="1968340"/>
            <a:ext cx="4638038" cy="4638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263EBC-F596-D20A-C22B-DC50F6B5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54" y="82534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5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5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vi-VN" sz="5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Nghe nhạc - Sắp đến tết rồi">
            <a:hlinkClick r:id="" action="ppaction://media"/>
            <a:extLst>
              <a:ext uri="{FF2B5EF4-FFF2-40B4-BE49-F238E27FC236}">
                <a16:creationId xmlns:a16="http://schemas.microsoft.com/office/drawing/2014/main" id="{4E876517-A799-EBAF-9486-068D2F70E7F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14336" y="3310596"/>
            <a:ext cx="457200" cy="381000"/>
          </a:xfrm>
        </p:spPr>
      </p:pic>
    </p:spTree>
    <p:extLst>
      <p:ext uri="{BB962C8B-B14F-4D97-AF65-F5344CB8AC3E}">
        <p14:creationId xmlns:p14="http://schemas.microsoft.com/office/powerpoint/2010/main" val="31492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838200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9732" y="1025236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684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đâu so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398" y="5648477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40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983" y="4869597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13404" y="471054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3404" y="469641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426813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2286000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49530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22236" y="2272146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798403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7584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9875" y="496020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2899216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2437" y="2299855"/>
            <a:ext cx="1560292" cy="170411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662" y="810283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96428"/>
            <a:ext cx="3257550" cy="518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0662" y="5983541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Down Arrow 19"/>
          <p:cNvSpPr/>
          <p:nvPr/>
        </p:nvSpPr>
        <p:spPr>
          <a:xfrm rot="5400000">
            <a:off x="4336717" y="1757206"/>
            <a:ext cx="544687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008" y="1997657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Màu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4326461" y="2772676"/>
            <a:ext cx="597063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93154" y="2971729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0D510"/>
                </a:solidFill>
              </a:rPr>
              <a:t>Màu</a:t>
            </a:r>
            <a:r>
              <a:rPr lang="en-US" sz="4800" b="1" dirty="0">
                <a:solidFill>
                  <a:srgbClr val="F0D510"/>
                </a:solidFill>
              </a:rPr>
              <a:t> </a:t>
            </a:r>
            <a:r>
              <a:rPr lang="en-US" sz="4800" b="1" dirty="0" err="1">
                <a:solidFill>
                  <a:srgbClr val="F0D510"/>
                </a:solidFill>
              </a:rPr>
              <a:t>vàng</a:t>
            </a:r>
            <a:endParaRPr lang="en-US" sz="4800" b="1" dirty="0">
              <a:solidFill>
                <a:srgbClr val="F0D51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445681" y="3683685"/>
            <a:ext cx="53339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3986226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</a:rPr>
              <a:t>Màu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xanh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lá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355" y="5921986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14507" y="5860431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7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96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10496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627" y="5247504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614" y="5729650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627" y="6171500"/>
            <a:ext cx="621676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775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96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1563707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-39434" y="4426088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161380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6057988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612847" y="461164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0627" y="4648200"/>
            <a:ext cx="3041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26A699-34E9-AB58-BC47-EF7DA072E1F3}"/>
              </a:ext>
            </a:extLst>
          </p:cNvPr>
          <p:cNvSpPr txBox="1"/>
          <p:nvPr/>
        </p:nvSpPr>
        <p:spPr>
          <a:xfrm>
            <a:off x="1066800" y="5282625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C2F55D-21A0-BAB6-4CB8-0C0FF8791A7E}"/>
              </a:ext>
            </a:extLst>
          </p:cNvPr>
          <p:cNvSpPr txBox="1"/>
          <p:nvPr/>
        </p:nvSpPr>
        <p:spPr>
          <a:xfrm>
            <a:off x="1079727" y="5678923"/>
            <a:ext cx="23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DCED9-65B0-0185-B4E1-C49EB5EBB417}"/>
              </a:ext>
            </a:extLst>
          </p:cNvPr>
          <p:cNvSpPr txBox="1"/>
          <p:nvPr/>
        </p:nvSpPr>
        <p:spPr>
          <a:xfrm>
            <a:off x="1079727" y="6262745"/>
            <a:ext cx="210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Cả</a:t>
            </a:r>
            <a:r>
              <a:rPr lang="en-US" sz="2800" b="1" dirty="0"/>
              <a:t> </a:t>
            </a:r>
            <a:r>
              <a:rPr lang="en-US" sz="2800" b="1" dirty="0" err="1"/>
              <a:t>ba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?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8710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156775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3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8" y="5409409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D8F4-B745-B7AF-3911-3A7AF6DF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CBA28-B2C6-D019-7D1A-0DBCDF2CD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453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046948" y="4588993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0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1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6" y="585498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742371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0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0" y="41128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3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601980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3862480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92AC53-CEFE-221F-8023-BA13C941A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7592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7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590800"/>
            <a:ext cx="57912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</a:rPr>
              <a:t> TIẾT 2</a:t>
            </a:r>
          </a:p>
        </p:txBody>
      </p:sp>
    </p:spTree>
    <p:extLst>
      <p:ext uri="{BB962C8B-B14F-4D97-AF65-F5344CB8AC3E}">
        <p14:creationId xmlns:p14="http://schemas.microsoft.com/office/powerpoint/2010/main" val="4075828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751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313503" y="782498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8000" y="4491042"/>
            <a:ext cx="59650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521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722702" y="713226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244" y="4569189"/>
            <a:ext cx="56813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644" y="5562600"/>
            <a:ext cx="82397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" y="1600200"/>
            <a:ext cx="8536490" cy="3937263"/>
          </a:xfrm>
          <a:prstGeom prst="rect">
            <a:avLst/>
          </a:prstGeom>
        </p:spPr>
      </p:pic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Bài</a:t>
            </a:r>
            <a:r>
              <a:rPr lang="en-US" sz="2800" b="1" u="sng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15:</a:t>
            </a:r>
            <a:endParaRPr lang="en-US" sz="2000" b="1" u="sng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241" y="4724400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Mai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4709886"/>
            <a:ext cx="16850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Nam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47244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" pitchFamily="34" charset="0"/>
                <a:cs typeface="Arial" pitchFamily="34" charset="0"/>
              </a:rPr>
              <a:t>Rô-bốt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44620" y="1843444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1182469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447800"/>
            <a:ext cx="269980" cy="7620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4959" y="762000"/>
            <a:ext cx="20649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2337375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0959" y="1676400"/>
            <a:ext cx="19223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760310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18" y="4648200"/>
            <a:ext cx="67040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6431" y="4721964"/>
            <a:ext cx="76754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6011208" y="931044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5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686168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3635" y="4806223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1850" y="4843667"/>
            <a:ext cx="7018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417902" y="667535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84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42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22212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01611" y="41910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37160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ba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257800"/>
            <a:ext cx="84465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888216" y="40386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0596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3200" y="4343400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703291"/>
            <a:ext cx="2209800" cy="2362200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107359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529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9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5811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tam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610600" cy="2613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371600" y="1524000"/>
            <a:ext cx="685800" cy="8255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3714" y="1752600"/>
            <a:ext cx="685800" cy="7493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111906"/>
            <a:ext cx="2514600" cy="2688693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6660" y="5361049"/>
            <a:ext cx="84911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tam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423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0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" y="1905000"/>
            <a:ext cx="8848640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4384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4384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4954250"/>
            <a:ext cx="8577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4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sang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-34637" y="3858490"/>
            <a:ext cx="3886199" cy="91440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4723"/>
            <a:ext cx="8805206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8956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8956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4953000"/>
            <a:ext cx="8993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Down Arrow 1"/>
          <p:cNvSpPr/>
          <p:nvPr/>
        </p:nvSpPr>
        <p:spPr>
          <a:xfrm>
            <a:off x="907473" y="2021823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955360" y="21336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2479023"/>
            <a:ext cx="2247900" cy="2169177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9491" y="4958677"/>
            <a:ext cx="868051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56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" y="1601188"/>
            <a:ext cx="4671496" cy="4671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3671" y="212411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017" y="3787534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416" y="3124200"/>
            <a:ext cx="1003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bên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41873"/>
            <a:ext cx="3667125" cy="407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96645" y="3886647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8602" y="2129353"/>
            <a:ext cx="595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633892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2651" y="6041851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479" y="5867822"/>
            <a:ext cx="18790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149" y="973845"/>
            <a:ext cx="6767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bên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97 L 0.16666 -0.26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648 L 0.21112 0.390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916 -0.492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7" grpId="0"/>
      <p:bldP spid="15" grpId="0"/>
      <p:bldP spid="18" grpId="0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66683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236220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TIẾT 1</a:t>
            </a:r>
          </a:p>
        </p:txBody>
      </p:sp>
    </p:spTree>
    <p:extLst>
      <p:ext uri="{BB962C8B-B14F-4D97-AF65-F5344CB8AC3E}">
        <p14:creationId xmlns:p14="http://schemas.microsoft.com/office/powerpoint/2010/main" val="184629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72143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340554"/>
            <a:ext cx="6118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nào?.</a:t>
            </a:r>
          </a:p>
        </p:txBody>
      </p:sp>
      <p:sp>
        <p:nvSpPr>
          <p:cNvPr id="7" name="Right Arrow 6"/>
          <p:cNvSpPr/>
          <p:nvPr/>
        </p:nvSpPr>
        <p:spPr>
          <a:xfrm rot="16200000">
            <a:off x="5208711" y="3044072"/>
            <a:ext cx="707779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7462" y="4348635"/>
            <a:ext cx="65966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393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42745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5918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nào?.</a:t>
            </a:r>
          </a:p>
        </p:txBody>
      </p:sp>
      <p:sp>
        <p:nvSpPr>
          <p:cNvPr id="7" name="Right Arrow 6"/>
          <p:cNvSpPr/>
          <p:nvPr/>
        </p:nvSpPr>
        <p:spPr>
          <a:xfrm rot="16200000">
            <a:off x="5105400" y="3081316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52465" y="4267280"/>
            <a:ext cx="63963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0" y="838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6736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nào?.</a:t>
            </a:r>
          </a:p>
        </p:txBody>
      </p:sp>
      <p:sp>
        <p:nvSpPr>
          <p:cNvPr id="7" name="Right Arrow 6"/>
          <p:cNvSpPr/>
          <p:nvPr/>
        </p:nvSpPr>
        <p:spPr>
          <a:xfrm rot="16200000">
            <a:off x="3090883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225058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Right Arrow 10"/>
          <p:cNvSpPr/>
          <p:nvPr/>
        </p:nvSpPr>
        <p:spPr>
          <a:xfrm rot="16200000">
            <a:off x="7023655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2C2048-B814-7850-DB19-A41630E82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6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677754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6464" y="3048000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398" y="5634505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983</Words>
  <Application>Microsoft Office PowerPoint</Application>
  <PresentationFormat>On-screen Show (4:3)</PresentationFormat>
  <Paragraphs>184</Paragraphs>
  <Slides>36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Aharoni</vt:lpstr>
      <vt:lpstr>Arial</vt:lpstr>
      <vt:lpstr>Arial Unicode MS</vt:lpstr>
      <vt:lpstr>Calibri</vt:lpstr>
      <vt:lpstr>Times New Roman</vt:lpstr>
      <vt:lpstr>Office Theme</vt:lpstr>
      <vt:lpstr>Trò chơi: Chuyền quà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nguoitienlang2023@outlook.com.vn</cp:lastModifiedBy>
  <cp:revision>59</cp:revision>
  <dcterms:created xsi:type="dcterms:W3CDTF">2020-08-15T01:37:35Z</dcterms:created>
  <dcterms:modified xsi:type="dcterms:W3CDTF">2024-12-24T02:31:55Z</dcterms:modified>
</cp:coreProperties>
</file>