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8" r:id="rId3"/>
    <p:sldId id="270" r:id="rId4"/>
    <p:sldId id="271" r:id="rId5"/>
    <p:sldId id="258" r:id="rId6"/>
    <p:sldId id="259" r:id="rId7"/>
    <p:sldId id="274" r:id="rId8"/>
    <p:sldId id="275" r:id="rId9"/>
    <p:sldId id="276" r:id="rId10"/>
    <p:sldId id="277" r:id="rId11"/>
    <p:sldId id="260" r:id="rId12"/>
    <p:sldId id="279" r:id="rId13"/>
    <p:sldId id="273" r:id="rId14"/>
    <p:sldId id="272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- Nhiệt liệt chào mừng các thầy cô giáo đến dự giờ ! PowerPoint  Presentation - ID:4313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4128" r="4357" b="56666"/>
          <a:stretch/>
        </p:blipFill>
        <p:spPr>
          <a:xfrm>
            <a:off x="0" y="1"/>
            <a:ext cx="91440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43968" r="5260" b="36508"/>
          <a:stretch/>
        </p:blipFill>
        <p:spPr>
          <a:xfrm>
            <a:off x="0" y="3886200"/>
            <a:ext cx="9144000" cy="1894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5306786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3800" y="5257800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257800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7743" y="5304065"/>
            <a:ext cx="1371600" cy="33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86" y="5257800"/>
            <a:ext cx="1371600" cy="32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5770449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Con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ít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38800"/>
            <a:ext cx="2192631" cy="12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281"/>
          <p:cNvSpPr>
            <a:spLocks noChangeArrowheads="1"/>
          </p:cNvSpPr>
          <p:nvPr/>
        </p:nvSpPr>
        <p:spPr bwMode="auto">
          <a:xfrm>
            <a:off x="7429500" y="603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3" name="AutoShape 282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" name="AutoShape 283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" name="AutoShape 284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6" name="AutoShape 285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" name="AutoShape 286"/>
          <p:cNvSpPr>
            <a:spLocks noChangeArrowheads="1"/>
          </p:cNvSpPr>
          <p:nvPr/>
        </p:nvSpPr>
        <p:spPr bwMode="auto">
          <a:xfrm>
            <a:off x="742950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8" name="AutoShape 287"/>
          <p:cNvSpPr>
            <a:spLocks noChangeArrowheads="1"/>
          </p:cNvSpPr>
          <p:nvPr/>
        </p:nvSpPr>
        <p:spPr bwMode="auto">
          <a:xfrm>
            <a:off x="7429500" y="598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9" name="AutoShape 288"/>
          <p:cNvSpPr>
            <a:spLocks noChangeArrowheads="1"/>
          </p:cNvSpPr>
          <p:nvPr/>
        </p:nvSpPr>
        <p:spPr bwMode="auto">
          <a:xfrm>
            <a:off x="7429500" y="590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0" name="AutoShape 289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1" name="AutoShape 290"/>
          <p:cNvSpPr>
            <a:spLocks noChangeArrowheads="1"/>
          </p:cNvSpPr>
          <p:nvPr/>
        </p:nvSpPr>
        <p:spPr bwMode="auto">
          <a:xfrm>
            <a:off x="7429500" y="601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2" name="AutoShape 291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" name="AutoShape 287"/>
          <p:cNvSpPr>
            <a:spLocks noChangeArrowheads="1"/>
          </p:cNvSpPr>
          <p:nvPr/>
        </p:nvSpPr>
        <p:spPr bwMode="auto">
          <a:xfrm>
            <a:off x="7439025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34" name="AutoShape 288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" name="AutoShape 289"/>
          <p:cNvSpPr>
            <a:spLocks noChangeArrowheads="1"/>
          </p:cNvSpPr>
          <p:nvPr/>
        </p:nvSpPr>
        <p:spPr bwMode="auto">
          <a:xfrm>
            <a:off x="7443788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36" name="AutoShape 290"/>
          <p:cNvSpPr>
            <a:spLocks noChangeArrowheads="1"/>
          </p:cNvSpPr>
          <p:nvPr/>
        </p:nvSpPr>
        <p:spPr bwMode="auto">
          <a:xfrm>
            <a:off x="741045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7" name="AutoShape 291"/>
          <p:cNvSpPr>
            <a:spLocks noChangeArrowheads="1"/>
          </p:cNvSpPr>
          <p:nvPr/>
        </p:nvSpPr>
        <p:spPr bwMode="auto">
          <a:xfrm>
            <a:off x="7448550" y="563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507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73175" r="6164" b="6667"/>
          <a:stretch/>
        </p:blipFill>
        <p:spPr>
          <a:xfrm>
            <a:off x="5441" y="0"/>
            <a:ext cx="914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7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8175975" y="864547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759534" y="460031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730605" y="5602391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565028" y="22019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233063" y="1239835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53778" y="6136298"/>
            <a:ext cx="644356" cy="644356"/>
          </a:xfrm>
          <a:prstGeom prst="star5">
            <a:avLst/>
          </a:prstGeom>
          <a:solidFill>
            <a:schemeClr val="accent1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15178" y="5621422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904531" y="5943600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499644" y="5181600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543800" y="23950"/>
            <a:ext cx="644356" cy="644356"/>
          </a:xfrm>
          <a:prstGeom prst="star5">
            <a:avLst/>
          </a:prstGeom>
          <a:solidFill>
            <a:schemeClr val="accent5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454690" y="103523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6" y="339421"/>
            <a:ext cx="8915400" cy="6441233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05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73175" r="6164" b="6667"/>
          <a:stretch/>
        </p:blipFill>
        <p:spPr>
          <a:xfrm>
            <a:off x="5441" y="0"/>
            <a:ext cx="914944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396" y="2329543"/>
            <a:ext cx="593271" cy="12518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72400" y="4724400"/>
            <a:ext cx="593271" cy="12464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88677" y="2351314"/>
            <a:ext cx="593271" cy="12300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00600" y="4724400"/>
            <a:ext cx="593271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83528" y="2351314"/>
            <a:ext cx="593271" cy="12300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28800" y="4691743"/>
            <a:ext cx="593271" cy="12518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410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716974"/>
            <a:ext cx="5562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11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063" r="60958" b="66032"/>
          <a:stretch/>
        </p:blipFill>
        <p:spPr>
          <a:xfrm>
            <a:off x="21473" y="152400"/>
            <a:ext cx="9154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11429" r="4769" b="49682"/>
          <a:stretch/>
        </p:blipFill>
        <p:spPr>
          <a:xfrm>
            <a:off x="-8351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43400" y="990600"/>
            <a:ext cx="60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29400" y="3086100"/>
            <a:ext cx="60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7400" y="5867400"/>
            <a:ext cx="60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5867400"/>
            <a:ext cx="60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350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53809" r="4542" b="20000"/>
          <a:stretch/>
        </p:blipFill>
        <p:spPr>
          <a:xfrm>
            <a:off x="0" y="0"/>
            <a:ext cx="91440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56" y="3722280"/>
            <a:ext cx="819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56" y="5240140"/>
            <a:ext cx="8143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            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56" y="6037346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5,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lang="en-US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7121" y="4306307"/>
            <a:ext cx="19812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5, 6, 7, 8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7121" y="5178584"/>
            <a:ext cx="78269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3297" y="5131447"/>
            <a:ext cx="63640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5953164"/>
            <a:ext cx="129539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6, 7</a:t>
            </a:r>
          </a:p>
        </p:txBody>
      </p:sp>
    </p:spTree>
    <p:extLst>
      <p:ext uri="{BB962C8B-B14F-4D97-AF65-F5344CB8AC3E}">
        <p14:creationId xmlns:p14="http://schemas.microsoft.com/office/powerpoint/2010/main" val="39274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8413" r="8340" b="58889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60614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369004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3" y="2352674"/>
            <a:ext cx="8760419" cy="2905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2" t="63863" r="10000" b="8824"/>
          <a:stretch/>
        </p:blipFill>
        <p:spPr bwMode="auto">
          <a:xfrm>
            <a:off x="6580414" y="3826105"/>
            <a:ext cx="1649186" cy="11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46069" r="70596" b="34895"/>
          <a:stretch/>
        </p:blipFill>
        <p:spPr bwMode="auto">
          <a:xfrm>
            <a:off x="351222" y="2368332"/>
            <a:ext cx="1556657" cy="100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44693" r="54762" b="34555"/>
          <a:stretch/>
        </p:blipFill>
        <p:spPr bwMode="auto">
          <a:xfrm>
            <a:off x="1909967" y="2378044"/>
            <a:ext cx="1480457" cy="100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5" t="44413" r="38690" b="34275"/>
          <a:stretch/>
        </p:blipFill>
        <p:spPr bwMode="auto">
          <a:xfrm>
            <a:off x="3390424" y="2362200"/>
            <a:ext cx="1545773" cy="100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248400" y="2362200"/>
            <a:ext cx="1801586" cy="120335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30342E-6 L 0.28524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7687E-6 L 0.31979 0.004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21554E-7 L -0.46805 -0.218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3" y="-10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44285" r="7208" b="14445"/>
          <a:stretch/>
        </p:blipFill>
        <p:spPr>
          <a:xfrm>
            <a:off x="0" y="0"/>
            <a:ext cx="9144000" cy="5161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14858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</a:t>
            </a:r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endParaRPr lang="en-US" sz="3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007349"/>
            <a:ext cx="718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có                 </a:t>
            </a:r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endParaRPr lang="en-US" sz="3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5358" y="5137107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105400"/>
            <a:ext cx="838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5904611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782270"/>
            <a:ext cx="838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89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0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Nhạc Thiếu Nhi Bảo Ngọc - Skids Nhạc Thiếu Nhi Vui Nhộn Hay Nhất 2017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34649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7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886200" y="1246403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86200" y="228600"/>
            <a:ext cx="566058" cy="457200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810000" y="5105400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820886" y="4136571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31772" y="3733798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53544" y="2209800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75315" y="1763463"/>
            <a:ext cx="566058" cy="402771"/>
          </a:xfrm>
          <a:prstGeom prst="roundRect">
            <a:avLst>
              <a:gd name="adj" fmla="val 1904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95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4128" r="4357" b="56666"/>
          <a:stretch/>
        </p:blipFill>
        <p:spPr>
          <a:xfrm>
            <a:off x="0" y="0"/>
            <a:ext cx="9144000" cy="3733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43968" r="5260" b="36508"/>
          <a:stretch/>
        </p:blipFill>
        <p:spPr>
          <a:xfrm>
            <a:off x="0" y="3886200"/>
            <a:ext cx="9144000" cy="1894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5306786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AutoShape 281"/>
          <p:cNvSpPr>
            <a:spLocks noChangeArrowheads="1"/>
          </p:cNvSpPr>
          <p:nvPr/>
        </p:nvSpPr>
        <p:spPr bwMode="auto">
          <a:xfrm>
            <a:off x="7429500" y="603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3" name="AutoShape 282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" name="AutoShape 283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" name="AutoShape 284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6" name="AutoShape 285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" name="AutoShape 286"/>
          <p:cNvSpPr>
            <a:spLocks noChangeArrowheads="1"/>
          </p:cNvSpPr>
          <p:nvPr/>
        </p:nvSpPr>
        <p:spPr bwMode="auto">
          <a:xfrm>
            <a:off x="742950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8" name="AutoShape 287"/>
          <p:cNvSpPr>
            <a:spLocks noChangeArrowheads="1"/>
          </p:cNvSpPr>
          <p:nvPr/>
        </p:nvSpPr>
        <p:spPr bwMode="auto">
          <a:xfrm>
            <a:off x="7429500" y="598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9" name="AutoShape 288"/>
          <p:cNvSpPr>
            <a:spLocks noChangeArrowheads="1"/>
          </p:cNvSpPr>
          <p:nvPr/>
        </p:nvSpPr>
        <p:spPr bwMode="auto">
          <a:xfrm>
            <a:off x="7429500" y="590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0" name="AutoShape 289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1" name="AutoShape 290"/>
          <p:cNvSpPr>
            <a:spLocks noChangeArrowheads="1"/>
          </p:cNvSpPr>
          <p:nvPr/>
        </p:nvSpPr>
        <p:spPr bwMode="auto">
          <a:xfrm>
            <a:off x="7429500" y="601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2" name="AutoShape 291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" name="AutoShape 287"/>
          <p:cNvSpPr>
            <a:spLocks noChangeArrowheads="1"/>
          </p:cNvSpPr>
          <p:nvPr/>
        </p:nvSpPr>
        <p:spPr bwMode="auto">
          <a:xfrm>
            <a:off x="7439025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34" name="AutoShape 288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" name="AutoShape 289"/>
          <p:cNvSpPr>
            <a:spLocks noChangeArrowheads="1"/>
          </p:cNvSpPr>
          <p:nvPr/>
        </p:nvSpPr>
        <p:spPr bwMode="auto">
          <a:xfrm>
            <a:off x="7443788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36" name="AutoShape 290"/>
          <p:cNvSpPr>
            <a:spLocks noChangeArrowheads="1"/>
          </p:cNvSpPr>
          <p:nvPr/>
        </p:nvSpPr>
        <p:spPr bwMode="auto">
          <a:xfrm>
            <a:off x="741045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7" name="AutoShape 291"/>
          <p:cNvSpPr>
            <a:spLocks noChangeArrowheads="1"/>
          </p:cNvSpPr>
          <p:nvPr/>
        </p:nvSpPr>
        <p:spPr bwMode="auto">
          <a:xfrm>
            <a:off x="7448550" y="563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737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4128" r="4357" b="56666"/>
          <a:stretch/>
        </p:blipFill>
        <p:spPr>
          <a:xfrm>
            <a:off x="304800" y="304800"/>
            <a:ext cx="91440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43968" r="5260" b="36508"/>
          <a:stretch/>
        </p:blipFill>
        <p:spPr>
          <a:xfrm>
            <a:off x="0" y="3886200"/>
            <a:ext cx="9144000" cy="1894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5306786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7743" y="5304065"/>
            <a:ext cx="1371600" cy="33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AutoShape 281"/>
          <p:cNvSpPr>
            <a:spLocks noChangeArrowheads="1"/>
          </p:cNvSpPr>
          <p:nvPr/>
        </p:nvSpPr>
        <p:spPr bwMode="auto">
          <a:xfrm>
            <a:off x="7429500" y="603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3" name="AutoShape 282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" name="AutoShape 283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" name="AutoShape 284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6" name="AutoShape 285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" name="AutoShape 286"/>
          <p:cNvSpPr>
            <a:spLocks noChangeArrowheads="1"/>
          </p:cNvSpPr>
          <p:nvPr/>
        </p:nvSpPr>
        <p:spPr bwMode="auto">
          <a:xfrm>
            <a:off x="742950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8" name="AutoShape 287"/>
          <p:cNvSpPr>
            <a:spLocks noChangeArrowheads="1"/>
          </p:cNvSpPr>
          <p:nvPr/>
        </p:nvSpPr>
        <p:spPr bwMode="auto">
          <a:xfrm>
            <a:off x="7429500" y="598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9" name="AutoShape 288"/>
          <p:cNvSpPr>
            <a:spLocks noChangeArrowheads="1"/>
          </p:cNvSpPr>
          <p:nvPr/>
        </p:nvSpPr>
        <p:spPr bwMode="auto">
          <a:xfrm>
            <a:off x="7429500" y="590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0" name="AutoShape 289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1" name="AutoShape 290"/>
          <p:cNvSpPr>
            <a:spLocks noChangeArrowheads="1"/>
          </p:cNvSpPr>
          <p:nvPr/>
        </p:nvSpPr>
        <p:spPr bwMode="auto">
          <a:xfrm>
            <a:off x="7429500" y="601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2" name="AutoShape 291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" name="AutoShape 287"/>
          <p:cNvSpPr>
            <a:spLocks noChangeArrowheads="1"/>
          </p:cNvSpPr>
          <p:nvPr/>
        </p:nvSpPr>
        <p:spPr bwMode="auto">
          <a:xfrm>
            <a:off x="7439025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34" name="AutoShape 288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" name="AutoShape 289"/>
          <p:cNvSpPr>
            <a:spLocks noChangeArrowheads="1"/>
          </p:cNvSpPr>
          <p:nvPr/>
        </p:nvSpPr>
        <p:spPr bwMode="auto">
          <a:xfrm>
            <a:off x="7443788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36" name="AutoShape 290"/>
          <p:cNvSpPr>
            <a:spLocks noChangeArrowheads="1"/>
          </p:cNvSpPr>
          <p:nvPr/>
        </p:nvSpPr>
        <p:spPr bwMode="auto">
          <a:xfrm>
            <a:off x="741045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7" name="AutoShape 291"/>
          <p:cNvSpPr>
            <a:spLocks noChangeArrowheads="1"/>
          </p:cNvSpPr>
          <p:nvPr/>
        </p:nvSpPr>
        <p:spPr bwMode="auto">
          <a:xfrm>
            <a:off x="7448550" y="563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690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4128" r="4357" b="56666"/>
          <a:stretch/>
        </p:blipFill>
        <p:spPr>
          <a:xfrm>
            <a:off x="0" y="1"/>
            <a:ext cx="91440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43968" r="5260" b="36508"/>
          <a:stretch/>
        </p:blipFill>
        <p:spPr>
          <a:xfrm>
            <a:off x="0" y="3886200"/>
            <a:ext cx="9144000" cy="1894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5306786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7743" y="5304065"/>
            <a:ext cx="1371600" cy="33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86" y="5257800"/>
            <a:ext cx="1371600" cy="32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AutoShape 281"/>
          <p:cNvSpPr>
            <a:spLocks noChangeArrowheads="1"/>
          </p:cNvSpPr>
          <p:nvPr/>
        </p:nvSpPr>
        <p:spPr bwMode="auto">
          <a:xfrm>
            <a:off x="7429500" y="603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3" name="AutoShape 282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" name="AutoShape 283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" name="AutoShape 284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6" name="AutoShape 285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" name="AutoShape 286"/>
          <p:cNvSpPr>
            <a:spLocks noChangeArrowheads="1"/>
          </p:cNvSpPr>
          <p:nvPr/>
        </p:nvSpPr>
        <p:spPr bwMode="auto">
          <a:xfrm>
            <a:off x="742950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8" name="AutoShape 287"/>
          <p:cNvSpPr>
            <a:spLocks noChangeArrowheads="1"/>
          </p:cNvSpPr>
          <p:nvPr/>
        </p:nvSpPr>
        <p:spPr bwMode="auto">
          <a:xfrm>
            <a:off x="7429500" y="598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9" name="AutoShape 288"/>
          <p:cNvSpPr>
            <a:spLocks noChangeArrowheads="1"/>
          </p:cNvSpPr>
          <p:nvPr/>
        </p:nvSpPr>
        <p:spPr bwMode="auto">
          <a:xfrm>
            <a:off x="7429500" y="590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0" name="AutoShape 289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1" name="AutoShape 290"/>
          <p:cNvSpPr>
            <a:spLocks noChangeArrowheads="1"/>
          </p:cNvSpPr>
          <p:nvPr/>
        </p:nvSpPr>
        <p:spPr bwMode="auto">
          <a:xfrm>
            <a:off x="7429500" y="601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2" name="AutoShape 291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" name="AutoShape 287"/>
          <p:cNvSpPr>
            <a:spLocks noChangeArrowheads="1"/>
          </p:cNvSpPr>
          <p:nvPr/>
        </p:nvSpPr>
        <p:spPr bwMode="auto">
          <a:xfrm>
            <a:off x="7439025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34" name="AutoShape 288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" name="AutoShape 289"/>
          <p:cNvSpPr>
            <a:spLocks noChangeArrowheads="1"/>
          </p:cNvSpPr>
          <p:nvPr/>
        </p:nvSpPr>
        <p:spPr bwMode="auto">
          <a:xfrm>
            <a:off x="7443788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36" name="AutoShape 290"/>
          <p:cNvSpPr>
            <a:spLocks noChangeArrowheads="1"/>
          </p:cNvSpPr>
          <p:nvPr/>
        </p:nvSpPr>
        <p:spPr bwMode="auto">
          <a:xfrm>
            <a:off x="741045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7" name="AutoShape 291"/>
          <p:cNvSpPr>
            <a:spLocks noChangeArrowheads="1"/>
          </p:cNvSpPr>
          <p:nvPr/>
        </p:nvSpPr>
        <p:spPr bwMode="auto">
          <a:xfrm>
            <a:off x="7448550" y="563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522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4128" r="4357" b="56666"/>
          <a:stretch/>
        </p:blipFill>
        <p:spPr>
          <a:xfrm>
            <a:off x="0" y="1"/>
            <a:ext cx="91440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43968" r="5260" b="36508"/>
          <a:stretch/>
        </p:blipFill>
        <p:spPr>
          <a:xfrm>
            <a:off x="0" y="3886200"/>
            <a:ext cx="9144000" cy="1894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5306786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5257800"/>
            <a:ext cx="1371600" cy="33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7743" y="5304065"/>
            <a:ext cx="1371600" cy="33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86" y="5257800"/>
            <a:ext cx="1371600" cy="32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AutoShape 281"/>
          <p:cNvSpPr>
            <a:spLocks noChangeArrowheads="1"/>
          </p:cNvSpPr>
          <p:nvPr/>
        </p:nvSpPr>
        <p:spPr bwMode="auto">
          <a:xfrm>
            <a:off x="7429500" y="603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3" name="AutoShape 282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" name="AutoShape 283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" name="AutoShape 284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6" name="AutoShape 285"/>
          <p:cNvSpPr>
            <a:spLocks noChangeArrowheads="1"/>
          </p:cNvSpPr>
          <p:nvPr/>
        </p:nvSpPr>
        <p:spPr bwMode="auto">
          <a:xfrm>
            <a:off x="7429500" y="593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" name="AutoShape 286"/>
          <p:cNvSpPr>
            <a:spLocks noChangeArrowheads="1"/>
          </p:cNvSpPr>
          <p:nvPr/>
        </p:nvSpPr>
        <p:spPr bwMode="auto">
          <a:xfrm>
            <a:off x="742950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8" name="AutoShape 287"/>
          <p:cNvSpPr>
            <a:spLocks noChangeArrowheads="1"/>
          </p:cNvSpPr>
          <p:nvPr/>
        </p:nvSpPr>
        <p:spPr bwMode="auto">
          <a:xfrm>
            <a:off x="7429500" y="598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9" name="AutoShape 288"/>
          <p:cNvSpPr>
            <a:spLocks noChangeArrowheads="1"/>
          </p:cNvSpPr>
          <p:nvPr/>
        </p:nvSpPr>
        <p:spPr bwMode="auto">
          <a:xfrm>
            <a:off x="7429500" y="590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0" name="AutoShape 289"/>
          <p:cNvSpPr>
            <a:spLocks noChangeArrowheads="1"/>
          </p:cNvSpPr>
          <p:nvPr/>
        </p:nvSpPr>
        <p:spPr bwMode="auto">
          <a:xfrm>
            <a:off x="7429500" y="588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1" name="AutoShape 290"/>
          <p:cNvSpPr>
            <a:spLocks noChangeArrowheads="1"/>
          </p:cNvSpPr>
          <p:nvPr/>
        </p:nvSpPr>
        <p:spPr bwMode="auto">
          <a:xfrm>
            <a:off x="7429500" y="601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2" name="AutoShape 291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" name="AutoShape 287"/>
          <p:cNvSpPr>
            <a:spLocks noChangeArrowheads="1"/>
          </p:cNvSpPr>
          <p:nvPr/>
        </p:nvSpPr>
        <p:spPr bwMode="auto">
          <a:xfrm>
            <a:off x="7439025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11</a:t>
            </a:r>
          </a:p>
        </p:txBody>
      </p:sp>
      <p:sp>
        <p:nvSpPr>
          <p:cNvPr id="34" name="AutoShape 288"/>
          <p:cNvSpPr>
            <a:spLocks noChangeArrowheads="1"/>
          </p:cNvSpPr>
          <p:nvPr/>
        </p:nvSpPr>
        <p:spPr bwMode="auto">
          <a:xfrm>
            <a:off x="7429500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35" name="AutoShape 289"/>
          <p:cNvSpPr>
            <a:spLocks noChangeArrowheads="1"/>
          </p:cNvSpPr>
          <p:nvPr/>
        </p:nvSpPr>
        <p:spPr bwMode="auto">
          <a:xfrm>
            <a:off x="7443788" y="609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36" name="AutoShape 290"/>
          <p:cNvSpPr>
            <a:spLocks noChangeArrowheads="1"/>
          </p:cNvSpPr>
          <p:nvPr/>
        </p:nvSpPr>
        <p:spPr bwMode="auto">
          <a:xfrm>
            <a:off x="7410450" y="584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37" name="AutoShape 291"/>
          <p:cNvSpPr>
            <a:spLocks noChangeArrowheads="1"/>
          </p:cNvSpPr>
          <p:nvPr/>
        </p:nvSpPr>
        <p:spPr bwMode="auto">
          <a:xfrm>
            <a:off x="7448550" y="5635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522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209</Words>
  <Application>Microsoft Office PowerPoint</Application>
  <PresentationFormat>On-screen Show (4:3)</PresentationFormat>
  <Paragraphs>130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Arial-Rounded</vt:lpstr>
      <vt:lpstr>Calibri</vt:lpstr>
      <vt:lpstr>Times New Roman</vt:lpstr>
      <vt:lpstr>Trebuchet MS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Phúc Phạm</cp:lastModifiedBy>
  <cp:revision>50</cp:revision>
  <dcterms:created xsi:type="dcterms:W3CDTF">2006-08-16T00:00:00Z</dcterms:created>
  <dcterms:modified xsi:type="dcterms:W3CDTF">2022-12-21T13:18:26Z</dcterms:modified>
</cp:coreProperties>
</file>