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3" r:id="rId2"/>
    <p:sldId id="341" r:id="rId3"/>
    <p:sldId id="256" r:id="rId4"/>
    <p:sldId id="260" r:id="rId5"/>
    <p:sldId id="261" r:id="rId6"/>
    <p:sldId id="262" r:id="rId7"/>
    <p:sldId id="263" r:id="rId8"/>
    <p:sldId id="264" r:id="rId9"/>
    <p:sldId id="327" r:id="rId10"/>
    <p:sldId id="325" r:id="rId11"/>
    <p:sldId id="331" r:id="rId12"/>
    <p:sldId id="329" r:id="rId13"/>
    <p:sldId id="333" r:id="rId14"/>
    <p:sldId id="332" r:id="rId15"/>
    <p:sldId id="283" r:id="rId16"/>
    <p:sldId id="337" r:id="rId17"/>
    <p:sldId id="330" r:id="rId18"/>
    <p:sldId id="336" r:id="rId19"/>
    <p:sldId id="334" r:id="rId20"/>
    <p:sldId id="338" r:id="rId21"/>
    <p:sldId id="335" r:id="rId22"/>
    <p:sldId id="340" r:id="rId23"/>
    <p:sldId id="267" r:id="rId24"/>
    <p:sldId id="33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DF1E9"/>
    <a:srgbClr val="FEDAFB"/>
    <a:srgbClr val="FD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4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9E54-882E-4A6E-8A00-29EFACA38EBC}" type="datetimeFigureOut">
              <a:rPr lang="vi-VN" smtClean="0"/>
              <a:t>05/05/2024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EF26-DA1B-4641-8D52-C6A0F98DF7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25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2068-4FAD-4BF6-94F3-BD4A5748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D049-AE04-4C05-81C9-D28BC4BA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79E3-04B6-4427-B35F-D891E18D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8CBF-3DAF-4899-B938-5C27BC7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70CC-7D0A-49AF-9A19-054050B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2A8-483D-474D-8F3B-20151A5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3712-A27D-4BD1-BC3B-B7FBFB06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9F16-BBC7-4D6C-B50D-8B0AA563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D170-0780-4B0F-B5B4-D22EFE07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0735-0355-4721-AE72-860C0F0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574F-1C9C-49AD-9E55-4F9045F6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EE4A7-B6D9-4FB2-9279-6B117A57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5694-C11D-4470-B798-2616221C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386A-C419-4D13-AFCF-F409484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D1B6-E702-4CB7-99F0-389277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FBF-1AAC-4F21-9627-8435279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391A-035D-4908-9416-480DB4D3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73DB-3DF2-4F88-B9EE-60B04C0A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4BA8-B736-4DFA-A9C5-876BA77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BA53-C8C2-46E9-A631-765C876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A5-52AA-43B7-A4DD-901FBF5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32AD-EFEA-449F-8907-5697D11B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8883-D90C-4085-980E-5B4AF55E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F0D6-6E0C-4FBD-8BC2-B2CD031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F743-FD25-41FC-95C1-61BBE2C1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83B6-E1C0-4C42-9B60-1624983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55C-CF10-4D89-9276-95F26152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8771-CCD3-43F0-80CC-39B433A3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17CCD-6BE3-4406-BE00-018A4FD9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00ED-C744-41E3-B9E4-CEEC4A54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4E3E-B798-4AE0-BCAA-0E7A3D2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6DC-3E4A-4293-84FF-810AB56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2DDF-5C12-4881-BE2F-0BD0892D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CB3-7A7E-4CC3-A953-914484B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201-4470-4DDF-BAC4-E4E9611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26F5-4F8B-4702-9DEF-129E2E52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F4561-699F-4A80-A197-566FAC3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54B7-F6F1-447A-ACE2-5D3AAE8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58C16-57F3-48BA-B569-95ABBD3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AE8-059E-4CCC-B8B3-43009E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2E15-305D-45C2-8C10-76459E15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7124-68DB-473C-9F96-F3E5841E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368-3144-4BAC-9815-CFF9E88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24B8-D24E-43DB-BD57-26D4B3E7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2BAA-8D58-411B-B1E6-1EBCB8CC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8FC-888A-4F95-B899-BDBD97E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1C-62C5-4443-AE56-E3F8FF3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7DFE-4D39-4531-995D-6766BD57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1979-8419-4CED-811C-F6DF9B6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780-C210-4C85-8DD2-D449721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1DE4-A5FB-4416-BA51-400FFB4C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F3AC-8EB1-4643-A167-663C01B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34E3-A734-4B6C-9EEA-B3F9B5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E6A0A-EAE6-4BEF-A081-4C8A5F8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D80-948A-49FB-BDBA-D5C0F290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1B745-805D-42F2-8729-141CC7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DE9-7330-45E4-911D-04AED56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7A9D-055A-420B-8E48-F0A0DD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2DF7-9D98-4CDE-BCA3-C2D6469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396A-D56A-4CF3-B633-ACFE9B09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34C6-D532-4315-9EBF-C458B510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2E37-B93B-4BA6-964B-E7D99B8D050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0234-8F1A-4EC9-90FE-B0A698C5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6A9B-ABD5-4737-9A43-B65E2F1A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 idx="4294967295"/>
          </p:nvPr>
        </p:nvSpPr>
        <p:spPr>
          <a:xfrm>
            <a:off x="2209800" y="2130425"/>
            <a:ext cx="7772400" cy="14700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vi-VN" dirty="0">
                <a:latin typeface=".VnTime" panose="020B7200000000000000" pitchFamily="34" charset="0"/>
              </a:rPr>
              <a:t>%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buFont typeface="Arial" panose="020B0604020202020204" pitchFamily="34" charset="0"/>
              <a:buChar char="•"/>
            </a:pPr>
            <a:endParaRPr lang="vi-VN" altLang="vi-VN" sz="2800" dirty="0">
              <a:latin typeface=".VnTime" panose="020B7200000000000000" pitchFamily="34" charset="0"/>
            </a:endParaRPr>
          </a:p>
        </p:txBody>
      </p:sp>
      <p:pic>
        <p:nvPicPr>
          <p:cNvPr id="15364" name="Picture 4" descr="Pla019"/>
          <p:cNvPicPr>
            <a:picLocks noChangeAspect="1"/>
          </p:cNvPicPr>
          <p:nvPr/>
        </p:nvPicPr>
        <p:blipFill>
          <a:blip r:embed="rId4">
            <a:lum bright="-6000" contrast="12000"/>
          </a:blip>
          <a:stretch>
            <a:fillRect/>
          </a:stretch>
        </p:blipFill>
        <p:spPr>
          <a:xfrm>
            <a:off x="95249" y="6776"/>
            <a:ext cx="12192000" cy="67208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5" name="WordArt 5"/>
          <p:cNvSpPr>
            <a:spLocks noTextEdit="1"/>
          </p:cNvSpPr>
          <p:nvPr/>
        </p:nvSpPr>
        <p:spPr>
          <a:xfrm>
            <a:off x="2508904" y="2597150"/>
            <a:ext cx="7364691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dự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GVG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kumimoji="0" lang="en-US" sz="3200" b="0" i="0" u="none" strike="noStrike" kern="1200" cap="none" spc="0" normalizeH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cấp</a:t>
            </a:r>
            <a:r>
              <a:rPr kumimoji="0" lang="en-US" sz="3200" b="0" i="0" u="none" strike="noStrike" kern="1200" cap="none" spc="0" normalizeH="0" baseline="0" noProof="0" dirty="0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2700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huyện</a:t>
            </a:r>
            <a:endParaRPr kumimoji="0" lang="en-US" sz="3200" b="0" i="0" u="none" strike="noStrike" kern="1200" cap="none" spc="0" normalizeH="0" baseline="0" noProof="0" dirty="0">
              <a:ln w="12700" cap="rnd" cmpd="sng">
                <a:solidFill>
                  <a:srgbClr val="FF00FF"/>
                </a:solidFill>
                <a:prstDash val="sysDot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366" name="WordArt 6"/>
          <p:cNvSpPr>
            <a:spLocks noTextEdit="1"/>
          </p:cNvSpPr>
          <p:nvPr/>
        </p:nvSpPr>
        <p:spPr>
          <a:xfrm>
            <a:off x="2305050" y="1111250"/>
            <a:ext cx="7772400" cy="3200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41254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Nhiệt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liệt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thầy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800" b="0" i="0" u="none" strike="noStrike" kern="1200" cap="none" spc="0" normalizeH="0" baseline="0" noProof="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15367" name="Text Box 7"/>
          <p:cNvSpPr txBox="1"/>
          <p:nvPr/>
        </p:nvSpPr>
        <p:spPr>
          <a:xfrm>
            <a:off x="2819400" y="3962400"/>
            <a:ext cx="381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5368" name="WordArt 5"/>
          <p:cNvSpPr>
            <a:spLocks noTextEdit="1"/>
          </p:cNvSpPr>
          <p:nvPr/>
        </p:nvSpPr>
        <p:spPr>
          <a:xfrm>
            <a:off x="3200400" y="3505200"/>
            <a:ext cx="59817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</a:t>
            </a:r>
            <a:r>
              <a:rPr kumimoji="0" lang="en-US" sz="3600" b="1" i="0" u="none" strike="noStrike" kern="1200" cap="none" spc="0" normalizeH="0" baseline="0" noProof="0" dirty="0" err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</a:p>
        </p:txBody>
      </p:sp>
      <p:sp>
        <p:nvSpPr>
          <p:cNvPr id="15369" name="TextBox 5"/>
          <p:cNvSpPr txBox="1"/>
          <p:nvPr/>
        </p:nvSpPr>
        <p:spPr>
          <a:xfrm>
            <a:off x="2302101" y="0"/>
            <a:ext cx="8229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SỞ GIÁO DỤC ĐÀO TẠO HẢI PHÒNG</a:t>
            </a:r>
            <a:endParaRPr kumimoji="0" lang="en-US" alt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370" name="TextBox 6"/>
          <p:cNvSpPr txBox="1"/>
          <p:nvPr/>
        </p:nvSpPr>
        <p:spPr>
          <a:xfrm>
            <a:off x="3124200" y="381000"/>
            <a:ext cx="6629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HUYỆN TIÊN LÃNG</a:t>
            </a:r>
            <a:endParaRPr kumimoji="0" lang="en-US" alt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71839" y="4952395"/>
            <a:ext cx="808656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giảng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dạy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Vũ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Thùy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YeuLamLopMotOi-ThuyDuong-6802113 00_00_00-00_01_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3146" y="5731669"/>
            <a:ext cx="611112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4267200"/>
            <a:ext cx="4953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vi-VN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44: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iu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vi-VN" altLang="vi-VN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vi-VN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Tiết 1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F48EA5-7BDD-EFA2-CAEE-2EA20C28FFA9}"/>
              </a:ext>
            </a:extLst>
          </p:cNvPr>
          <p:cNvSpPr txBox="1"/>
          <p:nvPr/>
        </p:nvSpPr>
        <p:spPr>
          <a:xfrm>
            <a:off x="4449048" y="293525"/>
            <a:ext cx="192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2FFCD-D158-FCBB-C8C9-EDB47D27ABB6}"/>
              </a:ext>
            </a:extLst>
          </p:cNvPr>
          <p:cNvSpPr txBox="1"/>
          <p:nvPr/>
        </p:nvSpPr>
        <p:spPr>
          <a:xfrm>
            <a:off x="6128733" y="309599"/>
            <a:ext cx="1755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035B2-7A77-B8C1-B91C-7ADB812B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2D85FB8-55F8-6330-4E64-6C809ACA5A1F}"/>
              </a:ext>
            </a:extLst>
          </p:cNvPr>
          <p:cNvSpPr/>
          <p:nvPr/>
        </p:nvSpPr>
        <p:spPr>
          <a:xfrm>
            <a:off x="4067133" y="199441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0CD178-3AB5-051A-0993-318F395F9BB4}"/>
              </a:ext>
            </a:extLst>
          </p:cNvPr>
          <p:cNvSpPr/>
          <p:nvPr/>
        </p:nvSpPr>
        <p:spPr>
          <a:xfrm>
            <a:off x="5898692" y="199441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08C0B6-3125-F021-2CDF-5D505EC90215}"/>
              </a:ext>
            </a:extLst>
          </p:cNvPr>
          <p:cNvSpPr/>
          <p:nvPr/>
        </p:nvSpPr>
        <p:spPr>
          <a:xfrm>
            <a:off x="4067133" y="303964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71BBA9-7988-53ED-0757-197FE276C762}"/>
              </a:ext>
            </a:extLst>
          </p:cNvPr>
          <p:cNvSpPr txBox="1"/>
          <p:nvPr/>
        </p:nvSpPr>
        <p:spPr>
          <a:xfrm>
            <a:off x="5337480" y="2976871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CF4FCF-5914-AD71-538D-4AE30023F3A1}"/>
              </a:ext>
            </a:extLst>
          </p:cNvPr>
          <p:cNvSpPr txBox="1"/>
          <p:nvPr/>
        </p:nvSpPr>
        <p:spPr>
          <a:xfrm>
            <a:off x="4589728" y="1960528"/>
            <a:ext cx="1009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charset="0"/>
                <a:cs typeface="Times New Roman" panose="02020603050405020304" charset="0"/>
              </a:rPr>
              <a:t>h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9E425E-80C4-4B17-5FE0-3F7A42C22E9D}"/>
              </a:ext>
            </a:extLst>
          </p:cNvPr>
          <p:cNvSpPr txBox="1"/>
          <p:nvPr/>
        </p:nvSpPr>
        <p:spPr>
          <a:xfrm>
            <a:off x="6249978" y="2000542"/>
            <a:ext cx="1492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B6A64-98BA-768D-9A50-2063470C0D5C}"/>
              </a:ext>
            </a:extLst>
          </p:cNvPr>
          <p:cNvSpPr txBox="1"/>
          <p:nvPr/>
        </p:nvSpPr>
        <p:spPr>
          <a:xfrm>
            <a:off x="0" y="476766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dịu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ACC6CC-45B2-27DC-3837-AFB64C200FCB}"/>
              </a:ext>
            </a:extLst>
          </p:cNvPr>
          <p:cNvSpPr txBox="1"/>
          <p:nvPr/>
        </p:nvSpPr>
        <p:spPr>
          <a:xfrm>
            <a:off x="2024475" y="478595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địu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ACC145-092F-0B80-944A-164FF5E67D0D}"/>
              </a:ext>
            </a:extLst>
          </p:cNvPr>
          <p:cNvSpPr txBox="1"/>
          <p:nvPr/>
        </p:nvSpPr>
        <p:spPr>
          <a:xfrm>
            <a:off x="3981221" y="478595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xíu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A5100-E91D-D0A5-A80D-8987C29AA554}"/>
              </a:ext>
            </a:extLst>
          </p:cNvPr>
          <p:cNvSpPr txBox="1"/>
          <p:nvPr/>
        </p:nvSpPr>
        <p:spPr>
          <a:xfrm>
            <a:off x="6155044" y="4767311"/>
            <a:ext cx="1755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hưu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73FD3C-D82A-52C1-7924-7876424E33F8}"/>
              </a:ext>
            </a:extLst>
          </p:cNvPr>
          <p:cNvSpPr txBox="1"/>
          <p:nvPr/>
        </p:nvSpPr>
        <p:spPr>
          <a:xfrm>
            <a:off x="8238300" y="4785953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mưu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9C4C4D-9F26-CEBB-CFB6-137353C85737}"/>
              </a:ext>
            </a:extLst>
          </p:cNvPr>
          <p:cNvSpPr txBox="1"/>
          <p:nvPr/>
        </p:nvSpPr>
        <p:spPr>
          <a:xfrm>
            <a:off x="10531452" y="4789802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lựu</a:t>
            </a:r>
            <a:endParaRPr 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B55D3B-C038-1D7F-E183-8F4348147B5D}"/>
              </a:ext>
            </a:extLst>
          </p:cNvPr>
          <p:cNvSpPr txBox="1"/>
          <p:nvPr/>
        </p:nvSpPr>
        <p:spPr>
          <a:xfrm>
            <a:off x="2489853" y="4767665"/>
            <a:ext cx="1117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A590F-FFB2-028B-5EAD-60C968A8884C}"/>
              </a:ext>
            </a:extLst>
          </p:cNvPr>
          <p:cNvSpPr txBox="1"/>
          <p:nvPr/>
        </p:nvSpPr>
        <p:spPr>
          <a:xfrm>
            <a:off x="458425" y="4767311"/>
            <a:ext cx="1217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AB0972-D397-2D70-D4A2-7951146480C1}"/>
              </a:ext>
            </a:extLst>
          </p:cNvPr>
          <p:cNvSpPr txBox="1"/>
          <p:nvPr/>
        </p:nvSpPr>
        <p:spPr>
          <a:xfrm>
            <a:off x="8941303" y="477610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4654A-B8C1-F123-44C7-B640003568C3}"/>
              </a:ext>
            </a:extLst>
          </p:cNvPr>
          <p:cNvSpPr txBox="1"/>
          <p:nvPr/>
        </p:nvSpPr>
        <p:spPr>
          <a:xfrm>
            <a:off x="6610270" y="4767665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309F6-6121-83AE-D1EC-AE456FD4C83E}"/>
              </a:ext>
            </a:extLst>
          </p:cNvPr>
          <p:cNvSpPr txBox="1"/>
          <p:nvPr/>
        </p:nvSpPr>
        <p:spPr>
          <a:xfrm>
            <a:off x="10759552" y="4781733"/>
            <a:ext cx="1622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8EC1C49E-15BF-33D5-B6F2-90FB165B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59" y="5226217"/>
            <a:ext cx="738927" cy="49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3" grpId="0"/>
      <p:bldP spid="3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04F7F-1931-927E-58B9-46FBF03B3069}"/>
              </a:ext>
            </a:extLst>
          </p:cNvPr>
          <p:cNvSpPr txBox="1"/>
          <p:nvPr/>
        </p:nvSpPr>
        <p:spPr>
          <a:xfrm>
            <a:off x="5288191" y="5417630"/>
            <a:ext cx="241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84CAF2-2572-E832-8C99-973ABF3334D1}"/>
              </a:ext>
            </a:extLst>
          </p:cNvPr>
          <p:cNvSpPr txBox="1"/>
          <p:nvPr/>
        </p:nvSpPr>
        <p:spPr>
          <a:xfrm>
            <a:off x="6749124" y="5417630"/>
            <a:ext cx="9187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ìu cán gỗ Tolsen 25254 (800g) | Shopee Việt Nam">
            <a:extLst>
              <a:ext uri="{FF2B5EF4-FFF2-40B4-BE49-F238E27FC236}">
                <a16:creationId xmlns:a16="http://schemas.microsoft.com/office/drawing/2014/main" id="{AD8A261F-4112-3D49-1B67-CA70F0CB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72" y="318861"/>
            <a:ext cx="4527122" cy="4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6657-9739-D36A-F7C8-6EA383B4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956A8C6-93C2-4399-0D40-D58DA45D65E1}"/>
              </a:ext>
            </a:extLst>
          </p:cNvPr>
          <p:cNvSpPr txBox="1"/>
          <p:nvPr/>
        </p:nvSpPr>
        <p:spPr>
          <a:xfrm>
            <a:off x="4810394" y="5463004"/>
            <a:ext cx="3101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36657-9739-D36A-F7C8-6EA383B4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pic>
        <p:nvPicPr>
          <p:cNvPr id="5122" name="Picture 2" descr="Địu Cho Bé Gluck Baby GP-708 4 Tư Thế Chính Hãng, Giá Tốt">
            <a:extLst>
              <a:ext uri="{FF2B5EF4-FFF2-40B4-BE49-F238E27FC236}">
                <a16:creationId xmlns:a16="http://schemas.microsoft.com/office/drawing/2014/main" id="{F5B2D779-F956-FFE0-3F0E-B9E66EBC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16" y="436914"/>
            <a:ext cx="4960974" cy="49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ịu em bé là gì - Góc Kiến Thứ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0455"/>
            <a:ext cx="6025583" cy="625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Vẻ đẹp của hình tượng người Mẹ qua ca khúc &quot;Lời ru trên nươ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58" y="377372"/>
            <a:ext cx="5729868" cy="61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9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956A8C6-93C2-4399-0D40-D58DA45D65E1}"/>
              </a:ext>
            </a:extLst>
          </p:cNvPr>
          <p:cNvSpPr txBox="1"/>
          <p:nvPr/>
        </p:nvSpPr>
        <p:spPr>
          <a:xfrm>
            <a:off x="4810394" y="5463004"/>
            <a:ext cx="3101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36657-9739-D36A-F7C8-6EA383B4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pic>
        <p:nvPicPr>
          <p:cNvPr id="5122" name="Picture 2" descr="Địu Cho Bé Gluck Baby GP-708 4 Tư Thế Chính Hãng, Giá Tốt">
            <a:extLst>
              <a:ext uri="{FF2B5EF4-FFF2-40B4-BE49-F238E27FC236}">
                <a16:creationId xmlns:a16="http://schemas.microsoft.com/office/drawing/2014/main" id="{F5B2D779-F956-FFE0-3F0E-B9E66EBC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16" y="436914"/>
            <a:ext cx="4960974" cy="49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8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B967717-0F5C-F5E9-B598-3ADB0C0387F4}"/>
              </a:ext>
            </a:extLst>
          </p:cNvPr>
          <p:cNvSpPr txBox="1"/>
          <p:nvPr/>
        </p:nvSpPr>
        <p:spPr>
          <a:xfrm>
            <a:off x="1503980" y="5135532"/>
            <a:ext cx="401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F0246-E5FA-C996-2B7B-738D42AC4E81}"/>
              </a:ext>
            </a:extLst>
          </p:cNvPr>
          <p:cNvSpPr txBox="1"/>
          <p:nvPr/>
        </p:nvSpPr>
        <p:spPr>
          <a:xfrm>
            <a:off x="7097532" y="5197350"/>
            <a:ext cx="401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D9135-588B-B3DB-8869-758D4F536734}"/>
              </a:ext>
            </a:extLst>
          </p:cNvPr>
          <p:cNvSpPr txBox="1"/>
          <p:nvPr/>
        </p:nvSpPr>
        <p:spPr>
          <a:xfrm>
            <a:off x="9120211" y="5197350"/>
            <a:ext cx="1332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D1483-7922-12BE-C531-8235588D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pic>
        <p:nvPicPr>
          <p:cNvPr id="1028" name="Picture 4" descr="Quả Lựu &amp; 12 Lợi Ích Sức Khỏe Tuyệt Vời Đã Được Chứng Minh">
            <a:extLst>
              <a:ext uri="{FF2B5EF4-FFF2-40B4-BE49-F238E27FC236}">
                <a16:creationId xmlns:a16="http://schemas.microsoft.com/office/drawing/2014/main" id="{7AECB90A-37F0-9E5B-F756-3AA7B51F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86" y="1429402"/>
            <a:ext cx="4631976" cy="35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ừu Lleyn – Wikipedia tiếng Việt">
            <a:extLst>
              <a:ext uri="{FF2B5EF4-FFF2-40B4-BE49-F238E27FC236}">
                <a16:creationId xmlns:a16="http://schemas.microsoft.com/office/drawing/2014/main" id="{54940105-EF8E-4AD6-335B-417F3F63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32" y="1544977"/>
            <a:ext cx="4958614" cy="35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C5A9E8-392C-7EB6-F8BF-310FD134AF94}"/>
              </a:ext>
            </a:extLst>
          </p:cNvPr>
          <p:cNvSpPr txBox="1"/>
          <p:nvPr/>
        </p:nvSpPr>
        <p:spPr>
          <a:xfrm>
            <a:off x="223819" y="4769742"/>
            <a:ext cx="2817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ìu cán gỗ Tolsen 25254 (800g) | Shopee Việt Nam">
            <a:extLst>
              <a:ext uri="{FF2B5EF4-FFF2-40B4-BE49-F238E27FC236}">
                <a16:creationId xmlns:a16="http://schemas.microsoft.com/office/drawing/2014/main" id="{6958A289-3490-3D56-0448-67E6FAA4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" y="1779176"/>
            <a:ext cx="2799927" cy="27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93C50-31A9-7F6E-9024-74B62607890E}"/>
              </a:ext>
            </a:extLst>
          </p:cNvPr>
          <p:cNvSpPr txBox="1"/>
          <p:nvPr/>
        </p:nvSpPr>
        <p:spPr>
          <a:xfrm>
            <a:off x="2903944" y="4805311"/>
            <a:ext cx="2670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Địu Cho Bé Gluck Baby GP-708 4 Tư Thế Chính Hãng, Giá Tốt">
            <a:extLst>
              <a:ext uri="{FF2B5EF4-FFF2-40B4-BE49-F238E27FC236}">
                <a16:creationId xmlns:a16="http://schemas.microsoft.com/office/drawing/2014/main" id="{89A1B78C-DD53-7D78-5560-2DAF35B2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74" y="1656342"/>
            <a:ext cx="2809158" cy="28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DE4C9-8B9F-3AD1-CC5C-15E32435FD45}"/>
              </a:ext>
            </a:extLst>
          </p:cNvPr>
          <p:cNvSpPr txBox="1"/>
          <p:nvPr/>
        </p:nvSpPr>
        <p:spPr>
          <a:xfrm>
            <a:off x="5808412" y="4771439"/>
            <a:ext cx="31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068F7-A969-D13E-66BF-578E7501ECD9}"/>
              </a:ext>
            </a:extLst>
          </p:cNvPr>
          <p:cNvSpPr txBox="1"/>
          <p:nvPr/>
        </p:nvSpPr>
        <p:spPr>
          <a:xfrm>
            <a:off x="9129521" y="4843664"/>
            <a:ext cx="2806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Quả Lựu &amp; 12 Lợi Ích Sức Khỏe Tuyệt Vời Đã Được Chứng Minh">
            <a:extLst>
              <a:ext uri="{FF2B5EF4-FFF2-40B4-BE49-F238E27FC236}">
                <a16:creationId xmlns:a16="http://schemas.microsoft.com/office/drawing/2014/main" id="{BA3634B0-0A2D-D5E6-D452-44D94419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11" y="2165537"/>
            <a:ext cx="2670633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ừu Lleyn – Wikipedia tiếng Việt">
            <a:extLst>
              <a:ext uri="{FF2B5EF4-FFF2-40B4-BE49-F238E27FC236}">
                <a16:creationId xmlns:a16="http://schemas.microsoft.com/office/drawing/2014/main" id="{5D9873FA-6719-6206-307B-CC905120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11" y="1779177"/>
            <a:ext cx="3368965" cy="26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1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F48EA5-7BDD-EFA2-CAEE-2EA20C28FFA9}"/>
              </a:ext>
            </a:extLst>
          </p:cNvPr>
          <p:cNvSpPr txBox="1"/>
          <p:nvPr/>
        </p:nvSpPr>
        <p:spPr>
          <a:xfrm>
            <a:off x="4449048" y="293525"/>
            <a:ext cx="192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2FFCD-D158-FCBB-C8C9-EDB47D27ABB6}"/>
              </a:ext>
            </a:extLst>
          </p:cNvPr>
          <p:cNvSpPr txBox="1"/>
          <p:nvPr/>
        </p:nvSpPr>
        <p:spPr>
          <a:xfrm>
            <a:off x="6128733" y="309599"/>
            <a:ext cx="1755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26332-C0A3-6403-E38C-4821D7D317F4}"/>
              </a:ext>
            </a:extLst>
          </p:cNvPr>
          <p:cNvSpPr txBox="1"/>
          <p:nvPr/>
        </p:nvSpPr>
        <p:spPr>
          <a:xfrm>
            <a:off x="168602" y="4187940"/>
            <a:ext cx="162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charset="0"/>
                <a:cs typeface="Times New Roman" panose="02020603050405020304" charset="0"/>
              </a:rPr>
              <a:t>dịu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BE5A5-F05D-8197-2015-A6FFB1C9926B}"/>
              </a:ext>
            </a:extLst>
          </p:cNvPr>
          <p:cNvSpPr txBox="1"/>
          <p:nvPr/>
        </p:nvSpPr>
        <p:spPr>
          <a:xfrm>
            <a:off x="2193077" y="4206228"/>
            <a:ext cx="162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charset="0"/>
                <a:cs typeface="Times New Roman" panose="02020603050405020304" charset="0"/>
              </a:rPr>
              <a:t>địu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2542C-40C4-3C08-E36C-0B5C75682259}"/>
              </a:ext>
            </a:extLst>
          </p:cNvPr>
          <p:cNvSpPr txBox="1"/>
          <p:nvPr/>
        </p:nvSpPr>
        <p:spPr>
          <a:xfrm>
            <a:off x="4149823" y="4206228"/>
            <a:ext cx="162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charset="0"/>
                <a:cs typeface="Times New Roman" panose="02020603050405020304" charset="0"/>
              </a:rPr>
              <a:t>xíu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DA864-5283-378B-9182-324C4E8F1BDC}"/>
              </a:ext>
            </a:extLst>
          </p:cNvPr>
          <p:cNvSpPr txBox="1"/>
          <p:nvPr/>
        </p:nvSpPr>
        <p:spPr>
          <a:xfrm>
            <a:off x="6297548" y="4187940"/>
            <a:ext cx="1755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charset="0"/>
                <a:cs typeface="Times New Roman" panose="02020603050405020304" charset="0"/>
              </a:rPr>
              <a:t>hưu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3BD5B-2FD0-29DB-8391-CEB4E1C3CC76}"/>
              </a:ext>
            </a:extLst>
          </p:cNvPr>
          <p:cNvSpPr txBox="1"/>
          <p:nvPr/>
        </p:nvSpPr>
        <p:spPr>
          <a:xfrm>
            <a:off x="8401194" y="4206228"/>
            <a:ext cx="2151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charset="0"/>
                <a:cs typeface="Times New Roman" panose="02020603050405020304" charset="0"/>
              </a:rPr>
              <a:t>mưu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23CAC-38A6-F952-BDA7-F549C59DF78F}"/>
              </a:ext>
            </a:extLst>
          </p:cNvPr>
          <p:cNvSpPr txBox="1"/>
          <p:nvPr/>
        </p:nvSpPr>
        <p:spPr>
          <a:xfrm>
            <a:off x="10694346" y="4206228"/>
            <a:ext cx="162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charset="0"/>
                <a:cs typeface="Times New Roman" panose="02020603050405020304" charset="0"/>
              </a:rPr>
              <a:t>lựu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035B2-7A77-B8C1-B91C-7ADB812B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2D85FB8-55F8-6330-4E64-6C809ACA5A1F}"/>
              </a:ext>
            </a:extLst>
          </p:cNvPr>
          <p:cNvSpPr/>
          <p:nvPr/>
        </p:nvSpPr>
        <p:spPr>
          <a:xfrm>
            <a:off x="4067133" y="1994413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0CD178-3AB5-051A-0993-318F395F9BB4}"/>
              </a:ext>
            </a:extLst>
          </p:cNvPr>
          <p:cNvSpPr/>
          <p:nvPr/>
        </p:nvSpPr>
        <p:spPr>
          <a:xfrm>
            <a:off x="5898692" y="1994412"/>
            <a:ext cx="1755415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08C0B6-3125-F021-2CDF-5D505EC90215}"/>
              </a:ext>
            </a:extLst>
          </p:cNvPr>
          <p:cNvSpPr/>
          <p:nvPr/>
        </p:nvSpPr>
        <p:spPr>
          <a:xfrm>
            <a:off x="4067133" y="3039640"/>
            <a:ext cx="3586974" cy="1015663"/>
          </a:xfrm>
          <a:prstGeom prst="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71BBA9-7988-53ED-0757-197FE276C762}"/>
              </a:ext>
            </a:extLst>
          </p:cNvPr>
          <p:cNvSpPr txBox="1"/>
          <p:nvPr/>
        </p:nvSpPr>
        <p:spPr>
          <a:xfrm>
            <a:off x="5337480" y="2976871"/>
            <a:ext cx="215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CF4FCF-5914-AD71-538D-4AE30023F3A1}"/>
              </a:ext>
            </a:extLst>
          </p:cNvPr>
          <p:cNvSpPr txBox="1"/>
          <p:nvPr/>
        </p:nvSpPr>
        <p:spPr>
          <a:xfrm>
            <a:off x="4589728" y="1960528"/>
            <a:ext cx="1009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charset="0"/>
                <a:cs typeface="Times New Roman" panose="02020603050405020304" charset="0"/>
              </a:rPr>
              <a:t>h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9E425E-80C4-4B17-5FE0-3F7A42C22E9D}"/>
              </a:ext>
            </a:extLst>
          </p:cNvPr>
          <p:cNvSpPr txBox="1"/>
          <p:nvPr/>
        </p:nvSpPr>
        <p:spPr>
          <a:xfrm>
            <a:off x="6249978" y="2000542"/>
            <a:ext cx="1492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C12F2-1638-D01E-E8D1-D94E7693C28A}"/>
              </a:ext>
            </a:extLst>
          </p:cNvPr>
          <p:cNvSpPr txBox="1"/>
          <p:nvPr/>
        </p:nvSpPr>
        <p:spPr>
          <a:xfrm>
            <a:off x="232534" y="5417631"/>
            <a:ext cx="241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523C9-4277-D7CA-16FA-ED7BE0E9A436}"/>
              </a:ext>
            </a:extLst>
          </p:cNvPr>
          <p:cNvSpPr txBox="1"/>
          <p:nvPr/>
        </p:nvSpPr>
        <p:spPr>
          <a:xfrm>
            <a:off x="3199186" y="5399009"/>
            <a:ext cx="3101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4E2E8-EE50-1D8A-F823-570F1626BA23}"/>
              </a:ext>
            </a:extLst>
          </p:cNvPr>
          <p:cNvSpPr txBox="1"/>
          <p:nvPr/>
        </p:nvSpPr>
        <p:spPr>
          <a:xfrm>
            <a:off x="6021097" y="5420975"/>
            <a:ext cx="288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D90B9-8C8E-C53A-208B-473ECE3C9C13}"/>
              </a:ext>
            </a:extLst>
          </p:cNvPr>
          <p:cNvSpPr txBox="1"/>
          <p:nvPr/>
        </p:nvSpPr>
        <p:spPr>
          <a:xfrm>
            <a:off x="9280760" y="5379990"/>
            <a:ext cx="2987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9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91" y="2135052"/>
            <a:ext cx="7690751" cy="31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770" y="939799"/>
            <a:ext cx="11740779" cy="43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50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69" y="1779770"/>
            <a:ext cx="7608906" cy="275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Ư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004280"/>
            <a:ext cx="10515600" cy="3937756"/>
          </a:xfrm>
        </p:spPr>
      </p:pic>
    </p:spTree>
    <p:extLst>
      <p:ext uri="{BB962C8B-B14F-4D97-AF65-F5344CB8AC3E}">
        <p14:creationId xmlns:p14="http://schemas.microsoft.com/office/powerpoint/2010/main" val="41998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235517"/>
            <a:ext cx="103225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087120" y="2235516"/>
            <a:ext cx="10322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pic>
        <p:nvPicPr>
          <p:cNvPr id="3" name="Picture 4" descr="Pla019">
            <a:extLst>
              <a:ext uri="{FF2B5EF4-FFF2-40B4-BE49-F238E27FC236}">
                <a16:creationId xmlns:a16="http://schemas.microsoft.com/office/drawing/2014/main" id="{CCB512F7-F581-3511-62A5-B24715E6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47742" y="0"/>
            <a:ext cx="12192000" cy="67208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23CB4-6C25-0DD3-373C-9E94E968CB84}"/>
              </a:ext>
            </a:extLst>
          </p:cNvPr>
          <p:cNvSpPr txBox="1"/>
          <p:nvPr/>
        </p:nvSpPr>
        <p:spPr>
          <a:xfrm>
            <a:off x="782320" y="2371872"/>
            <a:ext cx="938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9E20-65F7-2C73-455E-9A485554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6A55-8365-28F3-8454-410B6668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8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2D8DB-B22B-920D-1075-8E256ACB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32" y="794403"/>
            <a:ext cx="10119387" cy="5241714"/>
          </a:xfrm>
          <a:prstGeom prst="rect">
            <a:avLst/>
          </a:prstGeom>
        </p:spPr>
      </p:pic>
      <p:sp>
        <p:nvSpPr>
          <p:cNvPr id="2" name="Arrow: Right 1">
            <a:hlinkClick r:id="rId6" action="ppaction://hlinksldjump"/>
            <a:extLst>
              <a:ext uri="{FF2B5EF4-FFF2-40B4-BE49-F238E27FC236}">
                <a16:creationId xmlns:a16="http://schemas.microsoft.com/office/drawing/2014/main" id="{9E83CE38-E979-E2C2-C7DE-504FB2688559}"/>
              </a:ext>
            </a:extLst>
          </p:cNvPr>
          <p:cNvSpPr/>
          <p:nvPr/>
        </p:nvSpPr>
        <p:spPr>
          <a:xfrm>
            <a:off x="11348606" y="6198878"/>
            <a:ext cx="662881" cy="5348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923985" y="1854558"/>
            <a:ext cx="2472743" cy="127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125565" y="740204"/>
            <a:ext cx="5073185" cy="2834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179501" y="746633"/>
            <a:ext cx="5042928" cy="2820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121007" y="3574379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156391" y="3538928"/>
            <a:ext cx="5074569" cy="25913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hlinkClick r:id="rId7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101910" y="718496"/>
            <a:ext cx="50569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163426" y="805272"/>
            <a:ext cx="5044818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hlinkClick r:id="rId9" action="ppaction://hlinksldjump"/>
            <a:extLst>
              <a:ext uri="{FF2B5EF4-FFF2-40B4-BE49-F238E27FC236}">
                <a16:creationId xmlns:a16="http://schemas.microsoft.com/office/drawing/2014/main" id="{D0D3075A-1906-463A-A181-B32D77EA1D28}"/>
              </a:ext>
            </a:extLst>
          </p:cNvPr>
          <p:cNvSpPr txBox="1"/>
          <p:nvPr/>
        </p:nvSpPr>
        <p:spPr>
          <a:xfrm>
            <a:off x="1104932" y="3538927"/>
            <a:ext cx="5025569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4506A57A-E9F3-419D-B033-6B8E4030806B}"/>
              </a:ext>
            </a:extLst>
          </p:cNvPr>
          <p:cNvSpPr txBox="1"/>
          <p:nvPr/>
        </p:nvSpPr>
        <p:spPr>
          <a:xfrm>
            <a:off x="6198750" y="3538927"/>
            <a:ext cx="5074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ction Button: Go Hom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09DCDBD-4D4D-4D93-939C-0FC4180718E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0C05D-0DCA-F8EF-4F4D-207AA5F12114}"/>
              </a:ext>
            </a:extLst>
          </p:cNvPr>
          <p:cNvSpPr/>
          <p:nvPr/>
        </p:nvSpPr>
        <p:spPr>
          <a:xfrm>
            <a:off x="1843167" y="2678159"/>
            <a:ext cx="3766212" cy="146481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7609" y="2678159"/>
            <a:ext cx="3766212" cy="146481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BC8FFCE-4301-4B7B-9139-9C15B1A7F8EA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174989-5BB6-C14A-9A9F-8E2A2047AD11}"/>
              </a:ext>
            </a:extLst>
          </p:cNvPr>
          <p:cNvSpPr/>
          <p:nvPr/>
        </p:nvSpPr>
        <p:spPr>
          <a:xfrm>
            <a:off x="1217418" y="2504343"/>
            <a:ext cx="3924254" cy="173114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tễu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9567" y="2579742"/>
            <a:ext cx="3924254" cy="173114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9F4EF53-02FA-4D62-B1A5-138B6584345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11ADB-26DD-4994-599B-B37C1CF53CCD}"/>
              </a:ext>
            </a:extLst>
          </p:cNvPr>
          <p:cNvSpPr/>
          <p:nvPr/>
        </p:nvSpPr>
        <p:spPr>
          <a:xfrm>
            <a:off x="4283916" y="2574525"/>
            <a:ext cx="3766212" cy="14648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699" y="2574524"/>
            <a:ext cx="3766212" cy="14648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3692" y="2574523"/>
            <a:ext cx="3766212" cy="14648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C23B83-E257-4D83-8D68-7F2FD58A9A02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11830B-1C36-1052-00D2-E21D679BE656}"/>
              </a:ext>
            </a:extLst>
          </p:cNvPr>
          <p:cNvSpPr/>
          <p:nvPr/>
        </p:nvSpPr>
        <p:spPr>
          <a:xfrm>
            <a:off x="548641" y="2563427"/>
            <a:ext cx="10992050" cy="173114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9BBACAF-C7D0-BFFF-9795-6A8AC5D7B5A9}"/>
              </a:ext>
            </a:extLst>
          </p:cNvPr>
          <p:cNvSpPr txBox="1"/>
          <p:nvPr/>
        </p:nvSpPr>
        <p:spPr>
          <a:xfrm>
            <a:off x="1696378" y="5737015"/>
            <a:ext cx="885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96DF8B-6790-3024-9E47-EB974621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6" y="601891"/>
            <a:ext cx="10119387" cy="5241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55F84-3AB8-DE36-BB2D-598A60A20E42}"/>
              </a:ext>
            </a:extLst>
          </p:cNvPr>
          <p:cNvSpPr txBox="1"/>
          <p:nvPr/>
        </p:nvSpPr>
        <p:spPr>
          <a:xfrm>
            <a:off x="5059530" y="5737014"/>
            <a:ext cx="1018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DDEF3-12D0-D68B-6B94-6792929294EC}"/>
              </a:ext>
            </a:extLst>
          </p:cNvPr>
          <p:cNvSpPr txBox="1"/>
          <p:nvPr/>
        </p:nvSpPr>
        <p:spPr>
          <a:xfrm>
            <a:off x="9659643" y="5737013"/>
            <a:ext cx="1018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71D44-A21F-4BF2-6CF0-11AD98BB5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41342" cy="718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C5A946-7D6D-663E-93BD-4679AA1D2383}"/>
              </a:ext>
            </a:extLst>
          </p:cNvPr>
          <p:cNvSpPr/>
          <p:nvPr/>
        </p:nvSpPr>
        <p:spPr>
          <a:xfrm>
            <a:off x="1036306" y="872197"/>
            <a:ext cx="3774846" cy="18147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F48EA5-7BDD-EFA2-CAEE-2EA20C28FFA9}"/>
              </a:ext>
            </a:extLst>
          </p:cNvPr>
          <p:cNvSpPr txBox="1"/>
          <p:nvPr/>
        </p:nvSpPr>
        <p:spPr>
          <a:xfrm>
            <a:off x="4294303" y="771837"/>
            <a:ext cx="192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2FFCD-D158-FCBB-C8C9-EDB47D27ABB6}"/>
              </a:ext>
            </a:extLst>
          </p:cNvPr>
          <p:cNvSpPr txBox="1"/>
          <p:nvPr/>
        </p:nvSpPr>
        <p:spPr>
          <a:xfrm>
            <a:off x="5973988" y="787911"/>
            <a:ext cx="1755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035B2-7A77-B8C1-B91C-7ADB812B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" y="71970"/>
            <a:ext cx="1860499" cy="729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74871-0EDF-000B-3995-386F3ACBDC6F}"/>
              </a:ext>
            </a:extLst>
          </p:cNvPr>
          <p:cNvSpPr txBox="1"/>
          <p:nvPr/>
        </p:nvSpPr>
        <p:spPr>
          <a:xfrm>
            <a:off x="4277887" y="783561"/>
            <a:ext cx="192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6F6BA-7BAA-5E2A-25B9-6766817E3045}"/>
              </a:ext>
            </a:extLst>
          </p:cNvPr>
          <p:cNvSpPr txBox="1"/>
          <p:nvPr/>
        </p:nvSpPr>
        <p:spPr>
          <a:xfrm>
            <a:off x="5957572" y="799635"/>
            <a:ext cx="1755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7572" y="786166"/>
            <a:ext cx="192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33762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187</Words>
  <Application>Microsoft Office PowerPoint</Application>
  <PresentationFormat>Widescreen</PresentationFormat>
  <Paragraphs>73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.VnAristote</vt:lpstr>
      <vt:lpstr>.VnTime</vt:lpstr>
      <vt:lpstr>Arial</vt:lpstr>
      <vt:lpstr>Calibri</vt:lpstr>
      <vt:lpstr>Calibri Light</vt:lpstr>
      <vt:lpstr>Times New Roman</vt:lpstr>
      <vt:lpstr>Office Theme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QUÝ THẦY CÔ VÀ CÁC EM HỌC SINH VUI VẺ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Đức</dc:creator>
  <cp:lastModifiedBy>nguoitienlang2023@outlook.com.vn</cp:lastModifiedBy>
  <cp:revision>44</cp:revision>
  <dcterms:created xsi:type="dcterms:W3CDTF">2021-04-20T15:01:31Z</dcterms:created>
  <dcterms:modified xsi:type="dcterms:W3CDTF">2024-05-05T14:55:02Z</dcterms:modified>
</cp:coreProperties>
</file>