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00" r:id="rId6"/>
  </p:sldMasterIdLst>
  <p:notesMasterIdLst>
    <p:notesMasterId r:id="rId21"/>
  </p:notesMasterIdLst>
  <p:sldIdLst>
    <p:sldId id="257" r:id="rId7"/>
    <p:sldId id="274" r:id="rId8"/>
    <p:sldId id="259" r:id="rId9"/>
    <p:sldId id="260" r:id="rId10"/>
    <p:sldId id="281" r:id="rId11"/>
    <p:sldId id="282" r:id="rId12"/>
    <p:sldId id="278" r:id="rId13"/>
    <p:sldId id="279" r:id="rId14"/>
    <p:sldId id="280" r:id="rId15"/>
    <p:sldId id="275" r:id="rId16"/>
    <p:sldId id="277" r:id="rId17"/>
    <p:sldId id="269" r:id="rId18"/>
    <p:sldId id="270" r:id="rId19"/>
    <p:sldId id="276" r:id="rId2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8" autoAdjust="0"/>
    <p:restoredTop sz="94660"/>
  </p:normalViewPr>
  <p:slideViewPr>
    <p:cSldViewPr showGuides="1">
      <p:cViewPr varScale="1">
        <p:scale>
          <a:sx n="75" d="100"/>
          <a:sy n="75" d="100"/>
        </p:scale>
        <p:origin x="1579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FB1DB2-88B0-4034-AAF8-19EFC247D19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54364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897C8A-2CE7-4897-ACD9-17EA769945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13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Straight Connector 26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4" name="Date Placeholder 27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4463" y="1174750"/>
            <a:ext cx="2286000" cy="381000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ooter Placeholder 16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81475"/>
            <a:ext cx="3657600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lide Number Placeholder 28"/>
          <p:cNvSpPr>
            <a:spLocks noGrp="1"/>
          </p:cNvSpPr>
          <p:nvPr>
            <p:ph type="sldNum" sz="quarter" idx="4"/>
          </p:nvPr>
        </p:nvSpPr>
        <p:spPr bwMode="auto">
          <a:xfrm>
            <a:off x="1325563" y="4929188"/>
            <a:ext cx="609600" cy="517525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Footer Placeholder 9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Straight Connector 32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2875" y="1169988"/>
            <a:ext cx="2286000" cy="381000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78300"/>
            <a:ext cx="3657600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339850" y="4929188"/>
            <a:ext cx="609600" cy="517525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1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4" name="Straight Connector 17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5" name="Straight Connector 1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" name="Rectangle 1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7" name="Straight Connector 2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4" name="Oval 2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0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27" name="Footer Placeholder 2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68" name="Straight Connector 17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" name="Rectangle 1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70" name="Straight Connector 19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2" name="Straight Connector 23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Date Placeholder 1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27" name="Footer Placeholder 20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752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049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60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471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423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117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90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930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484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268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132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77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42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046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178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594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285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205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931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5635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256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46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314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1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3326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93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218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3808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1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6294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795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265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7100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356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874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5163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541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6" name="Straight Connector 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8" name="Straight Connector 1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21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08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7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5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860800"/>
            <a:ext cx="39624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4" descr="imag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3400"/>
            <a:ext cx="2743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1" name="WordArt 9"/>
          <p:cNvSpPr>
            <a:spLocks noTextEdit="1"/>
          </p:cNvSpPr>
          <p:nvPr/>
        </p:nvSpPr>
        <p:spPr>
          <a:xfrm>
            <a:off x="2247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 Tiếng Việt</a:t>
            </a:r>
          </a:p>
        </p:txBody>
      </p:sp>
      <p:sp>
        <p:nvSpPr>
          <p:cNvPr id="6" name="Rectangle 5"/>
          <p:cNvSpPr/>
          <p:nvPr/>
        </p:nvSpPr>
        <p:spPr>
          <a:xfrm>
            <a:off x="2045677" y="3200795"/>
            <a:ext cx="4572000" cy="646331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42: </a:t>
            </a:r>
            <a:r>
              <a:rPr lang="en-US" b="1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1800" b="1" i="0" u="none" strike="noStrike" kern="1200" cap="none" spc="0" normalizeH="0" baseline="0" noProof="0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o,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eo</a:t>
            </a:r>
            <a:endParaRPr kumimoji="0" lang="en-US" sz="1800" b="1" i="0" u="none" strike="noStrike" kern="1200" cap="none" spc="0" normalizeH="0" baseline="0" noProof="0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47" name="Picture 5" descr="Chemistry-inazuma-eleven-34381942-800-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7337" y="2314004"/>
            <a:ext cx="6000752" cy="121500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NGHỈ GIẢI LAO</a:t>
            </a:r>
          </a:p>
        </p:txBody>
      </p:sp>
      <p:pic>
        <p:nvPicPr>
          <p:cNvPr id="3" name="TheWhistlersSong-SteveBarakatt-27999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57337" y="372846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3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438400" y="142875"/>
            <a:ext cx="3600450" cy="154305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6086475" y="1012497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 rot="-3389626">
            <a:off x="5916542" y="430048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6938" r="80891" b="74205"/>
          <a:stretch/>
        </p:blipFill>
        <p:spPr bwMode="auto">
          <a:xfrm>
            <a:off x="65768" y="76200"/>
            <a:ext cx="1771650" cy="83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3" y="2168441"/>
            <a:ext cx="916940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t="32800" r="83543" b="54026"/>
          <a:stretch/>
        </p:blipFill>
        <p:spPr bwMode="auto">
          <a:xfrm>
            <a:off x="647360" y="2514600"/>
            <a:ext cx="1840572" cy="71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0" t="32758" r="73743" b="52747"/>
          <a:stretch/>
        </p:blipFill>
        <p:spPr bwMode="auto">
          <a:xfrm>
            <a:off x="4011551" y="2514600"/>
            <a:ext cx="1637970" cy="71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0" t="61472" r="63403" b="19264"/>
          <a:stretch/>
        </p:blipFill>
        <p:spPr bwMode="auto">
          <a:xfrm>
            <a:off x="381000" y="3733800"/>
            <a:ext cx="2438400" cy="115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/>
          </p:cNvPicPr>
          <p:nvPr/>
        </p:nvPicPr>
        <p:blipFill rotWithShape="1">
          <a:blip r:embed="rId5"/>
          <a:srcRect l="46185" t="52653" r="42516" b="17915"/>
          <a:stretch/>
        </p:blipFill>
        <p:spPr>
          <a:xfrm>
            <a:off x="4238625" y="3736169"/>
            <a:ext cx="2085975" cy="1210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33227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7" name="Picture 4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1509" name="Picture 7"/>
          <p:cNvPicPr>
            <a:picLocks noChangeAspect="1"/>
          </p:cNvPicPr>
          <p:nvPr/>
        </p:nvPicPr>
        <p:blipFill rotWithShape="1">
          <a:blip r:embed="rId5"/>
          <a:srcRect b="26182"/>
          <a:stretch/>
        </p:blipFill>
        <p:spPr>
          <a:xfrm>
            <a:off x="41564" y="76201"/>
            <a:ext cx="9407236" cy="31241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41564" y="3207760"/>
            <a:ext cx="9448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cây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36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ao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đàn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</a:t>
            </a:r>
            <a:r>
              <a:rPr lang="en-US" sz="36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ào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36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ào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bay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, bay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Mấy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chú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n-US" sz="36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áo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đen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vui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ca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r>
              <a:rPr lang="en-US" sz="36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éo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von.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Còn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ri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vẫn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chăm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chỉ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Chú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tha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rơm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khô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</a:t>
            </a:r>
            <a:r>
              <a:rPr lang="en-US" sz="36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éo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36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éo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tổ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682625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502" y="3694112"/>
            <a:ext cx="682625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682625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82547"/>
            <a:ext cx="682625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4225830"/>
            <a:ext cx="682625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800600"/>
            <a:ext cx="682625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298" y="4840287"/>
            <a:ext cx="682625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rên cây cao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5180" y="50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48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531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253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95300"/>
            <a:ext cx="8686800" cy="5341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920311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30821" y="1677058"/>
            <a:ext cx="5155324" cy="9380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T¹m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biÖt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c¸c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07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019800" y="4724400"/>
            <a:ext cx="281940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</a:t>
            </a: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ửi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447"/>
            <a:ext cx="9144000" cy="579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476999" y="4716241"/>
            <a:ext cx="205740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ũiUTM Avo"/>
              </a:rPr>
              <a:t>mũi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ũiUTM Avo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299346" y="4750114"/>
            <a:ext cx="2235054" cy="101565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túi</a:t>
            </a:r>
            <a:endParaRPr kumimoji="0" lang="es-E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146506" y="4755810"/>
            <a:ext cx="2692694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gưiUTM Avo"/>
              </a:rPr>
              <a:t>g</a:t>
            </a: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ưiUTM Avo"/>
              </a:rPr>
              <a:t>ửi</a:t>
            </a: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ưiUTM Avo"/>
              </a:rPr>
              <a:t> </a:t>
            </a: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ưiUTM Avo"/>
              </a:rPr>
              <a:t>thư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ưiUTM Avo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172200" y="4848143"/>
            <a:ext cx="2667000" cy="830989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es-E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ụi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s-E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cỏ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222706" y="4718195"/>
            <a:ext cx="2565988" cy="830989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d</a:t>
            </a:r>
            <a:r>
              <a:rPr kumimoji="0" lang="es-ES_tradnl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ãy</a:t>
            </a:r>
            <a:r>
              <a:rPr kumimoji="0" lang="es-ES_tradnl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s-ES_tradnl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núi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037" y="4571198"/>
            <a:ext cx="3017060" cy="2591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37567" y="1297144"/>
            <a:ext cx="1167507" cy="1048433"/>
            <a:chOff x="2341807" y="722423"/>
            <a:chExt cx="1167507" cy="10484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26057" y="3144334"/>
            <a:ext cx="1167507" cy="1048433"/>
            <a:chOff x="5632842" y="2105111"/>
            <a:chExt cx="1167507" cy="10484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3078" y="2839195"/>
            <a:ext cx="1167507" cy="1048433"/>
            <a:chOff x="1559230" y="2459387"/>
            <a:chExt cx="1167507" cy="10484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04495" y="1436640"/>
            <a:ext cx="1167507" cy="1048433"/>
            <a:chOff x="1559230" y="2459387"/>
            <a:chExt cx="1167507" cy="104843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32734" y="2380906"/>
            <a:ext cx="1167507" cy="1048433"/>
            <a:chOff x="1559230" y="2459387"/>
            <a:chExt cx="1167507" cy="104843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6867527" y="2017654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76400" y="1524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27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-0.13715 0.5900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8" y="2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2474 0.342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8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0.06215 0.387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-0.18611 0.5474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6" y="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04444 0.4430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5" name="Picture 4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8437" name="TextBox 1"/>
          <p:cNvSpPr txBox="1"/>
          <p:nvPr/>
        </p:nvSpPr>
        <p:spPr>
          <a:xfrm>
            <a:off x="1181100" y="-13855"/>
            <a:ext cx="3505200" cy="984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Nhận biết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438" name="Rectangle 3"/>
          <p:cNvSpPr/>
          <p:nvPr/>
        </p:nvSpPr>
        <p:spPr>
          <a:xfrm>
            <a:off x="3429000" y="3810000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br>
              <a:rPr dirty="0">
                <a:latin typeface="Arial" panose="020B0604020202020204" pitchFamily="34" charset="0"/>
              </a:rPr>
            </a:br>
            <a:endParaRPr dirty="0">
              <a:latin typeface="Arial" panose="020B0604020202020204" pitchFamily="34" charset="0"/>
            </a:endParaRPr>
          </a:p>
        </p:txBody>
      </p:sp>
      <p:pic>
        <p:nvPicPr>
          <p:cNvPr id="18439" name="Picture 9"/>
          <p:cNvPicPr>
            <a:picLocks noChangeAspect="1"/>
          </p:cNvPicPr>
          <p:nvPr/>
        </p:nvPicPr>
        <p:blipFill rotWithShape="1">
          <a:blip r:embed="rId5"/>
          <a:srcRect b="18797"/>
          <a:stretch/>
        </p:blipFill>
        <p:spPr>
          <a:xfrm>
            <a:off x="228600" y="838200"/>
            <a:ext cx="8686800" cy="4232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28600" y="5070765"/>
            <a:ext cx="8915400" cy="769441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Ao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thu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lạnh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ẽo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nước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veo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Ao thu lạnh lẽo nước trong ve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4600" y="190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821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9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94" y="228600"/>
            <a:ext cx="9144000" cy="662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4762" y="-1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17419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" y="2598"/>
            <a:ext cx="1366838" cy="784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169570" y="1295400"/>
            <a:ext cx="15568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ao</a:t>
            </a:r>
            <a:endParaRPr lang="en-US" sz="80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36417" y="1295399"/>
            <a:ext cx="152317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eo</a:t>
            </a:r>
            <a:endParaRPr lang="en-US" sz="80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  <p:grpSp>
        <p:nvGrpSpPr>
          <p:cNvPr id="15" name="Group 30"/>
          <p:cNvGrpSpPr>
            <a:grpSpLocks/>
          </p:cNvGrpSpPr>
          <p:nvPr/>
        </p:nvGrpSpPr>
        <p:grpSpPr bwMode="auto">
          <a:xfrm>
            <a:off x="1828800" y="2618498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800600" y="2695044"/>
            <a:ext cx="152317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eo</a:t>
            </a:r>
            <a:endParaRPr lang="en-US" sz="80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11277" y="2695045"/>
            <a:ext cx="3898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>
                <a:latin typeface=".VnAvant" pitchFamily="34" charset="0"/>
                <a:sym typeface="Arial"/>
              </a:rPr>
              <a:t>l</a:t>
            </a:r>
          </a:p>
        </p:txBody>
      </p:sp>
      <p:sp>
        <p:nvSpPr>
          <p:cNvPr id="9" name="Rectangle 8"/>
          <p:cNvSpPr/>
          <p:nvPr/>
        </p:nvSpPr>
        <p:spPr>
          <a:xfrm>
            <a:off x="3638347" y="4209975"/>
            <a:ext cx="16321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>
                <a:latin typeface=".VnAvant" pitchFamily="34" charset="0"/>
                <a:sym typeface="Arial"/>
              </a:rPr>
              <a:t>l</a:t>
            </a:r>
            <a:r>
              <a:rPr lang="en-US" sz="80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ẽo</a:t>
            </a:r>
            <a:endParaRPr lang="en-US" sz="80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8" y="286542"/>
            <a:ext cx="9120187" cy="628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47" y="2778079"/>
            <a:ext cx="760081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648" y="2950368"/>
            <a:ext cx="55721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30586" y="3671590"/>
            <a:ext cx="27382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b="1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ao</a:t>
            </a:r>
            <a:r>
              <a:rPr lang="en-US" sz="4400" b="1" kern="0" dirty="0">
                <a:solidFill>
                  <a:srgbClr val="E52D56"/>
                </a:solidFill>
                <a:latin typeface=".VnAvant" pitchFamily="34" charset="0"/>
                <a:sym typeface="Arial"/>
              </a:rPr>
              <a:t>       </a:t>
            </a:r>
            <a:r>
              <a:rPr lang="en-US" sz="4400" b="1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eo</a:t>
            </a:r>
            <a:endParaRPr lang="en-US" sz="4400" b="1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37" y="4519837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861" y="4507282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427" y="4519837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880" y="4665886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060" y="4635723"/>
            <a:ext cx="66516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589" y="4613644"/>
            <a:ext cx="2492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3" y="4519835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981" y="4729535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43" y="4507281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448" y="5240106"/>
            <a:ext cx="8223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48" y="5233756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34409" y="5240106"/>
            <a:ext cx="10038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Mẫu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73" y="5431399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602" y="542225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223" y="5378530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49" y="5242486"/>
            <a:ext cx="793820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498" y="5453335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835" y="5315061"/>
            <a:ext cx="689956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99405" y="5279504"/>
            <a:ext cx="662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ch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34798" y="5261246"/>
            <a:ext cx="662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ao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835" y="5279504"/>
            <a:ext cx="683201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62" y="5303949"/>
            <a:ext cx="1495049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02" y="5468233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547427" y="5301440"/>
            <a:ext cx="2050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chào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</p:spTree>
    <p:extLst>
      <p:ext uri="{BB962C8B-B14F-4D97-AF65-F5344CB8AC3E}">
        <p14:creationId xmlns:p14="http://schemas.microsoft.com/office/powerpoint/2010/main" val="95164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81756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945" y="1252537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43000"/>
            <a:ext cx="8175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73319"/>
            <a:ext cx="8540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15" y="1166162"/>
            <a:ext cx="8175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382" y="2464232"/>
            <a:ext cx="8175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7" y="2464232"/>
            <a:ext cx="8175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220" y="2456439"/>
            <a:ext cx="8175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70293"/>
            <a:ext cx="8175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853" y="3724922"/>
            <a:ext cx="8175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91" y="3765117"/>
            <a:ext cx="8175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3736542"/>
            <a:ext cx="8175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45" y="3765117"/>
            <a:ext cx="8175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07" y="2563595"/>
            <a:ext cx="8540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18" y="2577449"/>
            <a:ext cx="8540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783" y="2477220"/>
            <a:ext cx="8540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416" y="3872273"/>
            <a:ext cx="8540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181" y="3872273"/>
            <a:ext cx="8540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401" y="3899188"/>
            <a:ext cx="8540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63014" y="1206355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VNI-Avo"/>
              </a:rPr>
              <a:t>d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3200" y="1158369"/>
            <a:ext cx="662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ao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63014" y="2510486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VNI-Avo"/>
              </a:rPr>
              <a:t>d</a:t>
            </a:r>
          </a:p>
        </p:txBody>
      </p:sp>
      <p:sp>
        <p:nvSpPr>
          <p:cNvPr id="7" name="Rectangle 6"/>
          <p:cNvSpPr/>
          <p:nvPr/>
        </p:nvSpPr>
        <p:spPr>
          <a:xfrm>
            <a:off x="3068782" y="2496632"/>
            <a:ext cx="662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eo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22726" y="377673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VNI-Avo"/>
              </a:rPr>
              <a:t>k</a:t>
            </a:r>
          </a:p>
        </p:txBody>
      </p:sp>
      <p:sp>
        <p:nvSpPr>
          <p:cNvPr id="9" name="Rectangle 8"/>
          <p:cNvSpPr/>
          <p:nvPr/>
        </p:nvSpPr>
        <p:spPr>
          <a:xfrm>
            <a:off x="3166112" y="3805310"/>
            <a:ext cx="662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eo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13009" y="1197986"/>
            <a:ext cx="9893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.VnAvant" pitchFamily="34" charset="0"/>
              </a:rPr>
              <a:t>dao</a:t>
            </a:r>
            <a:endParaRPr lang="en-US" sz="3200" b="1" dirty="0">
              <a:solidFill>
                <a:srgbClr val="000000"/>
              </a:solidFill>
              <a:latin typeface=".VnAvant" pitchFamily="34" charset="0"/>
            </a:endParaRPr>
          </a:p>
        </p:txBody>
      </p:sp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18" y="2577449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96" y="3805310"/>
            <a:ext cx="2492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01134" y="2510486"/>
            <a:ext cx="912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dẻo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70867" y="3816930"/>
            <a:ext cx="958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NI-Avo"/>
              </a:rPr>
              <a:t>Kẹo</a:t>
            </a:r>
            <a:endParaRPr lang="en-US" sz="3200" b="1" dirty="0">
              <a:solidFill>
                <a:srgbClr val="000000"/>
              </a:solidFill>
              <a:latin typeface="VNI-Avo"/>
            </a:endParaRPr>
          </a:p>
        </p:txBody>
      </p:sp>
    </p:spTree>
    <p:extLst>
      <p:ext uri="{BB962C8B-B14F-4D97-AF65-F5344CB8AC3E}">
        <p14:creationId xmlns:p14="http://schemas.microsoft.com/office/powerpoint/2010/main" val="203233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533399"/>
            <a:ext cx="15568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ao</a:t>
            </a:r>
            <a:endParaRPr lang="en-US" sz="80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3587" y="533400"/>
            <a:ext cx="152317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eo</a:t>
            </a:r>
            <a:endParaRPr lang="en-US" sz="80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36525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97" y="1693069"/>
            <a:ext cx="3435303" cy="234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0"/>
            <a:ext cx="142716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73" y="1392382"/>
            <a:ext cx="2064327" cy="165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25" y="2667000"/>
            <a:ext cx="2014226" cy="173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4094386"/>
            <a:ext cx="227498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kern="0" dirty="0" err="1">
                <a:latin typeface=".VnAvant" pitchFamily="34" charset="0"/>
                <a:sym typeface="Arial"/>
              </a:rPr>
              <a:t>ch</a:t>
            </a:r>
            <a:r>
              <a:rPr lang="en-US" sz="66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ào</a:t>
            </a:r>
            <a:endParaRPr lang="en-US" sz="66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7686" y="4108424"/>
            <a:ext cx="189827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kern="0" dirty="0" err="1">
                <a:solidFill>
                  <a:prstClr val="black"/>
                </a:solidFill>
                <a:latin typeface=".VnAvant" pitchFamily="34" charset="0"/>
                <a:sym typeface="Arial"/>
              </a:rPr>
              <a:t>d</a:t>
            </a:r>
            <a:r>
              <a:rPr lang="en-US" sz="66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ao</a:t>
            </a:r>
            <a:endParaRPr lang="en-US" sz="66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88183" y="4087643"/>
            <a:ext cx="146706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s</a:t>
            </a:r>
            <a:r>
              <a:rPr lang="en-US" sz="6600" kern="0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áo</a:t>
            </a:r>
            <a:endParaRPr lang="en-US" sz="6600" kern="0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6621" y="5320145"/>
            <a:ext cx="16818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kern="0" dirty="0" err="1">
                <a:solidFill>
                  <a:prstClr val="black"/>
                </a:solidFill>
                <a:latin typeface=".VnAvant" pitchFamily="34" charset="0"/>
                <a:sym typeface="Arial"/>
              </a:rPr>
              <a:t>đ</a:t>
            </a:r>
            <a:r>
              <a:rPr lang="en-US" sz="66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ẽo</a:t>
            </a:r>
            <a:endParaRPr lang="en-US" sz="66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41355" y="5318088"/>
            <a:ext cx="179087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kern="0" dirty="0" err="1">
                <a:solidFill>
                  <a:prstClr val="black"/>
                </a:solidFill>
                <a:latin typeface=".VnAvant" pitchFamily="34" charset="0"/>
                <a:sym typeface="Arial"/>
              </a:rPr>
              <a:t>d</a:t>
            </a:r>
            <a:r>
              <a:rPr lang="en-US" sz="66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ẻo</a:t>
            </a:r>
            <a:endParaRPr lang="en-US" sz="66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2346" y="5216420"/>
            <a:ext cx="163538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kern="0" dirty="0" err="1">
                <a:solidFill>
                  <a:prstClr val="black"/>
                </a:solidFill>
                <a:latin typeface=".VnAvant" pitchFamily="34" charset="0"/>
                <a:sym typeface="Arial"/>
              </a:rPr>
              <a:t>k</a:t>
            </a:r>
            <a:r>
              <a:rPr lang="en-US" sz="66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ẹo</a:t>
            </a:r>
            <a:endParaRPr lang="en-US" sz="66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378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36525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37"/>
          <a:stretch/>
        </p:blipFill>
        <p:spPr bwMode="auto">
          <a:xfrm>
            <a:off x="4800600" y="304800"/>
            <a:ext cx="332581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17"/>
          <a:stretch/>
        </p:blipFill>
        <p:spPr bwMode="auto">
          <a:xfrm>
            <a:off x="228600" y="762000"/>
            <a:ext cx="3048000" cy="180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52"/>
          <a:stretch/>
        </p:blipFill>
        <p:spPr bwMode="auto">
          <a:xfrm>
            <a:off x="4156866" y="3211463"/>
            <a:ext cx="3420642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44"/>
          <a:stretch/>
        </p:blipFill>
        <p:spPr bwMode="auto">
          <a:xfrm>
            <a:off x="193964" y="3700838"/>
            <a:ext cx="3200400" cy="171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5557" y="2763653"/>
            <a:ext cx="27558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kern="0" dirty="0" err="1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ngôi</a:t>
            </a:r>
            <a:r>
              <a:rPr lang="en-US" sz="5400" kern="0" dirty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kern="0" dirty="0" err="1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sao</a:t>
            </a:r>
            <a:endParaRPr lang="en-US" sz="5400" kern="0" dirty="0"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71693" y="2301988"/>
            <a:ext cx="25058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quả</a:t>
            </a:r>
            <a:r>
              <a:rPr lang="en-US" sz="54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táo</a:t>
            </a:r>
            <a:endParaRPr lang="en-US" sz="54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557" y="5772881"/>
            <a:ext cx="23278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cái</a:t>
            </a:r>
            <a:r>
              <a:rPr lang="en-US" sz="54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kẹo</a:t>
            </a:r>
            <a:endParaRPr lang="en-US" sz="54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0071" y="5116463"/>
            <a:ext cx="22653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ao</a:t>
            </a:r>
            <a:r>
              <a:rPr lang="en-US" sz="54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bèo</a:t>
            </a:r>
            <a:endParaRPr lang="en-US" sz="54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016838" y="35814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2" name="Straight Connector 21"/>
          <p:cNvCxnSpPr/>
          <p:nvPr/>
        </p:nvCxnSpPr>
        <p:spPr>
          <a:xfrm>
            <a:off x="6498142" y="30480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3" name="Straight Connector 22"/>
          <p:cNvCxnSpPr/>
          <p:nvPr/>
        </p:nvCxnSpPr>
        <p:spPr>
          <a:xfrm>
            <a:off x="1843497" y="64770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>
            <a:off x="4888709" y="5867400"/>
            <a:ext cx="719507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6" name="Straight Connector 25"/>
          <p:cNvCxnSpPr/>
          <p:nvPr/>
        </p:nvCxnSpPr>
        <p:spPr>
          <a:xfrm>
            <a:off x="5867871" y="5868988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33442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52400"/>
            <a:ext cx="136525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57400" y="545306"/>
            <a:ext cx="12137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0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ao</a:t>
            </a:r>
            <a:endParaRPr lang="en-US" sz="60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45182" y="545305"/>
            <a:ext cx="12137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0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eo</a:t>
            </a:r>
            <a:endParaRPr lang="en-US" sz="60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97" y="1560968"/>
            <a:ext cx="2931758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28" y="1371601"/>
            <a:ext cx="1658466" cy="141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053" y="1371601"/>
            <a:ext cx="1438001" cy="141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193" y="2251547"/>
            <a:ext cx="20177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709" y="3623147"/>
            <a:ext cx="18918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kern="0" dirty="0" err="1">
                <a:solidFill>
                  <a:prstClr val="black"/>
                </a:solidFill>
                <a:latin typeface=".VnAvant" pitchFamily="34" charset="0"/>
                <a:sym typeface="Arial"/>
              </a:rPr>
              <a:t>ch</a:t>
            </a:r>
            <a:r>
              <a:rPr lang="en-US" sz="54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ào</a:t>
            </a:r>
            <a:endParaRPr lang="en-US" sz="54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86237" y="3556428"/>
            <a:ext cx="15856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kern="0" dirty="0" err="1">
                <a:solidFill>
                  <a:prstClr val="black"/>
                </a:solidFill>
                <a:latin typeface=".VnAvant" pitchFamily="34" charset="0"/>
                <a:sym typeface="Arial"/>
              </a:rPr>
              <a:t>d</a:t>
            </a:r>
            <a:r>
              <a:rPr lang="en-US" sz="54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ao</a:t>
            </a:r>
            <a:endParaRPr lang="en-US" sz="54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4274" y="3556428"/>
            <a:ext cx="12346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s</a:t>
            </a:r>
            <a:r>
              <a:rPr lang="en-US" sz="5400" kern="0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áo</a:t>
            </a:r>
            <a:endParaRPr lang="en-US" sz="5400" kern="0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39455" y="3547681"/>
            <a:ext cx="14975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kern="0" dirty="0" err="1">
                <a:solidFill>
                  <a:prstClr val="black"/>
                </a:solidFill>
                <a:latin typeface=".VnAvant" pitchFamily="34" charset="0"/>
                <a:sym typeface="Arial"/>
              </a:rPr>
              <a:t>d</a:t>
            </a:r>
            <a:r>
              <a:rPr lang="en-US" sz="54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ẻo</a:t>
            </a:r>
            <a:endParaRPr lang="en-US" sz="54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42647" y="3547681"/>
            <a:ext cx="13708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kern="0" dirty="0" err="1">
                <a:solidFill>
                  <a:prstClr val="black"/>
                </a:solidFill>
                <a:latin typeface=".VnAvant" pitchFamily="34" charset="0"/>
                <a:sym typeface="Arial"/>
              </a:rPr>
              <a:t>k</a:t>
            </a:r>
            <a:r>
              <a:rPr lang="en-US" sz="5400" kern="0" dirty="0" err="1">
                <a:solidFill>
                  <a:srgbClr val="E52D56"/>
                </a:solidFill>
                <a:latin typeface=".VnAvant" pitchFamily="34" charset="0"/>
                <a:sym typeface="Arial"/>
              </a:rPr>
              <a:t>ẹo</a:t>
            </a:r>
            <a:endParaRPr lang="en-US" sz="5400" kern="0" dirty="0">
              <a:solidFill>
                <a:srgbClr val="FFFFFF"/>
              </a:solidFill>
              <a:latin typeface=".VnAvant" pitchFamily="34" charset="0"/>
              <a:sym typeface="Arial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2222"/>
            <a:ext cx="2041726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1" y="4319443"/>
            <a:ext cx="1498706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54" y="4342222"/>
            <a:ext cx="1436794" cy="94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696" y="4415487"/>
            <a:ext cx="2014790" cy="117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8807" y="5867400"/>
            <a:ext cx="20874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0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ngôi</a:t>
            </a:r>
            <a:r>
              <a:rPr lang="en-US" sz="40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sao</a:t>
            </a:r>
            <a:endParaRPr lang="en-US" sz="40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05509" y="5859727"/>
            <a:ext cx="19030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0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quả</a:t>
            </a:r>
            <a:r>
              <a:rPr lang="en-US" sz="40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táo</a:t>
            </a:r>
            <a:endParaRPr lang="en-US" sz="40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53634" y="5846426"/>
            <a:ext cx="1771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0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cái</a:t>
            </a:r>
            <a:r>
              <a:rPr lang="en-US" sz="40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kẹo</a:t>
            </a:r>
            <a:endParaRPr lang="en-US" sz="40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40228" y="5688807"/>
            <a:ext cx="17251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0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ao</a:t>
            </a:r>
            <a:r>
              <a:rPr lang="en-US" sz="40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bèo</a:t>
            </a:r>
            <a:endParaRPr lang="en-US" sz="40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74" y="6407658"/>
            <a:ext cx="777052" cy="8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082" y="6403572"/>
            <a:ext cx="78105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453" y="6378272"/>
            <a:ext cx="78105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701" y="6276260"/>
            <a:ext cx="695370" cy="8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03" y="6276260"/>
            <a:ext cx="695325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76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139</Words>
  <Application>Microsoft Office PowerPoint</Application>
  <PresentationFormat>On-screen Show (4:3)</PresentationFormat>
  <Paragraphs>64</Paragraphs>
  <Slides>14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.VnAvant</vt:lpstr>
      <vt:lpstr>.VnTime</vt:lpstr>
      <vt:lpstr>Arial</vt:lpstr>
      <vt:lpstr>Calibri</vt:lpstr>
      <vt:lpstr>Century Schoolbook</vt:lpstr>
      <vt:lpstr>gưiUTM Avo</vt:lpstr>
      <vt:lpstr>mũiUTM Avo</vt:lpstr>
      <vt:lpstr>Tahoma</vt:lpstr>
      <vt:lpstr>Times New Roman</vt:lpstr>
      <vt:lpstr>UTM Avo</vt:lpstr>
      <vt:lpstr>VNI-Avo</vt:lpstr>
      <vt:lpstr>Wingdings</vt:lpstr>
      <vt:lpstr>Wingdings 2</vt:lpstr>
      <vt:lpstr>Office Theme</vt:lpstr>
      <vt:lpstr>Oriel</vt:lpstr>
      <vt:lpstr>4_Office Theme</vt:lpstr>
      <vt:lpstr>1_Office Theme</vt:lpstr>
      <vt:lpstr>2_Office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nguoitienlang2023@outlook.com.vn</cp:lastModifiedBy>
  <cp:revision>39</cp:revision>
  <dcterms:created xsi:type="dcterms:W3CDTF">2020-08-18T11:40:23Z</dcterms:created>
  <dcterms:modified xsi:type="dcterms:W3CDTF">2024-05-05T15:01:49Z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