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3" r:id="rId2"/>
    <p:sldId id="301" r:id="rId3"/>
    <p:sldId id="256" r:id="rId4"/>
    <p:sldId id="304" r:id="rId5"/>
    <p:sldId id="257" r:id="rId6"/>
    <p:sldId id="320" r:id="rId7"/>
    <p:sldId id="318" r:id="rId8"/>
    <p:sldId id="258" r:id="rId9"/>
    <p:sldId id="281" r:id="rId10"/>
    <p:sldId id="280" r:id="rId11"/>
    <p:sldId id="282" r:id="rId12"/>
    <p:sldId id="290" r:id="rId13"/>
    <p:sldId id="319" r:id="rId14"/>
    <p:sldId id="305" r:id="rId15"/>
    <p:sldId id="306" r:id="rId16"/>
    <p:sldId id="307" r:id="rId17"/>
    <p:sldId id="308" r:id="rId18"/>
    <p:sldId id="309" r:id="rId19"/>
    <p:sldId id="299" r:id="rId20"/>
    <p:sldId id="298" r:id="rId21"/>
    <p:sldId id="310" r:id="rId22"/>
    <p:sldId id="315" r:id="rId23"/>
    <p:sldId id="316" r:id="rId24"/>
    <p:sldId id="317" r:id="rId25"/>
    <p:sldId id="312" r:id="rId26"/>
    <p:sldId id="313" r:id="rId27"/>
    <p:sldId id="3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303"/>
            <p14:sldId id="301"/>
            <p14:sldId id="256"/>
          </p14:sldIdLst>
        </p14:section>
        <p14:section name="Tiết 1" id="{FC1EB638-55A5-41E2-BCD3-97F546B7510E}">
          <p14:sldIdLst>
            <p14:sldId id="304"/>
            <p14:sldId id="257"/>
            <p14:sldId id="320"/>
            <p14:sldId id="318"/>
            <p14:sldId id="258"/>
            <p14:sldId id="281"/>
            <p14:sldId id="280"/>
            <p14:sldId id="282"/>
            <p14:sldId id="290"/>
            <p14:sldId id="319"/>
            <p14:sldId id="305"/>
            <p14:sldId id="306"/>
            <p14:sldId id="307"/>
            <p14:sldId id="308"/>
            <p14:sldId id="309"/>
            <p14:sldId id="299"/>
            <p14:sldId id="298"/>
            <p14:sldId id="310"/>
            <p14:sldId id="315"/>
            <p14:sldId id="316"/>
            <p14:sldId id="317"/>
            <p14:sldId id="312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slide" Target="slide2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3.wdp"/><Relationship Id="rId11" Type="http://schemas.openxmlformats.org/officeDocument/2006/relationships/image" Target="../media/image30.jpeg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0.jpeg"/><Relationship Id="rId17" Type="http://schemas.openxmlformats.org/officeDocument/2006/relationships/image" Target="../media/image32.png"/><Relationship Id="rId2" Type="http://schemas.openxmlformats.org/officeDocument/2006/relationships/video" Target="../media/media4.mp4"/><Relationship Id="rId16" Type="http://schemas.openxmlformats.org/officeDocument/2006/relationships/slide" Target="slide21.xml"/><Relationship Id="rId1" Type="http://schemas.microsoft.com/office/2007/relationships/media" Target="../media/media4.mp4"/><Relationship Id="rId6" Type="http://schemas.microsoft.com/office/2007/relationships/hdphoto" Target="../media/hdphoto4.wdp"/><Relationship Id="rId11" Type="http://schemas.openxmlformats.org/officeDocument/2006/relationships/image" Target="../media/image41.svg"/><Relationship Id="rId5" Type="http://schemas.openxmlformats.org/officeDocument/2006/relationships/image" Target="../media/image37.png"/><Relationship Id="rId1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svg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 descr="0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670" y="143602"/>
            <a:ext cx="1875586" cy="124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47012" y="5128029"/>
            <a:ext cx="1544218" cy="182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0135879" y="5446182"/>
            <a:ext cx="1875586" cy="124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10278958" y="173096"/>
            <a:ext cx="1875586" cy="124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>
            <a:off x="3071632" y="1122796"/>
            <a:ext cx="6155950" cy="168315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auto">
          <a:xfrm>
            <a:off x="2509979" y="2560061"/>
            <a:ext cx="6971344" cy="8689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3"/>
              </a:avLst>
            </a:prstTxWarp>
          </a:bodyPr>
          <a:lstStyle/>
          <a:p>
            <a:pPr algn="ctr"/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Các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thầy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cô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giáo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về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dự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giờ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chuyên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đề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cấp</a:t>
            </a:r>
            <a:r>
              <a:rPr lang="en-US" sz="3030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0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trường</a:t>
            </a:r>
            <a:endParaRPr lang="en-US" sz="3030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endParaRPr lang="en-US" sz="3030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467237" y="3482633"/>
            <a:ext cx="4853059" cy="181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3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LỚP 1</a:t>
            </a:r>
          </a:p>
          <a:p>
            <a:pPr algn="ctr">
              <a:lnSpc>
                <a:spcPct val="200000"/>
              </a:lnSpc>
            </a:pPr>
            <a:r>
              <a:rPr lang="en-US" sz="303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An Thùy</a:t>
            </a:r>
          </a:p>
        </p:txBody>
      </p:sp>
      <p:pic>
        <p:nvPicPr>
          <p:cNvPr id="24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2601" y="5731438"/>
            <a:ext cx="611050" cy="609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141605"/>
            <a:ext cx="522605" cy="5880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310" y="141605"/>
            <a:ext cx="723265" cy="5880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66624" b="302"/>
          <a:stretch>
            <a:fillRect/>
          </a:stretch>
        </p:blipFill>
        <p:spPr>
          <a:xfrm>
            <a:off x="-635" y="730250"/>
            <a:ext cx="12192635" cy="6002655"/>
          </a:xfrm>
          <a:prstGeom prst="rect">
            <a:avLst/>
          </a:prstGeom>
        </p:spPr>
      </p:pic>
      <p:sp>
        <p:nvSpPr>
          <p:cNvPr id="27" name="Rectangle: Rounded Corners 26"/>
          <p:cNvSpPr/>
          <p:nvPr/>
        </p:nvSpPr>
        <p:spPr>
          <a:xfrm>
            <a:off x="1492250" y="1751965"/>
            <a:ext cx="737235" cy="1487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10758170" y="1676400"/>
            <a:ext cx="714375" cy="1564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3345815" y="4926330"/>
            <a:ext cx="723900" cy="15354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5716905" y="4926330"/>
            <a:ext cx="736600" cy="15360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8538210" y="4926330"/>
            <a:ext cx="659130" cy="15360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173990"/>
            <a:ext cx="522605" cy="731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310" y="173990"/>
            <a:ext cx="723265" cy="7308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381" y="862524"/>
            <a:ext cx="2019048" cy="193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3" y="3448048"/>
            <a:ext cx="2133333" cy="19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6911"/>
          <a:stretch>
            <a:fillRect/>
          </a:stretch>
        </p:blipFill>
        <p:spPr>
          <a:xfrm>
            <a:off x="2516534" y="3438524"/>
            <a:ext cx="2269349" cy="1952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59456"/>
          <a:stretch>
            <a:fillRect/>
          </a:stretch>
        </p:blipFill>
        <p:spPr>
          <a:xfrm>
            <a:off x="7608008" y="3429000"/>
            <a:ext cx="2092842" cy="1971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6716" t="976" r="195" b="-976"/>
          <a:stretch>
            <a:fillRect/>
          </a:stretch>
        </p:blipFill>
        <p:spPr>
          <a:xfrm>
            <a:off x="5062271" y="3438524"/>
            <a:ext cx="2269349" cy="1952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0820" t="-966" r="-1364" b="966"/>
          <a:stretch>
            <a:fillRect/>
          </a:stretch>
        </p:blipFill>
        <p:spPr>
          <a:xfrm>
            <a:off x="9977238" y="3429000"/>
            <a:ext cx="2092842" cy="197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C1B1D9-6B35-524C-E3FE-5546422E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9" y="121633"/>
            <a:ext cx="10864014" cy="661473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2084981-75C7-AEF6-062D-ED62012569A3}"/>
              </a:ext>
            </a:extLst>
          </p:cNvPr>
          <p:cNvSpPr/>
          <p:nvPr/>
        </p:nvSpPr>
        <p:spPr>
          <a:xfrm>
            <a:off x="2761130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1BF0DF-EE8A-D92D-D3E3-643DC4BD8F0B}"/>
              </a:ext>
            </a:extLst>
          </p:cNvPr>
          <p:cNvSpPr/>
          <p:nvPr/>
        </p:nvSpPr>
        <p:spPr>
          <a:xfrm>
            <a:off x="2061882" y="1532966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B2C1C5-0E4F-F5EA-1872-7D6BBA501F71}"/>
              </a:ext>
            </a:extLst>
          </p:cNvPr>
          <p:cNvSpPr/>
          <p:nvPr/>
        </p:nvSpPr>
        <p:spPr>
          <a:xfrm>
            <a:off x="1371600" y="225014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23DBD-D9E2-F8EB-3E6E-521F40D149A3}"/>
              </a:ext>
            </a:extLst>
          </p:cNvPr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88F9B-2588-9D04-7B9D-5D27AC37D28B}"/>
              </a:ext>
            </a:extLst>
          </p:cNvPr>
          <p:cNvSpPr/>
          <p:nvPr/>
        </p:nvSpPr>
        <p:spPr>
          <a:xfrm>
            <a:off x="8292354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9A640B-7241-95D1-E57D-924D9F863FE0}"/>
              </a:ext>
            </a:extLst>
          </p:cNvPr>
          <p:cNvSpPr/>
          <p:nvPr/>
        </p:nvSpPr>
        <p:spPr>
          <a:xfrm>
            <a:off x="9748815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C2F48D-E726-BC5D-CE03-9B109D1292E9}"/>
              </a:ext>
            </a:extLst>
          </p:cNvPr>
          <p:cNvSpPr/>
          <p:nvPr/>
        </p:nvSpPr>
        <p:spPr>
          <a:xfrm>
            <a:off x="8292354" y="2030508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EB8BB1-420A-54CE-A729-89BA22872C54}"/>
              </a:ext>
            </a:extLst>
          </p:cNvPr>
          <p:cNvSpPr/>
          <p:nvPr/>
        </p:nvSpPr>
        <p:spPr>
          <a:xfrm>
            <a:off x="9748815" y="2030508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76F91-E82D-DCF0-2A93-C04FE886F6CF}"/>
              </a:ext>
            </a:extLst>
          </p:cNvPr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57C6F0-CB23-4F47-CE84-BD680119C955}"/>
              </a:ext>
            </a:extLst>
          </p:cNvPr>
          <p:cNvSpPr txBox="1"/>
          <p:nvPr/>
        </p:nvSpPr>
        <p:spPr>
          <a:xfrm>
            <a:off x="2761860" y="1380931"/>
            <a:ext cx="592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: Ai </a:t>
            </a:r>
            <a:r>
              <a:rPr lang="en-US" sz="4000" dirty="0" err="1"/>
              <a:t>nhanh</a:t>
            </a:r>
            <a:r>
              <a:rPr lang="en-US" sz="4000" dirty="0"/>
              <a:t> ai </a:t>
            </a:r>
            <a:r>
              <a:rPr lang="en-US" sz="4000" dirty="0" err="1"/>
              <a:t>đúng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4079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C1B1D9-6B35-524C-E3FE-5546422E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2" y="399726"/>
            <a:ext cx="10179698" cy="633664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2084981-75C7-AEF6-062D-ED62012569A3}"/>
              </a:ext>
            </a:extLst>
          </p:cNvPr>
          <p:cNvSpPr/>
          <p:nvPr/>
        </p:nvSpPr>
        <p:spPr>
          <a:xfrm>
            <a:off x="2648008" y="103408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B2C1C5-0E4F-F5EA-1872-7D6BBA501F71}"/>
              </a:ext>
            </a:extLst>
          </p:cNvPr>
          <p:cNvSpPr/>
          <p:nvPr/>
        </p:nvSpPr>
        <p:spPr>
          <a:xfrm>
            <a:off x="1644977" y="205874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23DBD-D9E2-F8EB-3E6E-521F40D149A3}"/>
              </a:ext>
            </a:extLst>
          </p:cNvPr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88F9B-2588-9D04-7B9D-5D27AC37D28B}"/>
              </a:ext>
            </a:extLst>
          </p:cNvPr>
          <p:cNvSpPr/>
          <p:nvPr/>
        </p:nvSpPr>
        <p:spPr>
          <a:xfrm>
            <a:off x="9772362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9A640B-7241-95D1-E57D-924D9F863FE0}"/>
              </a:ext>
            </a:extLst>
          </p:cNvPr>
          <p:cNvSpPr/>
          <p:nvPr/>
        </p:nvSpPr>
        <p:spPr>
          <a:xfrm>
            <a:off x="9032378" y="1419567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EB8BB1-420A-54CE-A729-89BA22872C54}"/>
              </a:ext>
            </a:extLst>
          </p:cNvPr>
          <p:cNvSpPr/>
          <p:nvPr/>
        </p:nvSpPr>
        <p:spPr>
          <a:xfrm>
            <a:off x="8292353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76F91-E82D-DCF0-2A93-C04FE886F6CF}"/>
              </a:ext>
            </a:extLst>
          </p:cNvPr>
          <p:cNvSpPr txBox="1"/>
          <p:nvPr/>
        </p:nvSpPr>
        <p:spPr>
          <a:xfrm>
            <a:off x="5365422" y="5122507"/>
            <a:ext cx="730577" cy="1335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918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C1B1D9-6B35-524C-E3FE-5546422E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9" y="121633"/>
            <a:ext cx="10864014" cy="661473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2084981-75C7-AEF6-062D-ED62012569A3}"/>
              </a:ext>
            </a:extLst>
          </p:cNvPr>
          <p:cNvSpPr/>
          <p:nvPr/>
        </p:nvSpPr>
        <p:spPr>
          <a:xfrm>
            <a:off x="8090647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B2C1C5-0E4F-F5EA-1872-7D6BBA501F71}"/>
              </a:ext>
            </a:extLst>
          </p:cNvPr>
          <p:cNvSpPr/>
          <p:nvPr/>
        </p:nvSpPr>
        <p:spPr>
          <a:xfrm>
            <a:off x="2050330" y="1493136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23DBD-D9E2-F8EB-3E6E-521F40D149A3}"/>
              </a:ext>
            </a:extLst>
          </p:cNvPr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88F9B-2588-9D04-7B9D-5D27AC37D28B}"/>
              </a:ext>
            </a:extLst>
          </p:cNvPr>
          <p:cNvSpPr/>
          <p:nvPr/>
        </p:nvSpPr>
        <p:spPr>
          <a:xfrm>
            <a:off x="9772362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9A640B-7241-95D1-E57D-924D9F863FE0}"/>
              </a:ext>
            </a:extLst>
          </p:cNvPr>
          <p:cNvSpPr/>
          <p:nvPr/>
        </p:nvSpPr>
        <p:spPr>
          <a:xfrm>
            <a:off x="9032378" y="1419567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EB8BB1-420A-54CE-A729-89BA22872C54}"/>
              </a:ext>
            </a:extLst>
          </p:cNvPr>
          <p:cNvSpPr/>
          <p:nvPr/>
        </p:nvSpPr>
        <p:spPr>
          <a:xfrm>
            <a:off x="8292353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76F91-E82D-DCF0-2A93-C04FE886F6CF}"/>
              </a:ext>
            </a:extLst>
          </p:cNvPr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C5D322-5DBE-16CA-AE30-3C980DD4A996}"/>
              </a:ext>
            </a:extLst>
          </p:cNvPr>
          <p:cNvSpPr/>
          <p:nvPr/>
        </p:nvSpPr>
        <p:spPr>
          <a:xfrm>
            <a:off x="9772362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21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C1B1D9-6B35-524C-E3FE-5546422E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4" y="121633"/>
            <a:ext cx="10864014" cy="661473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3B2C1C5-0E4F-F5EA-1872-7D6BBA501F71}"/>
              </a:ext>
            </a:extLst>
          </p:cNvPr>
          <p:cNvSpPr/>
          <p:nvPr/>
        </p:nvSpPr>
        <p:spPr>
          <a:xfrm>
            <a:off x="2554505" y="103408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23DBD-D9E2-F8EB-3E6E-521F40D149A3}"/>
              </a:ext>
            </a:extLst>
          </p:cNvPr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88F9B-2588-9D04-7B9D-5D27AC37D28B}"/>
              </a:ext>
            </a:extLst>
          </p:cNvPr>
          <p:cNvSpPr/>
          <p:nvPr/>
        </p:nvSpPr>
        <p:spPr>
          <a:xfrm>
            <a:off x="9772362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EB8BB1-420A-54CE-A729-89BA22872C54}"/>
              </a:ext>
            </a:extLst>
          </p:cNvPr>
          <p:cNvSpPr/>
          <p:nvPr/>
        </p:nvSpPr>
        <p:spPr>
          <a:xfrm>
            <a:off x="8292353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76F91-E82D-DCF0-2A93-C04FE886F6CF}"/>
              </a:ext>
            </a:extLst>
          </p:cNvPr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B11B05-21DA-6881-3F1C-A7B6A0264E20}"/>
              </a:ext>
            </a:extLst>
          </p:cNvPr>
          <p:cNvSpPr/>
          <p:nvPr/>
        </p:nvSpPr>
        <p:spPr>
          <a:xfrm>
            <a:off x="1373172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C1B1D9-6B35-524C-E3FE-5546422E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4" y="121633"/>
            <a:ext cx="10864014" cy="661473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3B2C1C5-0E4F-F5EA-1872-7D6BBA501F71}"/>
              </a:ext>
            </a:extLst>
          </p:cNvPr>
          <p:cNvSpPr/>
          <p:nvPr/>
        </p:nvSpPr>
        <p:spPr>
          <a:xfrm>
            <a:off x="2554504" y="99956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23DBD-D9E2-F8EB-3E6E-521F40D149A3}"/>
              </a:ext>
            </a:extLst>
          </p:cNvPr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88F9B-2588-9D04-7B9D-5D27AC37D28B}"/>
              </a:ext>
            </a:extLst>
          </p:cNvPr>
          <p:cNvSpPr/>
          <p:nvPr/>
        </p:nvSpPr>
        <p:spPr>
          <a:xfrm>
            <a:off x="9772362" y="80682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EB8BB1-420A-54CE-A729-89BA22872C54}"/>
              </a:ext>
            </a:extLst>
          </p:cNvPr>
          <p:cNvSpPr/>
          <p:nvPr/>
        </p:nvSpPr>
        <p:spPr>
          <a:xfrm>
            <a:off x="8292353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76F91-E82D-DCF0-2A93-C04FE886F6CF}"/>
              </a:ext>
            </a:extLst>
          </p:cNvPr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B11B05-21DA-6881-3F1C-A7B6A0264E20}"/>
              </a:ext>
            </a:extLst>
          </p:cNvPr>
          <p:cNvSpPr/>
          <p:nvPr/>
        </p:nvSpPr>
        <p:spPr>
          <a:xfrm>
            <a:off x="1373172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CE0980-E8B5-97E3-BC9C-EE070C74AB97}"/>
              </a:ext>
            </a:extLst>
          </p:cNvPr>
          <p:cNvSpPr/>
          <p:nvPr/>
        </p:nvSpPr>
        <p:spPr>
          <a:xfrm>
            <a:off x="1323351" y="99956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6F8616-CF02-88B1-7476-50B1BC8B24B9}"/>
              </a:ext>
            </a:extLst>
          </p:cNvPr>
          <p:cNvSpPr/>
          <p:nvPr/>
        </p:nvSpPr>
        <p:spPr>
          <a:xfrm>
            <a:off x="2554504" y="205740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5A0095-BF84-FC89-3F8F-59735F87D9F6}"/>
              </a:ext>
            </a:extLst>
          </p:cNvPr>
          <p:cNvSpPr/>
          <p:nvPr/>
        </p:nvSpPr>
        <p:spPr>
          <a:xfrm>
            <a:off x="8255152" y="774662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E13224-7959-596D-14DC-D6894D8E4FD5}"/>
              </a:ext>
            </a:extLst>
          </p:cNvPr>
          <p:cNvSpPr/>
          <p:nvPr/>
        </p:nvSpPr>
        <p:spPr>
          <a:xfrm>
            <a:off x="9772361" y="2020019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1" grpId="0"/>
      <p:bldP spid="3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C1B1D9-6B35-524C-E3FE-5546422E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4" y="121633"/>
            <a:ext cx="10864014" cy="661473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3B2C1C5-0E4F-F5EA-1872-7D6BBA501F71}"/>
              </a:ext>
            </a:extLst>
          </p:cNvPr>
          <p:cNvSpPr/>
          <p:nvPr/>
        </p:nvSpPr>
        <p:spPr>
          <a:xfrm>
            <a:off x="2382094" y="74148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23DBD-D9E2-F8EB-3E6E-521F40D149A3}"/>
              </a:ext>
            </a:extLst>
          </p:cNvPr>
          <p:cNvSpPr/>
          <p:nvPr/>
        </p:nvSpPr>
        <p:spPr>
          <a:xfrm>
            <a:off x="5118847" y="5262281"/>
            <a:ext cx="1255059" cy="8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88F9B-2588-9D04-7B9D-5D27AC37D28B}"/>
              </a:ext>
            </a:extLst>
          </p:cNvPr>
          <p:cNvSpPr/>
          <p:nvPr/>
        </p:nvSpPr>
        <p:spPr>
          <a:xfrm>
            <a:off x="8867389" y="1394789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EB8BB1-420A-54CE-A729-89BA22872C54}"/>
              </a:ext>
            </a:extLst>
          </p:cNvPr>
          <p:cNvSpPr/>
          <p:nvPr/>
        </p:nvSpPr>
        <p:spPr>
          <a:xfrm>
            <a:off x="2382092" y="236666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76F91-E82D-DCF0-2A93-C04FE886F6CF}"/>
              </a:ext>
            </a:extLst>
          </p:cNvPr>
          <p:cNvSpPr txBox="1"/>
          <p:nvPr/>
        </p:nvSpPr>
        <p:spPr>
          <a:xfrm>
            <a:off x="5365423" y="5134835"/>
            <a:ext cx="56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cs typeface="Aharoni" panose="02010803020104030203" pitchFamily="2" charset="-79"/>
              </a:rPr>
              <a:t>9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B11B05-21DA-6881-3F1C-A7B6A0264E20}"/>
              </a:ext>
            </a:extLst>
          </p:cNvPr>
          <p:cNvSpPr/>
          <p:nvPr/>
        </p:nvSpPr>
        <p:spPr>
          <a:xfrm>
            <a:off x="1373172" y="155407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CE0980-E8B5-97E3-BC9C-EE070C74AB97}"/>
              </a:ext>
            </a:extLst>
          </p:cNvPr>
          <p:cNvSpPr/>
          <p:nvPr/>
        </p:nvSpPr>
        <p:spPr>
          <a:xfrm>
            <a:off x="1373172" y="74148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6F8616-CF02-88B1-7476-50B1BC8B24B9}"/>
              </a:ext>
            </a:extLst>
          </p:cNvPr>
          <p:cNvSpPr/>
          <p:nvPr/>
        </p:nvSpPr>
        <p:spPr>
          <a:xfrm>
            <a:off x="2382093" y="1554074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5A0095-BF84-FC89-3F8F-59735F87D9F6}"/>
              </a:ext>
            </a:extLst>
          </p:cNvPr>
          <p:cNvSpPr/>
          <p:nvPr/>
        </p:nvSpPr>
        <p:spPr>
          <a:xfrm>
            <a:off x="9772360" y="741483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E13224-7959-596D-14DC-D6894D8E4FD5}"/>
              </a:ext>
            </a:extLst>
          </p:cNvPr>
          <p:cNvSpPr/>
          <p:nvPr/>
        </p:nvSpPr>
        <p:spPr>
          <a:xfrm>
            <a:off x="8103816" y="222159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A7CF97-0A56-88ED-6549-3CEA545B6B7B}"/>
              </a:ext>
            </a:extLst>
          </p:cNvPr>
          <p:cNvSpPr/>
          <p:nvPr/>
        </p:nvSpPr>
        <p:spPr>
          <a:xfrm>
            <a:off x="1373171" y="2366665"/>
            <a:ext cx="403411" cy="38548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2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1" grpId="0"/>
      <p:bldP spid="3" grpId="0" animBg="1"/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173990"/>
            <a:ext cx="522605" cy="731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310" y="173990"/>
            <a:ext cx="723265" cy="7308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381" y="862524"/>
            <a:ext cx="2019048" cy="193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3" y="3448048"/>
            <a:ext cx="2133333" cy="19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6911"/>
          <a:stretch>
            <a:fillRect/>
          </a:stretch>
        </p:blipFill>
        <p:spPr>
          <a:xfrm>
            <a:off x="2516534" y="3438524"/>
            <a:ext cx="2269349" cy="1952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59456"/>
          <a:stretch>
            <a:fillRect/>
          </a:stretch>
        </p:blipFill>
        <p:spPr>
          <a:xfrm>
            <a:off x="7608008" y="3429000"/>
            <a:ext cx="2092842" cy="1971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6716" t="976" r="195" b="-976"/>
          <a:stretch>
            <a:fillRect/>
          </a:stretch>
        </p:blipFill>
        <p:spPr>
          <a:xfrm>
            <a:off x="5062271" y="3438524"/>
            <a:ext cx="2269349" cy="1952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0820" t="-966" r="-1364" b="966"/>
          <a:stretch>
            <a:fillRect/>
          </a:stretch>
        </p:blipFill>
        <p:spPr>
          <a:xfrm>
            <a:off x="9977238" y="3429000"/>
            <a:ext cx="2092842" cy="1971429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821828" y="4887423"/>
            <a:ext cx="778372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3214397" y="4877898"/>
            <a:ext cx="778372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5930815" y="4830273"/>
            <a:ext cx="797009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8255924" y="4865198"/>
            <a:ext cx="797009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0642946" y="4854879"/>
            <a:ext cx="797009" cy="408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ếm Sao - Một Ông Sao Sáng [Official Full HD]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625" y="294640"/>
            <a:ext cx="11568430" cy="617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DB68A48D-0E7F-7536-C02F-606D909395F7}"/>
              </a:ext>
            </a:extLst>
          </p:cNvPr>
          <p:cNvSpPr/>
          <p:nvPr/>
        </p:nvSpPr>
        <p:spPr>
          <a:xfrm>
            <a:off x="4447800" y="4331447"/>
            <a:ext cx="2674264" cy="2263680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99F00DE-6F57-E996-B159-069836D18444}"/>
              </a:ext>
            </a:extLst>
          </p:cNvPr>
          <p:cNvSpPr/>
          <p:nvPr/>
        </p:nvSpPr>
        <p:spPr>
          <a:xfrm>
            <a:off x="6586417" y="2130054"/>
            <a:ext cx="2674264" cy="2263680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819735B-CE72-4D2F-0F13-0DAFEDE12AEE}"/>
              </a:ext>
            </a:extLst>
          </p:cNvPr>
          <p:cNvSpPr/>
          <p:nvPr/>
        </p:nvSpPr>
        <p:spPr>
          <a:xfrm>
            <a:off x="2738710" y="2130054"/>
            <a:ext cx="2674264" cy="2263680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Empirical Paintball | Headwrap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764" y="3940479"/>
            <a:ext cx="3195488" cy="31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mpirical Paintball | Headwrap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123" y="4348454"/>
            <a:ext cx="3121641" cy="31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DFCC5A52-AA48-742A-D08B-F0472DDD7194}"/>
              </a:ext>
            </a:extLst>
          </p:cNvPr>
          <p:cNvSpPr/>
          <p:nvPr/>
        </p:nvSpPr>
        <p:spPr>
          <a:xfrm>
            <a:off x="3396086" y="2957191"/>
            <a:ext cx="1344706" cy="1075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EA4D15AB-A31C-D367-2929-291F07A65D30}"/>
              </a:ext>
            </a:extLst>
          </p:cNvPr>
          <p:cNvSpPr/>
          <p:nvPr/>
        </p:nvSpPr>
        <p:spPr>
          <a:xfrm>
            <a:off x="7251196" y="3057879"/>
            <a:ext cx="1344706" cy="1075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0" name="Rectangle: Rounded Corners 9">
            <a:hlinkClick r:id="rId6" action="ppaction://hlinksldjump"/>
            <a:extLst>
              <a:ext uri="{FF2B5EF4-FFF2-40B4-BE49-F238E27FC236}">
                <a16:creationId xmlns:a16="http://schemas.microsoft.com/office/drawing/2014/main" id="{F55A7C4E-12CC-A117-5D92-A3C70E206FF4}"/>
              </a:ext>
            </a:extLst>
          </p:cNvPr>
          <p:cNvSpPr/>
          <p:nvPr/>
        </p:nvSpPr>
        <p:spPr>
          <a:xfrm>
            <a:off x="5241711" y="5259272"/>
            <a:ext cx="1344706" cy="1075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C32AC15-0AB3-BD1F-3491-2312D6647626}"/>
              </a:ext>
            </a:extLst>
          </p:cNvPr>
          <p:cNvSpPr/>
          <p:nvPr/>
        </p:nvSpPr>
        <p:spPr>
          <a:xfrm>
            <a:off x="2738710" y="2134947"/>
            <a:ext cx="2674264" cy="922932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346CD5F-2B8F-C308-1FED-C12CA24C34C7}"/>
              </a:ext>
            </a:extLst>
          </p:cNvPr>
          <p:cNvSpPr/>
          <p:nvPr/>
        </p:nvSpPr>
        <p:spPr>
          <a:xfrm>
            <a:off x="6586417" y="2134947"/>
            <a:ext cx="2674264" cy="922932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BA9EC8A1-4D07-5743-8F8D-084D489DD8E8}"/>
              </a:ext>
            </a:extLst>
          </p:cNvPr>
          <p:cNvSpPr/>
          <p:nvPr/>
        </p:nvSpPr>
        <p:spPr>
          <a:xfrm>
            <a:off x="4447800" y="4336340"/>
            <a:ext cx="2674264" cy="922932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4B532-8EBA-D736-07E3-45455E4E1C25}"/>
              </a:ext>
            </a:extLst>
          </p:cNvPr>
          <p:cNvSpPr/>
          <p:nvPr/>
        </p:nvSpPr>
        <p:spPr>
          <a:xfrm>
            <a:off x="4042398" y="102169"/>
            <a:ext cx="37433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Trò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chơi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Mở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hộp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quà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20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ẹo mút">
            <a:extLst>
              <a:ext uri="{FF2B5EF4-FFF2-40B4-BE49-F238E27FC236}">
                <a16:creationId xmlns:a16="http://schemas.microsoft.com/office/drawing/2014/main" id="{A6327AEE-10DB-2A76-826A-1357844B1D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7170" y="977321"/>
            <a:ext cx="856634" cy="85663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55992" y="3323133"/>
            <a:ext cx="3271964" cy="1377551"/>
          </a:xfrm>
          <a:custGeom>
            <a:avLst/>
            <a:gdLst/>
            <a:ahLst/>
            <a:cxnLst/>
            <a:rect l="l" t="t" r="r" b="b"/>
            <a:pathLst>
              <a:path w="7417210" h="4320525">
                <a:moveTo>
                  <a:pt x="0" y="0"/>
                </a:moveTo>
                <a:lnTo>
                  <a:pt x="7417210" y="0"/>
                </a:lnTo>
                <a:lnTo>
                  <a:pt x="7417210" y="4320525"/>
                </a:lnTo>
                <a:lnTo>
                  <a:pt x="0" y="4320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4308526" y="3077996"/>
            <a:ext cx="3430993" cy="1645101"/>
          </a:xfrm>
          <a:custGeom>
            <a:avLst/>
            <a:gdLst/>
            <a:ahLst/>
            <a:cxnLst/>
            <a:rect l="l" t="t" r="r" b="b"/>
            <a:pathLst>
              <a:path w="7417210" h="4320525">
                <a:moveTo>
                  <a:pt x="0" y="0"/>
                </a:moveTo>
                <a:lnTo>
                  <a:pt x="7417210" y="0"/>
                </a:lnTo>
                <a:lnTo>
                  <a:pt x="7417210" y="4320525"/>
                </a:lnTo>
                <a:lnTo>
                  <a:pt x="0" y="4320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0582" y="2781351"/>
            <a:ext cx="1260243" cy="1366494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2240797" y="2911515"/>
            <a:ext cx="1260243" cy="1214285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6DB87D-2D12-10D4-5965-D16B7972A875}"/>
              </a:ext>
            </a:extLst>
          </p:cNvPr>
          <p:cNvSpPr/>
          <p:nvPr/>
        </p:nvSpPr>
        <p:spPr>
          <a:xfrm>
            <a:off x="1579990" y="5381602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F1A222ED-783E-4F23-E297-7C10CB982CB1}"/>
              </a:ext>
            </a:extLst>
          </p:cNvPr>
          <p:cNvSpPr/>
          <p:nvPr/>
        </p:nvSpPr>
        <p:spPr>
          <a:xfrm>
            <a:off x="2787286" y="5291955"/>
            <a:ext cx="1112642" cy="872990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63728-63E2-9F64-08E5-009344225837}"/>
              </a:ext>
            </a:extLst>
          </p:cNvPr>
          <p:cNvSpPr txBox="1"/>
          <p:nvPr/>
        </p:nvSpPr>
        <p:spPr>
          <a:xfrm>
            <a:off x="4260927" y="5327814"/>
            <a:ext cx="92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và</a:t>
            </a:r>
            <a:endParaRPr lang="en-US" sz="36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A78839-4C95-B0AB-68E6-64D987F75AED}"/>
              </a:ext>
            </a:extLst>
          </p:cNvPr>
          <p:cNvSpPr/>
          <p:nvPr/>
        </p:nvSpPr>
        <p:spPr>
          <a:xfrm>
            <a:off x="5046870" y="5381602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A7B7EE4-4274-96F0-3038-8245E12BBE1A}"/>
              </a:ext>
            </a:extLst>
          </p:cNvPr>
          <p:cNvSpPr/>
          <p:nvPr/>
        </p:nvSpPr>
        <p:spPr>
          <a:xfrm>
            <a:off x="6254166" y="5291955"/>
            <a:ext cx="1112642" cy="872990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2B40B5-57A1-8AB1-5AA5-77C007771329}"/>
              </a:ext>
            </a:extLst>
          </p:cNvPr>
          <p:cNvSpPr txBox="1"/>
          <p:nvPr/>
        </p:nvSpPr>
        <p:spPr>
          <a:xfrm>
            <a:off x="7649576" y="5381602"/>
            <a:ext cx="181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121FEC8-590B-CC43-6F90-77A124170E1D}"/>
              </a:ext>
            </a:extLst>
          </p:cNvPr>
          <p:cNvSpPr/>
          <p:nvPr/>
        </p:nvSpPr>
        <p:spPr>
          <a:xfrm>
            <a:off x="9089952" y="5381602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EEE44E78-446E-BCD6-C1A2-39B290BFF34C}"/>
              </a:ext>
            </a:extLst>
          </p:cNvPr>
          <p:cNvSpPr/>
          <p:nvPr/>
        </p:nvSpPr>
        <p:spPr>
          <a:xfrm>
            <a:off x="10297248" y="5291955"/>
            <a:ext cx="1112642" cy="872990"/>
          </a:xfrm>
          <a:custGeom>
            <a:avLst/>
            <a:gdLst/>
            <a:ahLst/>
            <a:cxnLst/>
            <a:rect l="l" t="t" r="r" b="b"/>
            <a:pathLst>
              <a:path w="2872963" h="3052285">
                <a:moveTo>
                  <a:pt x="0" y="0"/>
                </a:moveTo>
                <a:lnTo>
                  <a:pt x="2872963" y="0"/>
                </a:lnTo>
                <a:lnTo>
                  <a:pt x="2872963" y="3052285"/>
                </a:lnTo>
                <a:lnTo>
                  <a:pt x="0" y="305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026" name="Picture 2" descr="Image result for dấu hỏi chấm">
            <a:extLst>
              <a:ext uri="{FF2B5EF4-FFF2-40B4-BE49-F238E27FC236}">
                <a16:creationId xmlns:a16="http://schemas.microsoft.com/office/drawing/2014/main" id="{54B330C7-9191-995D-A8EE-C334D7EB0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60" y="5479148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ấu hỏi chấm">
            <a:extLst>
              <a:ext uri="{FF2B5EF4-FFF2-40B4-BE49-F238E27FC236}">
                <a16:creationId xmlns:a16="http://schemas.microsoft.com/office/drawing/2014/main" id="{D6B4481E-9D7C-C0E7-1A53-DA433E15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808" y="5479148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dấu hỏi chấm">
            <a:extLst>
              <a:ext uri="{FF2B5EF4-FFF2-40B4-BE49-F238E27FC236}">
                <a16:creationId xmlns:a16="http://schemas.microsoft.com/office/drawing/2014/main" id="{443A6872-F76C-8091-F8B5-EAB7B4D2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688" y="5467408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BB5CEE0-5DFC-F088-DC7B-94E4CF491A93}"/>
              </a:ext>
            </a:extLst>
          </p:cNvPr>
          <p:cNvSpPr/>
          <p:nvPr/>
        </p:nvSpPr>
        <p:spPr>
          <a:xfrm>
            <a:off x="1753053" y="5445022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9212E8-2C92-9E66-375A-039B288A2E98}"/>
              </a:ext>
            </a:extLst>
          </p:cNvPr>
          <p:cNvSpPr/>
          <p:nvPr/>
        </p:nvSpPr>
        <p:spPr>
          <a:xfrm>
            <a:off x="5198835" y="5434377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5ABB6B1D-0781-F944-AC7E-B14A29AC3AB8}"/>
              </a:ext>
            </a:extLst>
          </p:cNvPr>
          <p:cNvSpPr/>
          <p:nvPr/>
        </p:nvSpPr>
        <p:spPr>
          <a:xfrm>
            <a:off x="4958503" y="2812244"/>
            <a:ext cx="907806" cy="877219"/>
          </a:xfrm>
          <a:custGeom>
            <a:avLst/>
            <a:gdLst/>
            <a:ahLst/>
            <a:cxnLst/>
            <a:rect l="l" t="t" r="r" b="b"/>
            <a:pathLst>
              <a:path w="1923171" h="2043209">
                <a:moveTo>
                  <a:pt x="0" y="0"/>
                </a:moveTo>
                <a:lnTo>
                  <a:pt x="1923171" y="0"/>
                </a:lnTo>
                <a:lnTo>
                  <a:pt x="1923171" y="2043209"/>
                </a:lnTo>
                <a:lnTo>
                  <a:pt x="0" y="2043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4E0158E2-1518-F7E7-CA89-50EA54AA9448}"/>
              </a:ext>
            </a:extLst>
          </p:cNvPr>
          <p:cNvSpPr/>
          <p:nvPr/>
        </p:nvSpPr>
        <p:spPr>
          <a:xfrm>
            <a:off x="5870571" y="2671875"/>
            <a:ext cx="907806" cy="877219"/>
          </a:xfrm>
          <a:custGeom>
            <a:avLst/>
            <a:gdLst/>
            <a:ahLst/>
            <a:cxnLst/>
            <a:rect l="l" t="t" r="r" b="b"/>
            <a:pathLst>
              <a:path w="1923171" h="2043209">
                <a:moveTo>
                  <a:pt x="0" y="0"/>
                </a:moveTo>
                <a:lnTo>
                  <a:pt x="1923170" y="0"/>
                </a:lnTo>
                <a:lnTo>
                  <a:pt x="1923170" y="2043209"/>
                </a:lnTo>
                <a:lnTo>
                  <a:pt x="0" y="2043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4471356B-43B7-D520-86E9-77B3F56CFBEF}"/>
              </a:ext>
            </a:extLst>
          </p:cNvPr>
          <p:cNvSpPr/>
          <p:nvPr/>
        </p:nvSpPr>
        <p:spPr>
          <a:xfrm>
            <a:off x="6351142" y="3195568"/>
            <a:ext cx="907806" cy="877219"/>
          </a:xfrm>
          <a:custGeom>
            <a:avLst/>
            <a:gdLst/>
            <a:ahLst/>
            <a:cxnLst/>
            <a:rect l="l" t="t" r="r" b="b"/>
            <a:pathLst>
              <a:path w="1923171" h="2043209">
                <a:moveTo>
                  <a:pt x="0" y="0"/>
                </a:moveTo>
                <a:lnTo>
                  <a:pt x="1923170" y="0"/>
                </a:lnTo>
                <a:lnTo>
                  <a:pt x="1923170" y="2043209"/>
                </a:lnTo>
                <a:lnTo>
                  <a:pt x="0" y="2043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24252665-1933-5983-EACC-F4CB35DC5E77}"/>
              </a:ext>
            </a:extLst>
          </p:cNvPr>
          <p:cNvSpPr/>
          <p:nvPr/>
        </p:nvSpPr>
        <p:spPr>
          <a:xfrm>
            <a:off x="5028779" y="3169270"/>
            <a:ext cx="907806" cy="877219"/>
          </a:xfrm>
          <a:custGeom>
            <a:avLst/>
            <a:gdLst/>
            <a:ahLst/>
            <a:cxnLst/>
            <a:rect l="l" t="t" r="r" b="b"/>
            <a:pathLst>
              <a:path w="1923171" h="2043209">
                <a:moveTo>
                  <a:pt x="0" y="0"/>
                </a:moveTo>
                <a:lnTo>
                  <a:pt x="1923171" y="0"/>
                </a:lnTo>
                <a:lnTo>
                  <a:pt x="1923171" y="2043209"/>
                </a:lnTo>
                <a:lnTo>
                  <a:pt x="0" y="2043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A6EE5305-C96D-7FA7-1C25-0903E335E4D0}"/>
              </a:ext>
            </a:extLst>
          </p:cNvPr>
          <p:cNvSpPr/>
          <p:nvPr/>
        </p:nvSpPr>
        <p:spPr>
          <a:xfrm>
            <a:off x="5713455" y="3176301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A87A2A-7EBC-75A5-DE62-BEFAB64A1826}"/>
              </a:ext>
            </a:extLst>
          </p:cNvPr>
          <p:cNvSpPr/>
          <p:nvPr/>
        </p:nvSpPr>
        <p:spPr>
          <a:xfrm>
            <a:off x="9230881" y="5437500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719B3792-B16A-9687-5A9D-C381F50CD0B7}"/>
              </a:ext>
            </a:extLst>
          </p:cNvPr>
          <p:cNvSpPr/>
          <p:nvPr/>
        </p:nvSpPr>
        <p:spPr>
          <a:xfrm>
            <a:off x="8220089" y="3317601"/>
            <a:ext cx="3430993" cy="1645101"/>
          </a:xfrm>
          <a:custGeom>
            <a:avLst/>
            <a:gdLst/>
            <a:ahLst/>
            <a:cxnLst/>
            <a:rect l="l" t="t" r="r" b="b"/>
            <a:pathLst>
              <a:path w="7417210" h="4320525">
                <a:moveTo>
                  <a:pt x="0" y="0"/>
                </a:moveTo>
                <a:lnTo>
                  <a:pt x="7417210" y="0"/>
                </a:lnTo>
                <a:lnTo>
                  <a:pt x="7417210" y="4320525"/>
                </a:lnTo>
                <a:lnTo>
                  <a:pt x="0" y="4320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DF4A2FE0-8698-E99C-43BA-2CE78D1623F8}"/>
              </a:ext>
            </a:extLst>
          </p:cNvPr>
          <p:cNvSpPr/>
          <p:nvPr/>
        </p:nvSpPr>
        <p:spPr>
          <a:xfrm>
            <a:off x="8653831" y="3139452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C7220A5D-AD44-7514-4006-2823D5F400AB}"/>
              </a:ext>
            </a:extLst>
          </p:cNvPr>
          <p:cNvSpPr/>
          <p:nvPr/>
        </p:nvSpPr>
        <p:spPr>
          <a:xfrm>
            <a:off x="9248550" y="3147479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A08A3049-C1CC-4915-FA75-927C39070AE5}"/>
              </a:ext>
            </a:extLst>
          </p:cNvPr>
          <p:cNvSpPr/>
          <p:nvPr/>
        </p:nvSpPr>
        <p:spPr>
          <a:xfrm>
            <a:off x="9882429" y="3139451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3599D130-7705-0ED0-A26B-6FF138B5B1CC}"/>
              </a:ext>
            </a:extLst>
          </p:cNvPr>
          <p:cNvSpPr/>
          <p:nvPr/>
        </p:nvSpPr>
        <p:spPr>
          <a:xfrm>
            <a:off x="10543712" y="3206491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20700884-D5AB-7159-631E-32A8A0DCEB29}"/>
              </a:ext>
            </a:extLst>
          </p:cNvPr>
          <p:cNvSpPr/>
          <p:nvPr/>
        </p:nvSpPr>
        <p:spPr>
          <a:xfrm>
            <a:off x="8961961" y="3405126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21021237-3FDC-5BFE-98F3-871E680DDBE2}"/>
              </a:ext>
            </a:extLst>
          </p:cNvPr>
          <p:cNvSpPr/>
          <p:nvPr/>
        </p:nvSpPr>
        <p:spPr>
          <a:xfrm>
            <a:off x="9623244" y="3440548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F12F8822-1A0C-7559-7550-1179723AAF6F}"/>
              </a:ext>
            </a:extLst>
          </p:cNvPr>
          <p:cNvSpPr/>
          <p:nvPr/>
        </p:nvSpPr>
        <p:spPr>
          <a:xfrm>
            <a:off x="10194674" y="3396780"/>
            <a:ext cx="920468" cy="889455"/>
          </a:xfrm>
          <a:custGeom>
            <a:avLst/>
            <a:gdLst/>
            <a:ahLst/>
            <a:cxnLst/>
            <a:rect l="l" t="t" r="r" b="b"/>
            <a:pathLst>
              <a:path w="1949996" h="2071708">
                <a:moveTo>
                  <a:pt x="0" y="0"/>
                </a:moveTo>
                <a:lnTo>
                  <a:pt x="1949996" y="0"/>
                </a:lnTo>
                <a:lnTo>
                  <a:pt x="1949996" y="2071708"/>
                </a:lnTo>
                <a:lnTo>
                  <a:pt x="0" y="207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7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4BEEAE9-5FFF-E648-3932-DECAAD89E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4753" r="25306"/>
          <a:stretch/>
        </p:blipFill>
        <p:spPr>
          <a:xfrm>
            <a:off x="10165717" y="166379"/>
            <a:ext cx="1786646" cy="167539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76BF7906-2EBD-B980-C854-9C5A81D2E492}"/>
              </a:ext>
            </a:extLst>
          </p:cNvPr>
          <p:cNvSpPr/>
          <p:nvPr/>
        </p:nvSpPr>
        <p:spPr>
          <a:xfrm>
            <a:off x="807573" y="846124"/>
            <a:ext cx="1890959" cy="1389261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612E935-036D-32A9-DB4B-16758BF41334}"/>
              </a:ext>
            </a:extLst>
          </p:cNvPr>
          <p:cNvSpPr/>
          <p:nvPr/>
        </p:nvSpPr>
        <p:spPr>
          <a:xfrm>
            <a:off x="831335" y="833952"/>
            <a:ext cx="1890959" cy="566420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49301-69E0-B9FA-9077-A1C89F9F2F50}"/>
              </a:ext>
            </a:extLst>
          </p:cNvPr>
          <p:cNvSpPr txBox="1"/>
          <p:nvPr/>
        </p:nvSpPr>
        <p:spPr>
          <a:xfrm>
            <a:off x="1275383" y="1231044"/>
            <a:ext cx="131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quà</a:t>
            </a:r>
            <a:endParaRPr lang="en-US" sz="2400" b="1" dirty="0"/>
          </a:p>
        </p:txBody>
      </p:sp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D486189D-1CF7-E997-5A97-9E44070B7F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3695" y="6276128"/>
            <a:ext cx="2074494" cy="61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379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1528 L 0.04597 -0.04398 C 0.05547 -0.05046 0.06993 -0.05393 0.08503 -0.05393 C 0.10222 -0.05393 0.11602 -0.05046 0.12552 -0.04398 L 0.17162 -0.01528 " pathEditMode="relative" rAng="0" ptsTypes="AAAAA">
                                      <p:cBhvr>
                                        <p:cTn id="1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00026 -0.1238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út chì">
            <a:extLst>
              <a:ext uri="{FF2B5EF4-FFF2-40B4-BE49-F238E27FC236}">
                <a16:creationId xmlns:a16="http://schemas.microsoft.com/office/drawing/2014/main" id="{B8DD2749-1EFC-E630-9D22-A28072371F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2" b="97531" l="905" r="95023">
                        <a14:foregroundMark x1="93213" y1="6996" x2="93213" y2="6996"/>
                        <a14:foregroundMark x1="7692" y1="91358" x2="7692" y2="91358"/>
                        <a14:foregroundMark x1="4525" y1="93416" x2="4525" y2="93416"/>
                        <a14:foregroundMark x1="905" y1="97531" x2="905" y2="97531"/>
                        <a14:foregroundMark x1="95023" y1="3292" x2="95023" y2="3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243" y="1431541"/>
            <a:ext cx="790396" cy="869078"/>
          </a:xfrm>
          <a:prstGeom prst="rect">
            <a:avLst/>
          </a:prstGeom>
        </p:spPr>
      </p:pic>
      <p:pic>
        <p:nvPicPr>
          <p:cNvPr id="3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4899679-7E4E-6DB4-D621-5D28884E2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753" r="25306"/>
          <a:stretch/>
        </p:blipFill>
        <p:spPr>
          <a:xfrm>
            <a:off x="10296972" y="-3178"/>
            <a:ext cx="1786646" cy="167539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82851" y="1099183"/>
            <a:ext cx="3296603" cy="3942641"/>
          </a:xfrm>
          <a:custGeom>
            <a:avLst/>
            <a:gdLst/>
            <a:ahLst/>
            <a:cxnLst/>
            <a:rect l="l" t="t" r="r" b="b"/>
            <a:pathLst>
              <a:path w="7224819" h="8041537">
                <a:moveTo>
                  <a:pt x="0" y="0"/>
                </a:moveTo>
                <a:lnTo>
                  <a:pt x="7224819" y="0"/>
                </a:lnTo>
                <a:lnTo>
                  <a:pt x="7224819" y="8041537"/>
                </a:lnTo>
                <a:lnTo>
                  <a:pt x="0" y="8041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682615" y="1803275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2652240" y="1524524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4" y="0"/>
                </a:lnTo>
                <a:lnTo>
                  <a:pt x="1393594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3498792" y="2017520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2058728" y="2732267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4" y="0"/>
                </a:lnTo>
                <a:lnTo>
                  <a:pt x="1393594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2896411" y="2537743"/>
            <a:ext cx="713461" cy="842088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Freeform 8"/>
          <p:cNvSpPr/>
          <p:nvPr/>
        </p:nvSpPr>
        <p:spPr>
          <a:xfrm>
            <a:off x="4880156" y="1342734"/>
            <a:ext cx="3609111" cy="3844304"/>
          </a:xfrm>
          <a:custGeom>
            <a:avLst/>
            <a:gdLst/>
            <a:ahLst/>
            <a:cxnLst/>
            <a:rect l="l" t="t" r="r" b="b"/>
            <a:pathLst>
              <a:path w="7224819" h="8041537">
                <a:moveTo>
                  <a:pt x="0" y="0"/>
                </a:moveTo>
                <a:lnTo>
                  <a:pt x="7224819" y="0"/>
                </a:lnTo>
                <a:lnTo>
                  <a:pt x="7224819" y="8041538"/>
                </a:lnTo>
                <a:lnTo>
                  <a:pt x="0" y="8041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5356231" y="2072495"/>
            <a:ext cx="795263" cy="886292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659799" y="1930590"/>
            <a:ext cx="795263" cy="886292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4" y="0"/>
                </a:lnTo>
                <a:lnTo>
                  <a:pt x="1393594" y="1581383"/>
                </a:lnTo>
                <a:lnTo>
                  <a:pt x="0" y="1581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6243345" y="2859608"/>
            <a:ext cx="795263" cy="886292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47299B-5F39-9815-B6BC-F27384A3E85B}"/>
              </a:ext>
            </a:extLst>
          </p:cNvPr>
          <p:cNvSpPr/>
          <p:nvPr/>
        </p:nvSpPr>
        <p:spPr>
          <a:xfrm>
            <a:off x="1507638" y="5315208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D13BE5-3FE9-0AF6-A3CB-953DEB0A1B65}"/>
              </a:ext>
            </a:extLst>
          </p:cNvPr>
          <p:cNvSpPr txBox="1"/>
          <p:nvPr/>
        </p:nvSpPr>
        <p:spPr>
          <a:xfrm>
            <a:off x="4188575" y="5261420"/>
            <a:ext cx="92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và</a:t>
            </a:r>
            <a:endParaRPr lang="en-US" sz="3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684B18-E1F4-ABAE-10FD-452AE3755452}"/>
              </a:ext>
            </a:extLst>
          </p:cNvPr>
          <p:cNvSpPr/>
          <p:nvPr/>
        </p:nvSpPr>
        <p:spPr>
          <a:xfrm>
            <a:off x="4974518" y="5315208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E3EA60-E250-BEEC-18B9-E1543C180D12}"/>
              </a:ext>
            </a:extLst>
          </p:cNvPr>
          <p:cNvSpPr txBox="1"/>
          <p:nvPr/>
        </p:nvSpPr>
        <p:spPr>
          <a:xfrm>
            <a:off x="7577224" y="5315208"/>
            <a:ext cx="181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9071E7-DB86-6A41-ADF9-577CE0FEE422}"/>
              </a:ext>
            </a:extLst>
          </p:cNvPr>
          <p:cNvSpPr/>
          <p:nvPr/>
        </p:nvSpPr>
        <p:spPr>
          <a:xfrm>
            <a:off x="9017600" y="5315208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Image result for dấu hỏi chấm">
            <a:extLst>
              <a:ext uri="{FF2B5EF4-FFF2-40B4-BE49-F238E27FC236}">
                <a16:creationId xmlns:a16="http://schemas.microsoft.com/office/drawing/2014/main" id="{D0141117-7CF7-002A-D3A2-C87B1813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08" y="5412754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dấu hỏi chấm">
            <a:extLst>
              <a:ext uri="{FF2B5EF4-FFF2-40B4-BE49-F238E27FC236}">
                <a16:creationId xmlns:a16="http://schemas.microsoft.com/office/drawing/2014/main" id="{54A5B7D9-5089-C05D-C011-04A05DFA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56" y="5412754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dấu hỏi chấm">
            <a:extLst>
              <a:ext uri="{FF2B5EF4-FFF2-40B4-BE49-F238E27FC236}">
                <a16:creationId xmlns:a16="http://schemas.microsoft.com/office/drawing/2014/main" id="{28463BF9-49C9-2EAA-5617-75F54696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36" y="5401014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F1DC2A-31E9-42D6-6F82-53CBD60D597D}"/>
              </a:ext>
            </a:extLst>
          </p:cNvPr>
          <p:cNvSpPr/>
          <p:nvPr/>
        </p:nvSpPr>
        <p:spPr>
          <a:xfrm>
            <a:off x="1621287" y="5401014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9744C1-847D-A5EB-8142-0119015ACE0F}"/>
              </a:ext>
            </a:extLst>
          </p:cNvPr>
          <p:cNvSpPr/>
          <p:nvPr/>
        </p:nvSpPr>
        <p:spPr>
          <a:xfrm>
            <a:off x="5110000" y="5378628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F82C1F-8B70-CB17-0242-A49309EF1C49}"/>
              </a:ext>
            </a:extLst>
          </p:cNvPr>
          <p:cNvSpPr/>
          <p:nvPr/>
        </p:nvSpPr>
        <p:spPr>
          <a:xfrm>
            <a:off x="9170908" y="5390368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7DD19AA-AF72-DA42-F886-1086CDB336A7}"/>
              </a:ext>
            </a:extLst>
          </p:cNvPr>
          <p:cNvSpPr/>
          <p:nvPr/>
        </p:nvSpPr>
        <p:spPr>
          <a:xfrm>
            <a:off x="2657854" y="5153513"/>
            <a:ext cx="977153" cy="958071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1F4E23F9-837A-AC3F-CF63-CC54FB0D9DD7}"/>
              </a:ext>
            </a:extLst>
          </p:cNvPr>
          <p:cNvSpPr/>
          <p:nvPr/>
        </p:nvSpPr>
        <p:spPr>
          <a:xfrm>
            <a:off x="6367623" y="5100936"/>
            <a:ext cx="977153" cy="958071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160D2326-99BC-98B8-07A7-97256827EBAC}"/>
              </a:ext>
            </a:extLst>
          </p:cNvPr>
          <p:cNvSpPr/>
          <p:nvPr/>
        </p:nvSpPr>
        <p:spPr>
          <a:xfrm>
            <a:off x="10274069" y="5100936"/>
            <a:ext cx="977153" cy="958071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78B40397-5257-ED1F-0BE3-DE7AA3F7061E}"/>
              </a:ext>
            </a:extLst>
          </p:cNvPr>
          <p:cNvSpPr/>
          <p:nvPr/>
        </p:nvSpPr>
        <p:spPr>
          <a:xfrm>
            <a:off x="8667038" y="1128038"/>
            <a:ext cx="3296603" cy="3942641"/>
          </a:xfrm>
          <a:custGeom>
            <a:avLst/>
            <a:gdLst/>
            <a:ahLst/>
            <a:cxnLst/>
            <a:rect l="l" t="t" r="r" b="b"/>
            <a:pathLst>
              <a:path w="7224819" h="8041537">
                <a:moveTo>
                  <a:pt x="0" y="0"/>
                </a:moveTo>
                <a:lnTo>
                  <a:pt x="7224819" y="0"/>
                </a:lnTo>
                <a:lnTo>
                  <a:pt x="7224819" y="8041537"/>
                </a:lnTo>
                <a:lnTo>
                  <a:pt x="0" y="8041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7503821-4695-68CE-3151-288DD015D080}"/>
              </a:ext>
            </a:extLst>
          </p:cNvPr>
          <p:cNvSpPr/>
          <p:nvPr/>
        </p:nvSpPr>
        <p:spPr>
          <a:xfrm>
            <a:off x="9238116" y="1703598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EE85921F-4D4F-97D2-87F2-E33F9710263C}"/>
              </a:ext>
            </a:extLst>
          </p:cNvPr>
          <p:cNvSpPr/>
          <p:nvPr/>
        </p:nvSpPr>
        <p:spPr>
          <a:xfrm>
            <a:off x="9925009" y="1420278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5A8DA06E-DA86-5D88-BE3D-B24804B5C8D5}"/>
              </a:ext>
            </a:extLst>
          </p:cNvPr>
          <p:cNvSpPr/>
          <p:nvPr/>
        </p:nvSpPr>
        <p:spPr>
          <a:xfrm>
            <a:off x="10586106" y="1755046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7CB447BE-28C9-E133-F311-2D7C8F32E21E}"/>
              </a:ext>
            </a:extLst>
          </p:cNvPr>
          <p:cNvSpPr/>
          <p:nvPr/>
        </p:nvSpPr>
        <p:spPr>
          <a:xfrm>
            <a:off x="9022580" y="2420448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463CAC28-B457-3532-8474-8AE0B0C9693D}"/>
              </a:ext>
            </a:extLst>
          </p:cNvPr>
          <p:cNvSpPr/>
          <p:nvPr/>
        </p:nvSpPr>
        <p:spPr>
          <a:xfrm>
            <a:off x="9817512" y="2179131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E87D65DD-BEC1-4A5A-2A01-8634E76C437A}"/>
              </a:ext>
            </a:extLst>
          </p:cNvPr>
          <p:cNvSpPr/>
          <p:nvPr/>
        </p:nvSpPr>
        <p:spPr>
          <a:xfrm>
            <a:off x="10765897" y="2438564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936489E8-5739-5FB9-2458-9318CC362C52}"/>
              </a:ext>
            </a:extLst>
          </p:cNvPr>
          <p:cNvSpPr/>
          <p:nvPr/>
        </p:nvSpPr>
        <p:spPr>
          <a:xfrm>
            <a:off x="9706479" y="2815460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4616A6FB-8B54-7661-51B7-202B24DDA839}"/>
              </a:ext>
            </a:extLst>
          </p:cNvPr>
          <p:cNvSpPr/>
          <p:nvPr/>
        </p:nvSpPr>
        <p:spPr>
          <a:xfrm>
            <a:off x="10366411" y="2992818"/>
            <a:ext cx="705458" cy="627843"/>
          </a:xfrm>
          <a:custGeom>
            <a:avLst/>
            <a:gdLst/>
            <a:ahLst/>
            <a:cxnLst/>
            <a:rect l="l" t="t" r="r" b="b"/>
            <a:pathLst>
              <a:path w="1393595" h="1581384">
                <a:moveTo>
                  <a:pt x="0" y="0"/>
                </a:moveTo>
                <a:lnTo>
                  <a:pt x="1393595" y="0"/>
                </a:lnTo>
                <a:lnTo>
                  <a:pt x="1393595" y="1581384"/>
                </a:lnTo>
                <a:lnTo>
                  <a:pt x="0" y="158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Freeform 2">
            <a:extLst>
              <a:ext uri="{FF2B5EF4-FFF2-40B4-BE49-F238E27FC236}">
                <a16:creationId xmlns:a16="http://schemas.microsoft.com/office/drawing/2014/main" id="{90A1D604-DD13-0156-A70A-0353930034F8}"/>
              </a:ext>
            </a:extLst>
          </p:cNvPr>
          <p:cNvSpPr/>
          <p:nvPr/>
        </p:nvSpPr>
        <p:spPr>
          <a:xfrm>
            <a:off x="86171" y="1363224"/>
            <a:ext cx="1369569" cy="1389261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26470483-7B72-F44D-9CAA-E2BB878ABCFE}"/>
              </a:ext>
            </a:extLst>
          </p:cNvPr>
          <p:cNvSpPr/>
          <p:nvPr/>
        </p:nvSpPr>
        <p:spPr>
          <a:xfrm>
            <a:off x="77830" y="1298991"/>
            <a:ext cx="1413461" cy="566420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8540CB-D8AF-DB86-70AC-32103A1458AD}"/>
              </a:ext>
            </a:extLst>
          </p:cNvPr>
          <p:cNvSpPr txBox="1"/>
          <p:nvPr/>
        </p:nvSpPr>
        <p:spPr>
          <a:xfrm>
            <a:off x="192389" y="1734199"/>
            <a:ext cx="131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quà</a:t>
            </a:r>
            <a:endParaRPr lang="en-US" sz="2400" b="1" dirty="0"/>
          </a:p>
        </p:txBody>
      </p:sp>
      <p:pic>
        <p:nvPicPr>
          <p:cNvPr id="43" name="Picture 42">
            <a:hlinkClick r:id="rId13" action="ppaction://hlinksldjump"/>
            <a:extLst>
              <a:ext uri="{FF2B5EF4-FFF2-40B4-BE49-F238E27FC236}">
                <a16:creationId xmlns:a16="http://schemas.microsoft.com/office/drawing/2014/main" id="{BADA5341-579F-4257-74A1-1D1C73FB2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24944" y="6201895"/>
            <a:ext cx="2211591" cy="65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37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65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1528 L 0.04597 -0.04399 C 0.05547 -0.05047 0.06992 -0.05394 0.08503 -0.05394 C 0.10222 -0.05394 0.11602 -0.05047 0.12552 -0.04399 L 0.17162 -0.01528 " pathEditMode="relative" rAng="0" ptsTypes="AAAAA">
                                      <p:cBhvr>
                                        <p:cTn id="17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0456 -0.16065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 animBg="1"/>
      <p:bldP spid="17" grpId="0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6" grpId="0" animBg="1"/>
      <p:bldP spid="19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1488AAC-2174-D4C4-FB6D-05AD4183C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2917" l="5417" r="94167">
                        <a14:foregroundMark x1="32083" y1="68750" x2="57500" y2="52917"/>
                        <a14:foregroundMark x1="57500" y1="52917" x2="58333" y2="52083"/>
                        <a14:foregroundMark x1="77917" y1="22083" x2="68333" y2="31250"/>
                        <a14:foregroundMark x1="85000" y1="6667" x2="85000" y2="6667"/>
                        <a14:foregroundMark x1="70000" y1="34167" x2="58750" y2="42917"/>
                        <a14:foregroundMark x1="12083" y1="81250" x2="22917" y2="78333"/>
                        <a14:foregroundMark x1="13750" y1="88750" x2="23750" y2="79167"/>
                        <a14:foregroundMark x1="15417" y1="91250" x2="15417" y2="91250"/>
                        <a14:foregroundMark x1="5417" y1="81250" x2="5417" y2="81250"/>
                        <a14:foregroundMark x1="15833" y1="74167" x2="27500" y2="72500"/>
                        <a14:foregroundMark x1="85417" y1="22083" x2="85417" y2="22083"/>
                        <a14:foregroundMark x1="86667" y1="20833" x2="80417" y2="27500"/>
                        <a14:foregroundMark x1="91250" y1="17500" x2="87500" y2="22500"/>
                        <a14:foregroundMark x1="92500" y1="12500" x2="94167" y2="15000"/>
                        <a14:foregroundMark x1="57917" y1="35833" x2="57917" y2="35833"/>
                        <a14:foregroundMark x1="54167" y1="35000" x2="60417" y2="33333"/>
                        <a14:foregroundMark x1="15417" y1="91250" x2="15417" y2="91250"/>
                        <a14:foregroundMark x1="15833" y1="92917" x2="15833" y2="92917"/>
                        <a14:foregroundMark x1="13750" y1="91250" x2="13750" y2="91250"/>
                        <a14:foregroundMark x1="86667" y1="6667" x2="86667" y2="6667"/>
                        <a14:foregroundMark x1="88750" y1="5417" x2="88750" y2="5417"/>
                        <a14:foregroundMark x1="87500" y1="5000" x2="87500" y2="5000"/>
                        <a14:foregroundMark x1="85417" y1="6250" x2="85417" y2="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64" y="1238342"/>
            <a:ext cx="1207578" cy="1207578"/>
          </a:xfrm>
          <a:prstGeom prst="rect">
            <a:avLst/>
          </a:prstGeom>
        </p:spPr>
      </p:pic>
      <p:pic>
        <p:nvPicPr>
          <p:cNvPr id="1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3CB18F03-52E8-8EED-A2D2-42B41729D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753" r="25306"/>
          <a:stretch/>
        </p:blipFill>
        <p:spPr>
          <a:xfrm>
            <a:off x="10296972" y="-3178"/>
            <a:ext cx="1786646" cy="167539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337491" y="1405807"/>
            <a:ext cx="3566645" cy="2706679"/>
          </a:xfrm>
          <a:custGeom>
            <a:avLst/>
            <a:gdLst/>
            <a:ahLst/>
            <a:cxnLst/>
            <a:rect l="l" t="t" r="r" b="b"/>
            <a:pathLst>
              <a:path w="5965502" h="5965502">
                <a:moveTo>
                  <a:pt x="0" y="0"/>
                </a:moveTo>
                <a:lnTo>
                  <a:pt x="5965502" y="0"/>
                </a:lnTo>
                <a:lnTo>
                  <a:pt x="5965502" y="5965502"/>
                </a:lnTo>
                <a:lnTo>
                  <a:pt x="0" y="5965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189570" y="1406376"/>
            <a:ext cx="3459570" cy="2706679"/>
          </a:xfrm>
          <a:custGeom>
            <a:avLst/>
            <a:gdLst/>
            <a:ahLst/>
            <a:cxnLst/>
            <a:rect l="l" t="t" r="r" b="b"/>
            <a:pathLst>
              <a:path w="5965502" h="5965502">
                <a:moveTo>
                  <a:pt x="0" y="0"/>
                </a:moveTo>
                <a:lnTo>
                  <a:pt x="5965502" y="0"/>
                </a:lnTo>
                <a:lnTo>
                  <a:pt x="5965502" y="5965502"/>
                </a:lnTo>
                <a:lnTo>
                  <a:pt x="0" y="5965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4239402" y="2165475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3488824" y="2467356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2672216" y="2634625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6338950" y="2707034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4728054" y="2826690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6938958" y="2373581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7539807" y="2644098"/>
            <a:ext cx="697801" cy="1371600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2" y="0"/>
                </a:lnTo>
                <a:lnTo>
                  <a:pt x="10467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8925193" y="2319722"/>
            <a:ext cx="697801" cy="1371600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8277361" y="2743200"/>
            <a:ext cx="697801" cy="1371600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B3066B-FD44-FD6E-2CAB-E7A3ACEC3185}"/>
              </a:ext>
            </a:extLst>
          </p:cNvPr>
          <p:cNvSpPr/>
          <p:nvPr/>
        </p:nvSpPr>
        <p:spPr>
          <a:xfrm>
            <a:off x="2239557" y="4785834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A8A9E8-4209-63EC-5FB4-3C314183E088}"/>
              </a:ext>
            </a:extLst>
          </p:cNvPr>
          <p:cNvSpPr txBox="1"/>
          <p:nvPr/>
        </p:nvSpPr>
        <p:spPr>
          <a:xfrm>
            <a:off x="4920494" y="4732046"/>
            <a:ext cx="92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và</a:t>
            </a:r>
            <a:endParaRPr lang="en-US" sz="3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133AD1-E015-7AA9-F8E4-4C404D822951}"/>
              </a:ext>
            </a:extLst>
          </p:cNvPr>
          <p:cNvSpPr/>
          <p:nvPr/>
        </p:nvSpPr>
        <p:spPr>
          <a:xfrm>
            <a:off x="5706437" y="4785834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E8B7BB-6E71-EAF5-FCB6-B75A5DEA1E0B}"/>
              </a:ext>
            </a:extLst>
          </p:cNvPr>
          <p:cNvSpPr txBox="1"/>
          <p:nvPr/>
        </p:nvSpPr>
        <p:spPr>
          <a:xfrm>
            <a:off x="8309143" y="4785834"/>
            <a:ext cx="181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được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447AB29-4988-E24A-6CE6-B505C7D2407B}"/>
              </a:ext>
            </a:extLst>
          </p:cNvPr>
          <p:cNvSpPr/>
          <p:nvPr/>
        </p:nvSpPr>
        <p:spPr>
          <a:xfrm>
            <a:off x="9749519" y="4785834"/>
            <a:ext cx="977153" cy="71717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Image result for dấu hỏi chấm">
            <a:extLst>
              <a:ext uri="{FF2B5EF4-FFF2-40B4-BE49-F238E27FC236}">
                <a16:creationId xmlns:a16="http://schemas.microsoft.com/office/drawing/2014/main" id="{E105F076-4104-C027-C8A9-DB518CBE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7" y="4883380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dấu hỏi chấm">
            <a:extLst>
              <a:ext uri="{FF2B5EF4-FFF2-40B4-BE49-F238E27FC236}">
                <a16:creationId xmlns:a16="http://schemas.microsoft.com/office/drawing/2014/main" id="{2EEF5AF5-EAF0-5655-A7AE-ED182400C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75" y="4883380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dấu hỏi chấm">
            <a:extLst>
              <a:ext uri="{FF2B5EF4-FFF2-40B4-BE49-F238E27FC236}">
                <a16:creationId xmlns:a16="http://schemas.microsoft.com/office/drawing/2014/main" id="{993A23D4-DBB1-68D0-6052-21FF70DB9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55" y="4871640"/>
            <a:ext cx="765276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4CD8467-195B-B298-C3D3-C801F7D11561}"/>
              </a:ext>
            </a:extLst>
          </p:cNvPr>
          <p:cNvSpPr/>
          <p:nvPr/>
        </p:nvSpPr>
        <p:spPr>
          <a:xfrm>
            <a:off x="2428703" y="4849254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FCE84E-F0A3-C843-DFFB-7DF6FA6D1506}"/>
              </a:ext>
            </a:extLst>
          </p:cNvPr>
          <p:cNvSpPr/>
          <p:nvPr/>
        </p:nvSpPr>
        <p:spPr>
          <a:xfrm>
            <a:off x="5741079" y="4838609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9DD8DE-6F96-0766-7B86-723B20105A17}"/>
              </a:ext>
            </a:extLst>
          </p:cNvPr>
          <p:cNvSpPr/>
          <p:nvPr/>
        </p:nvSpPr>
        <p:spPr>
          <a:xfrm>
            <a:off x="9898952" y="4813623"/>
            <a:ext cx="704704" cy="56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E537DB04-5076-F00C-1B5A-2E4F7CCBDC0E}"/>
              </a:ext>
            </a:extLst>
          </p:cNvPr>
          <p:cNvSpPr/>
          <p:nvPr/>
        </p:nvSpPr>
        <p:spPr>
          <a:xfrm>
            <a:off x="3569164" y="4280962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7B9E910A-672B-F1B4-A857-682183E40C8A}"/>
              </a:ext>
            </a:extLst>
          </p:cNvPr>
          <p:cNvSpPr/>
          <p:nvPr/>
        </p:nvSpPr>
        <p:spPr>
          <a:xfrm>
            <a:off x="7086410" y="4221051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C943CDFF-BABB-E147-2F7F-568DE9B6EBFE}"/>
              </a:ext>
            </a:extLst>
          </p:cNvPr>
          <p:cNvSpPr/>
          <p:nvPr/>
        </p:nvSpPr>
        <p:spPr>
          <a:xfrm>
            <a:off x="11123133" y="4232999"/>
            <a:ext cx="739957" cy="1255989"/>
          </a:xfrm>
          <a:custGeom>
            <a:avLst/>
            <a:gdLst/>
            <a:ahLst/>
            <a:cxnLst/>
            <a:rect l="l" t="t" r="r" b="b"/>
            <a:pathLst>
              <a:path w="1046702" h="2057400">
                <a:moveTo>
                  <a:pt x="0" y="0"/>
                </a:moveTo>
                <a:lnTo>
                  <a:pt x="1046703" y="0"/>
                </a:lnTo>
                <a:lnTo>
                  <a:pt x="104670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1" name="bút chì">
            <a:extLst>
              <a:ext uri="{FF2B5EF4-FFF2-40B4-BE49-F238E27FC236}">
                <a16:creationId xmlns:a16="http://schemas.microsoft.com/office/drawing/2014/main" id="{A0718E87-741F-9A72-5C1C-48E5B026360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92" b="97531" l="905" r="95023">
                        <a14:foregroundMark x1="93213" y1="6996" x2="93213" y2="6996"/>
                        <a14:foregroundMark x1="7692" y1="91358" x2="7692" y2="91358"/>
                        <a14:foregroundMark x1="4525" y1="93416" x2="4525" y2="93416"/>
                        <a14:foregroundMark x1="905" y1="97531" x2="905" y2="97531"/>
                        <a14:foregroundMark x1="95023" y1="3292" x2="95023" y2="3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70" y="1238342"/>
            <a:ext cx="790396" cy="869078"/>
          </a:xfrm>
          <a:prstGeom prst="rect">
            <a:avLst/>
          </a:prstGeom>
        </p:spPr>
      </p:pic>
      <p:sp>
        <p:nvSpPr>
          <p:cNvPr id="32" name="Freeform 2">
            <a:extLst>
              <a:ext uri="{FF2B5EF4-FFF2-40B4-BE49-F238E27FC236}">
                <a16:creationId xmlns:a16="http://schemas.microsoft.com/office/drawing/2014/main" id="{027A9A0F-3CA8-DEFF-B5DB-2108C82B77A5}"/>
              </a:ext>
            </a:extLst>
          </p:cNvPr>
          <p:cNvSpPr/>
          <p:nvPr/>
        </p:nvSpPr>
        <p:spPr>
          <a:xfrm>
            <a:off x="433098" y="1170025"/>
            <a:ext cx="1369569" cy="1389261"/>
          </a:xfrm>
          <a:custGeom>
            <a:avLst/>
            <a:gdLst/>
            <a:ahLst/>
            <a:cxnLst/>
            <a:rect l="l" t="t" r="r" b="b"/>
            <a:pathLst>
              <a:path w="6922009" h="5117054">
                <a:moveTo>
                  <a:pt x="0" y="0"/>
                </a:moveTo>
                <a:lnTo>
                  <a:pt x="6922009" y="0"/>
                </a:lnTo>
                <a:lnTo>
                  <a:pt x="6922009" y="5117054"/>
                </a:lnTo>
                <a:lnTo>
                  <a:pt x="0" y="5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t="-60826" r="-17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DB6482DD-7F0A-94F5-B0B6-11BE2218646E}"/>
              </a:ext>
            </a:extLst>
          </p:cNvPr>
          <p:cNvSpPr/>
          <p:nvPr/>
        </p:nvSpPr>
        <p:spPr>
          <a:xfrm>
            <a:off x="407637" y="1122597"/>
            <a:ext cx="1413461" cy="566420"/>
          </a:xfrm>
          <a:custGeom>
            <a:avLst/>
            <a:gdLst/>
            <a:ahLst/>
            <a:cxnLst/>
            <a:rect l="l" t="t" r="r" b="b"/>
            <a:pathLst>
              <a:path w="7046595" h="3176462">
                <a:moveTo>
                  <a:pt x="0" y="0"/>
                </a:moveTo>
                <a:lnTo>
                  <a:pt x="7046595" y="0"/>
                </a:lnTo>
                <a:lnTo>
                  <a:pt x="7046595" y="3176462"/>
                </a:lnTo>
                <a:lnTo>
                  <a:pt x="0" y="31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b="-1590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678B5B-ED66-0E37-3382-1E75617D44B2}"/>
              </a:ext>
            </a:extLst>
          </p:cNvPr>
          <p:cNvSpPr txBox="1"/>
          <p:nvPr/>
        </p:nvSpPr>
        <p:spPr>
          <a:xfrm>
            <a:off x="539316" y="1541000"/>
            <a:ext cx="131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quà</a:t>
            </a:r>
            <a:endParaRPr lang="en-US" sz="2400" b="1" dirty="0"/>
          </a:p>
        </p:txBody>
      </p:sp>
      <p:pic>
        <p:nvPicPr>
          <p:cNvPr id="36" name="Picture 35">
            <a:hlinkClick r:id="rId16" action="ppaction://hlinksldjump"/>
            <a:extLst>
              <a:ext uri="{FF2B5EF4-FFF2-40B4-BE49-F238E27FC236}">
                <a16:creationId xmlns:a16="http://schemas.microsoft.com/office/drawing/2014/main" id="{F3996451-FB4B-306F-85CE-4E9EFBA17E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13695" y="6276128"/>
            <a:ext cx="2074494" cy="61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1528 L 0.04596 -0.04398 C 0.05547 -0.05046 0.06992 -0.05393 0.08502 -0.05393 C 0.10221 -0.05393 0.11601 -0.05046 0.12552 -0.04398 L 0.17161 -0.01528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00573 -0.176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833C-4845-54C2-72B3-3116C791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BEA362-54CD-B3BE-9F61-4EA94158B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074"/>
            <a:ext cx="12192000" cy="68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13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3E7BF-A645-A355-21B8-9BA93AE22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CF4B9-558C-BA1B-2750-00A8AE9AE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33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D020-559A-5EDA-14BC-645F88AF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5F99D-BEB1-D1F8-D904-BF79029B4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4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/>
          <p:cNvSpPr/>
          <p:nvPr/>
        </p:nvSpPr>
        <p:spPr>
          <a:xfrm>
            <a:off x="3023632" y="2810963"/>
            <a:ext cx="6104392" cy="377719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/>
          <p:cNvSpPr txBox="1"/>
          <p:nvPr/>
        </p:nvSpPr>
        <p:spPr>
          <a:xfrm>
            <a:off x="2410232" y="4777475"/>
            <a:ext cx="7296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5335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MẤY</a:t>
            </a:r>
            <a:r>
              <a:rPr lang="en-GB" altLang="zh-CN" sz="5335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5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GB" altLang="zh-CN" sz="5335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5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MẤY</a:t>
            </a:r>
            <a:endParaRPr lang="vi-VN" altLang="zh-CN" sz="5335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/>
          <p:cNvSpPr/>
          <p:nvPr/>
        </p:nvSpPr>
        <p:spPr>
          <a:xfrm>
            <a:off x="5252660" y="3662518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5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5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5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  <p:bldP spid="10" grpId="0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(1)">
            <a:hlinkClick r:id="" action="ppaction://media"/>
            <a:extLst>
              <a:ext uri="{FF2B5EF4-FFF2-40B4-BE49-F238E27FC236}">
                <a16:creationId xmlns:a16="http://schemas.microsoft.com/office/drawing/2014/main" id="{2C5AE08D-6125-4C60-58D4-D61A58B38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2823210" y="1633735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Đếm số cá ở mỗi bể và ở cả hai bể.</a:t>
            </a: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72" b="91987" l="2828" r="96144">
                        <a14:foregroundMark x1="8483" y1="17949" x2="8483" y2="17949"/>
                        <a14:foregroundMark x1="2956" y1="28526" x2="2956" y2="28526"/>
                        <a14:foregroundMark x1="10026" y1="26923" x2="10026" y2="26923"/>
                        <a14:foregroundMark x1="8997" y1="47115" x2="8997" y2="47115"/>
                        <a14:foregroundMark x1="7069" y1="45513" x2="7069" y2="45513"/>
                        <a14:foregroundMark x1="7584" y1="48718" x2="7584" y2="48718"/>
                        <a14:foregroundMark x1="11054" y1="44551" x2="11054" y2="44551"/>
                        <a14:foregroundMark x1="14139" y1="42949" x2="14139" y2="42949"/>
                        <a14:foregroundMark x1="8869" y1="55449" x2="8869" y2="55449"/>
                        <a14:foregroundMark x1="9640" y1="53205" x2="9640" y2="53205"/>
                        <a14:foregroundMark x1="29177" y1="24679" x2="29177" y2="24679"/>
                        <a14:foregroundMark x1="29434" y1="20513" x2="29434" y2="20513"/>
                        <a14:foregroundMark x1="91774" y1="7692" x2="91774" y2="7692"/>
                        <a14:foregroundMark x1="95244" y1="14744" x2="95244" y2="14744"/>
                        <a14:foregroundMark x1="92416" y1="20513" x2="92416" y2="20513"/>
                        <a14:foregroundMark x1="91260" y1="25641" x2="91260" y2="25641"/>
                        <a14:foregroundMark x1="93702" y1="36859" x2="93702" y2="36859"/>
                        <a14:foregroundMark x1="92288" y1="33654" x2="92288" y2="33654"/>
                        <a14:foregroundMark x1="90231" y1="47756" x2="90231" y2="47756"/>
                        <a14:foregroundMark x1="92159" y1="46154" x2="92159" y2="46154"/>
                        <a14:foregroundMark x1="96144" y1="43590" x2="96144" y2="43590"/>
                        <a14:foregroundMark x1="96144" y1="43590" x2="96144" y2="43590"/>
                        <a14:foregroundMark x1="88689" y1="35577" x2="88689" y2="35577"/>
                        <a14:foregroundMark x1="88817" y1="43269" x2="88817" y2="43269"/>
                        <a14:foregroundMark x1="89717" y1="42949" x2="89717" y2="42949"/>
                        <a14:foregroundMark x1="89717" y1="42949" x2="95373" y2="38462"/>
                        <a14:foregroundMark x1="93059" y1="49679" x2="86632" y2="51603"/>
                        <a14:foregroundMark x1="93830" y1="51923" x2="87275" y2="52244"/>
                        <a14:foregroundMark x1="4370" y1="49679" x2="4370" y2="49679"/>
                        <a14:foregroundMark x1="29177" y1="62179" x2="29177" y2="62179"/>
                        <a14:foregroundMark x1="35219" y1="63782" x2="35219" y2="63782"/>
                        <a14:foregroundMark x1="30463" y1="63782" x2="30463" y2="63782"/>
                        <a14:foregroundMark x1="26992" y1="61218" x2="26992" y2="61218"/>
                        <a14:foregroundMark x1="31748" y1="84615" x2="31748" y2="84615"/>
                        <a14:foregroundMark x1="29820" y1="82692" x2="29820" y2="82692"/>
                        <a14:foregroundMark x1="30334" y1="79167" x2="30334" y2="79167"/>
                        <a14:foregroundMark x1="30334" y1="79167" x2="30720" y2="89423"/>
                        <a14:foregroundMark x1="27378" y1="85256" x2="27378" y2="83013"/>
                        <a14:foregroundMark x1="36761" y1="84295" x2="36761" y2="84295"/>
                        <a14:foregroundMark x1="51285" y1="83013" x2="48715" y2="82372"/>
                        <a14:foregroundMark x1="48715" y1="82372" x2="48715" y2="85256"/>
                        <a14:foregroundMark x1="47044" y1="78526" x2="47943" y2="86538"/>
                        <a14:foregroundMark x1="55270" y1="85256" x2="55270" y2="85256"/>
                        <a14:foregroundMark x1="71594" y1="83654" x2="71594" y2="83654"/>
                        <a14:foregroundMark x1="71594" y1="83654" x2="73265" y2="83654"/>
                        <a14:foregroundMark x1="74036" y1="83654" x2="74422" y2="91987"/>
                        <a14:foregroundMark x1="73650" y1="77885" x2="70437" y2="79808"/>
                        <a14:foregroundMark x1="79692" y1="66026" x2="79692" y2="66026"/>
                        <a14:foregroundMark x1="80334" y1="84295" x2="80334" y2="84295"/>
                        <a14:foregroundMark x1="72108" y1="69231" x2="72108" y2="62500"/>
                        <a14:foregroundMark x1="74807" y1="67308" x2="73907" y2="61859"/>
                        <a14:foregroundMark x1="9126" y1="28526" x2="9126" y2="28526"/>
                        <a14:foregroundMark x1="71722" y1="30449" x2="71722" y2="30449"/>
                        <a14:foregroundMark x1="6041" y1="24038" x2="6041" y2="24038"/>
                        <a14:foregroundMark x1="25964" y1="58013" x2="25964" y2="58013"/>
                        <a14:foregroundMark x1="25578" y1="61859" x2="25578" y2="61859"/>
                        <a14:foregroundMark x1="31491" y1="66987" x2="31491" y2="66987"/>
                        <a14:foregroundMark x1="31491" y1="59936" x2="31491" y2="59936"/>
                        <a14:foregroundMark x1="31491" y1="59936" x2="31491" y2="59936"/>
                        <a14:foregroundMark x1="31748" y1="62821" x2="31748" y2="62821"/>
                        <a14:foregroundMark x1="31748" y1="66026" x2="31748" y2="66026"/>
                        <a14:foregroundMark x1="31748" y1="69551" x2="31748" y2="69551"/>
                        <a14:foregroundMark x1="31234" y1="72756" x2="31234" y2="72756"/>
                        <a14:foregroundMark x1="49486" y1="77244" x2="49486" y2="77244"/>
                        <a14:foregroundMark x1="51671" y1="77244" x2="51671" y2="77244"/>
                        <a14:foregroundMark x1="52571" y1="83333" x2="52571" y2="83333"/>
                        <a14:foregroundMark x1="52571" y1="89103" x2="52571" y2="89103"/>
                        <a14:foregroundMark x1="52314" y1="85897" x2="52314" y2="85897"/>
                        <a14:foregroundMark x1="52442" y1="84936" x2="52442" y2="84936"/>
                        <a14:foregroundMark x1="52571" y1="86218" x2="52571" y2="86218"/>
                        <a14:foregroundMark x1="27249" y1="76603" x2="27249" y2="76603"/>
                        <a14:foregroundMark x1="29306" y1="76603" x2="29306" y2="76603"/>
                        <a14:foregroundMark x1="74165" y1="76603" x2="74165" y2="76603"/>
                        <a14:foregroundMark x1="69152" y1="60577" x2="69152" y2="60577"/>
                        <a14:foregroundMark x1="69923" y1="56410" x2="69923" y2="56410"/>
                        <a14:foregroundMark x1="73008" y1="56410" x2="73008" y2="56410"/>
                        <a14:foregroundMark x1="13496" y1="43269" x2="13496" y2="43269"/>
                        <a14:foregroundMark x1="15296" y1="38782" x2="15296" y2="38782"/>
                        <a14:backgroundMark x1="52828" y1="84295" x2="52828" y2="84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425" y="1714501"/>
            <a:ext cx="11382570" cy="4564733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083887" y="4520201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Mai có: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906481" y="4520201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Nam có: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038715" y="5282201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298633" y="5282201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</a:p>
        </p:txBody>
      </p:sp>
      <p:sp>
        <p:nvSpPr>
          <p:cNvPr id="121" name="Rectangle: Rounded Corners 120"/>
          <p:cNvSpPr/>
          <p:nvPr/>
        </p:nvSpPr>
        <p:spPr>
          <a:xfrm>
            <a:off x="3372167" y="4317667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2" name="Rectangle: Rounded Corners 121"/>
          <p:cNvSpPr/>
          <p:nvPr/>
        </p:nvSpPr>
        <p:spPr>
          <a:xfrm>
            <a:off x="8344416" y="4298617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" name="Rectangle: Rounded Corners 122"/>
          <p:cNvSpPr/>
          <p:nvPr/>
        </p:nvSpPr>
        <p:spPr>
          <a:xfrm>
            <a:off x="3410267" y="5222542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4" name="Rectangle: Rounded Corners 123"/>
          <p:cNvSpPr/>
          <p:nvPr/>
        </p:nvSpPr>
        <p:spPr>
          <a:xfrm>
            <a:off x="5734367" y="5222542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5" name="Rectangle: Rounded Corners 124"/>
          <p:cNvSpPr/>
          <p:nvPr/>
        </p:nvSpPr>
        <p:spPr>
          <a:xfrm>
            <a:off x="8353742" y="5222542"/>
            <a:ext cx="714058" cy="714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25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8E0A46-2654-09C0-47AB-B28C86912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0" y="489857"/>
            <a:ext cx="5682691" cy="2939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117BCE-09FB-588F-7301-B8C353CB3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01" b="33825"/>
          <a:stretch>
            <a:fillRect/>
          </a:stretch>
        </p:blipFill>
        <p:spPr>
          <a:xfrm>
            <a:off x="6195707" y="489857"/>
            <a:ext cx="5408813" cy="2939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1D172-0C6F-CBAE-0E1E-826C5A116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24" b="302"/>
          <a:stretch>
            <a:fillRect/>
          </a:stretch>
        </p:blipFill>
        <p:spPr>
          <a:xfrm>
            <a:off x="3126581" y="3610947"/>
            <a:ext cx="6138252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1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412115"/>
            <a:ext cx="522605" cy="9664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310" y="530860"/>
            <a:ext cx="723265" cy="8483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b="66926"/>
          <a:stretch>
            <a:fillRect/>
          </a:stretch>
        </p:blipFill>
        <p:spPr>
          <a:xfrm>
            <a:off x="205105" y="1377950"/>
            <a:ext cx="11781790" cy="5116830"/>
          </a:xfrm>
          <a:prstGeom prst="rect">
            <a:avLst/>
          </a:prstGeom>
        </p:spPr>
      </p:pic>
      <p:sp>
        <p:nvSpPr>
          <p:cNvPr id="27" name="Rectangle: Rounded Corners 26"/>
          <p:cNvSpPr/>
          <p:nvPr/>
        </p:nvSpPr>
        <p:spPr>
          <a:xfrm>
            <a:off x="1611630" y="2290445"/>
            <a:ext cx="714375" cy="1247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10419080" y="2290445"/>
            <a:ext cx="714375" cy="1247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3394710" y="4906010"/>
            <a:ext cx="714375" cy="12871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5680710" y="4906010"/>
            <a:ext cx="714375" cy="12871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8408670" y="4906010"/>
            <a:ext cx="714375" cy="12865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0705" y="185420"/>
            <a:ext cx="522605" cy="684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310" y="185420"/>
            <a:ext cx="723265" cy="7924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33101" b="33825"/>
          <a:stretch>
            <a:fillRect/>
          </a:stretch>
        </p:blipFill>
        <p:spPr>
          <a:xfrm>
            <a:off x="205105" y="978535"/>
            <a:ext cx="11781790" cy="5743575"/>
          </a:xfrm>
          <a:prstGeom prst="rect">
            <a:avLst/>
          </a:prstGeom>
        </p:spPr>
      </p:pic>
      <p:sp>
        <p:nvSpPr>
          <p:cNvPr id="27" name="Rectangle: Rounded Corners 26"/>
          <p:cNvSpPr/>
          <p:nvPr/>
        </p:nvSpPr>
        <p:spPr>
          <a:xfrm>
            <a:off x="1611630" y="2009775"/>
            <a:ext cx="714375" cy="14185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10617200" y="2009775"/>
            <a:ext cx="714375" cy="14192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3394710" y="4998085"/>
            <a:ext cx="714375" cy="1449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5680710" y="4997450"/>
            <a:ext cx="714375" cy="1449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8408670" y="4998085"/>
            <a:ext cx="714375" cy="1449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141</Words>
  <Application>Microsoft Office PowerPoint</Application>
  <PresentationFormat>Widescreen</PresentationFormat>
  <Paragraphs>76</Paragraphs>
  <Slides>27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nguoitienlang2023@outlook.com.vn</cp:lastModifiedBy>
  <cp:revision>149</cp:revision>
  <dcterms:created xsi:type="dcterms:W3CDTF">2020-08-20T03:35:00Z</dcterms:created>
  <dcterms:modified xsi:type="dcterms:W3CDTF">2023-10-03T07:19:51Z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1033-12.2.0.13215</vt:lpwstr>
  </property>
  <property fmtid="{D5CDD505-2E9C-101B-9397-08002B2CF9AE}" pid="3" name="ICV">
    <vt:lpwstr>4247281C168D4B0B8CD906B4CA03380D_12</vt:lpwstr>
  </property>
</Properties>
</file>