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sldIdLst>
    <p:sldId id="323" r:id="rId5"/>
    <p:sldId id="290" r:id="rId6"/>
    <p:sldId id="327" r:id="rId7"/>
    <p:sldId id="289" r:id="rId8"/>
    <p:sldId id="326" r:id="rId9"/>
    <p:sldId id="258" r:id="rId10"/>
    <p:sldId id="274" r:id="rId11"/>
    <p:sldId id="275" r:id="rId12"/>
    <p:sldId id="276" r:id="rId13"/>
    <p:sldId id="277" r:id="rId14"/>
    <p:sldId id="278" r:id="rId15"/>
    <p:sldId id="279" r:id="rId16"/>
    <p:sldId id="288" r:id="rId17"/>
    <p:sldId id="273" r:id="rId18"/>
    <p:sldId id="259" r:id="rId19"/>
    <p:sldId id="282" r:id="rId20"/>
    <p:sldId id="283" r:id="rId21"/>
    <p:sldId id="284" r:id="rId22"/>
    <p:sldId id="285" r:id="rId23"/>
    <p:sldId id="325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9899-A7B1-5DEE-5669-7934FFF96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E6DAD-3DB7-4125-A2F1-3B1A2901B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03D3A-59BA-0B9F-9409-C33B7208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15696-391B-7028-89C4-6444D0BE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0996-0DC9-2FA3-BE6B-84156434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2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11A0-7147-D217-EB4C-879B16C5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6ACA0-6152-60CC-7680-5A9462CD0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9725F-8179-EBC4-E871-0E33D11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56790-7299-ED5E-6FB2-01EB966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A3A2-7815-2C60-54A4-C6F66F9B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354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7C9C-B26F-2068-2747-C3C6797E5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1B14F-C458-8938-5770-2D8EADA7F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F05FC-5948-5B66-6024-5851380B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9B144-851C-971F-37E0-B8339927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632A2-BB61-477A-8E34-4DF49049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60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0F5ED-71F0-EE1F-7F35-CFE94847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2928-81C8-6FD3-8F63-5772F45BF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AC073-A7E6-C843-8AD3-2EAA2ACC3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17D00-F90F-1189-C1F8-64AFDA5B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27503-FF8E-639C-9D6F-C7D48EB2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FBDE1-60EB-E300-E519-0069A60B9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74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C11C-83B7-3350-4ABB-24C921C7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6FB38-8AAF-1BF5-9E19-FB66A812D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4F031-F394-D3BA-9037-786F4B1FE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13582-A152-021A-1126-627D44141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9CF8E-8734-AA70-C10B-E2CDDD8C3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82A59-5E3D-1AD1-6037-88341C88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F54697-4053-C6FB-CCDD-6E2E0ABD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9E731-17F8-B671-BE1C-B6D17A00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13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3CB7-CE63-BFFE-82C3-85AFB41B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79DD6-7F55-F548-2677-58484480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2E3EB-7855-7C8B-5F21-49877879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73CF9-9EB9-E12B-176B-AA47C23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31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F6C1-9D8D-A297-0407-CA02A920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E94AD-068D-0B02-998D-2576E338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01BD9-9CA2-E466-4FE9-5EF2D77A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106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DE6B-3933-D271-EC6D-6DC1A041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55BC-50CD-F03A-EF0C-6198A6224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FD3A6-6BCB-E531-313E-69758297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26A17-BA8A-43D1-CD82-70E82E79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E2E-5811-DD03-3B81-7D69B4C3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42765-242F-453E-0AAC-1ABB94A8F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374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5A6D-99E1-19C7-295A-D876FCF3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E5D4C-E497-E699-4E55-AF57D5DB9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33871-4A0A-5C31-4F18-E359572A8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5E1F7-2C03-E88F-C9C3-2E073DB4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15FF-B06E-6BA6-C949-54010BD6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7CEBD-6C61-6FE7-59F4-39CDE311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594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EC33-2E80-5195-AFF4-2C1C3FC2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1CBAD-7494-D0C6-DA5E-6C5D1C1D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CFC3C-07B1-81C8-0995-3DBC5CDCC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7ABE5-5A9B-B45E-5C45-2CD2E8B9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F4907-1A76-4D89-250B-04FA46D7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77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C0B351-B86C-D752-6CDC-6FBD25C85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393C0-2F43-F4E2-B0DD-00D222972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EF62-814F-BBAA-7090-F4E280F1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463DD-BB28-6B32-0428-EC06E975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7C85-8C77-893F-049F-48297663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112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5E18B-58DB-F07A-6373-1C8E807E7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4E7C7-C0E4-44A3-9D98-44FB5CD00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979C7-30E9-3D2B-16FB-C5856BB6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7CAD-3C65-5F4F-B0DF-624D8F13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2375-21DE-C22F-C245-85525F0A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60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8604-B9C6-2236-43BA-DD32FB53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B838E-1D59-E6AF-515A-B0C9AA16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3428E-6AAA-A5C6-A233-E9822570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E300-3889-84E4-88F0-CDB8AF5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FD77F-6DA7-0791-4EFC-28EDEFFF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3B237-DDE5-3110-4E14-6AC8E292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D80BE-871B-A675-62BD-A9196D1A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DF4AB-8EAE-1556-09DD-261C9135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A671-2BDD-7591-53E8-BC58D145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408C-077B-1033-718E-2C35D2E43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4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6845-5270-F027-8407-27FF11B7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868B-E7DC-B46F-EC6F-65A7B11DE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4FA59-C735-0092-AF17-A82865A16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F7BC2-985B-E502-A64A-ECCD03090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34094-74D5-15AF-8AE5-FE8E4FF7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FBC2C-A5F9-482D-40A8-B9802B76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1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AFAD1-0712-230A-D882-970696D7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F5E06-54D9-0E1F-6B8F-EB394E398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93F3E-C7FE-D82C-7AD4-D0A9D126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42963-BFAF-ADC0-2D3F-9367ED031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FBDB8-CC0B-5875-93C3-E438B6DB1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D1F95-0D35-196C-8171-F573DC46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4D284-4B36-301D-003E-F25472FB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1BB1A3-F07B-0FB0-0B6A-06A6790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28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F3E7-A955-E1D9-D980-AC8F32A7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F1AEB-E935-24CC-9EAB-EF003E35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AA265-BDEF-E8F6-D4E2-7FBE5EB6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2D083-6ED2-BE94-85FD-7CBB31FC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1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064D5-2AB1-6FC4-E5ED-F6CAB5EA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800F2-DCEF-487D-F71F-71AB51EC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54703-B3DF-EDD7-2A46-0E78BC2D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A1BF-4A15-D18C-5698-2DE96430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F895D-3892-B6CF-1DFE-E33F62D3E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81C5D-7146-3776-859E-E56EE83B5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FEBF9-BD42-061D-11DD-78DADC53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7CA23-EF61-EF2A-473B-34F94AFA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8CD-AF75-452D-0E5E-1B5D6DE1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27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4925-D28E-03EC-B315-B7EA0042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75914-F3E5-969A-442E-79F24E7DB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67366-0960-32E8-EEA0-A9F596F66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1DE2C-A5DE-D081-8178-8CECA79C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34AE1-0234-B798-9E44-7AA7B23E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996E7-9E2E-DC22-8B14-8D86D7E4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A990-EDC9-6304-B47C-B95EE2BD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9268E-B9CA-E81A-4574-A48F540CF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B48D-E130-3C02-8C64-17EA0A4E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E7B5-61AC-4754-90F9-A9770E59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1D22-9D8C-5DA0-6230-ECB0324A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3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E53AF-3E84-24A5-9822-DE5D0537A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A7E35-367C-0776-7CC6-E7718CD02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709C1-2497-C89F-A33D-F0A4C57D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7EF0-FBB6-4713-0CBA-0F38C2B8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00A10-E19D-B4E3-43E4-F12E7DF7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87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14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45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73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48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7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3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8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50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4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7" y="178381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2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3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3" y="308922"/>
            <a:ext cx="131475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5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604-EA91-4B2C-92C5-CF1F9C71CB7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A09A3-9CFD-4ACB-823B-F8EA5F6A84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1933B-8A4A-0AA6-3E63-3522FCDF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69685-932A-2ECD-14DF-C44F5AA9A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42AF4-CFDD-36FE-305E-F1FD8A7C4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D5497-008F-4F61-AEDF-800996EFB3F0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B99A9-75D3-8202-33AC-EC91A422B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F87F6-AB19-C945-E46E-2C5EB0B6F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71EA-A8A8-45BB-8A70-83EBA80769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80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39150-ED21-2B4E-91CC-808FBC3E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79B43-49BB-AFEA-5093-459B03CAD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396F4-4A9A-3FF2-52A5-ADF137AF9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76701-16D3-47FA-BD42-8980B5AA21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C74AE-023D-F730-C004-FDB599BD7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29D83-377D-BD89-1E1E-754D753F7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D3790-53A0-47EC-BEE6-C65016BF7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92C6-B71C-4EB1-BB41-0B22DE75A8CD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4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ctrTitle" idx="4294967295"/>
          </p:nvPr>
        </p:nvSpPr>
        <p:spPr>
          <a:xfrm>
            <a:off x="2209800" y="2130425"/>
            <a:ext cx="7772400" cy="1470025"/>
          </a:xfrm>
        </p:spPr>
        <p:txBody>
          <a:bodyPr vert="horz" wrap="square" lIns="91440" tIns="45720" rIns="91440" bIns="45720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r>
              <a:rPr lang="en-US" altLang="vi-VN" dirty="0">
                <a:latin typeface=".VnTime" panose="020B7200000000000000" pitchFamily="34" charset="0"/>
              </a:rPr>
              <a:t>%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 vert="horz" wrap="square" lIns="91440" tIns="45720" rIns="91440" bIns="45720" anchor="t" anchorCtr="0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>
              <a:buFont typeface="Arial" panose="020B0604020202020204" pitchFamily="34" charset="0"/>
              <a:buChar char="•"/>
            </a:pPr>
            <a:endParaRPr lang="vi-VN" altLang="vi-VN" sz="2800" dirty="0">
              <a:latin typeface=".VnTime" panose="020B7200000000000000" pitchFamily="34" charset="0"/>
            </a:endParaRPr>
          </a:p>
        </p:txBody>
      </p:sp>
      <p:pic>
        <p:nvPicPr>
          <p:cNvPr id="15364" name="Picture 4" descr="Pla019"/>
          <p:cNvPicPr>
            <a:picLocks noChangeAspect="1"/>
          </p:cNvPicPr>
          <p:nvPr/>
        </p:nvPicPr>
        <p:blipFill>
          <a:blip r:embed="rId4">
            <a:lum bright="-6000" contrast="12000"/>
          </a:blip>
          <a:stretch>
            <a:fillRect/>
          </a:stretch>
        </p:blipFill>
        <p:spPr>
          <a:xfrm>
            <a:off x="123241" y="-36195"/>
            <a:ext cx="12192000" cy="67208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5" name="WordArt 5"/>
          <p:cNvSpPr>
            <a:spLocks noTextEdit="1"/>
          </p:cNvSpPr>
          <p:nvPr/>
        </p:nvSpPr>
        <p:spPr>
          <a:xfrm>
            <a:off x="2668555" y="2597150"/>
            <a:ext cx="7772400" cy="72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8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 w="12700" cap="rnd" cmpd="sng">
                <a:solidFill>
                  <a:srgbClr val="FF00FF"/>
                </a:solidFill>
                <a:prstDash val="sysDot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66" name="WordArt 6"/>
          <p:cNvSpPr>
            <a:spLocks noTextEdit="1"/>
          </p:cNvSpPr>
          <p:nvPr/>
        </p:nvSpPr>
        <p:spPr>
          <a:xfrm>
            <a:off x="2305050" y="1111250"/>
            <a:ext cx="7772400" cy="3200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2819400" y="39624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5368" name="WordArt 5"/>
          <p:cNvSpPr>
            <a:spLocks noTextEdit="1"/>
          </p:cNvSpPr>
          <p:nvPr/>
        </p:nvSpPr>
        <p:spPr>
          <a:xfrm>
            <a:off x="3200400" y="3505200"/>
            <a:ext cx="59817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MÔN: TNXH-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sp>
        <p:nvSpPr>
          <p:cNvPr id="15370" name="TextBox 6"/>
          <p:cNvSpPr txBox="1"/>
          <p:nvPr/>
        </p:nvSpPr>
        <p:spPr>
          <a:xfrm>
            <a:off x="2909595" y="49213"/>
            <a:ext cx="6629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HUYỆN TIÊN LÃNG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71839" y="4952395"/>
            <a:ext cx="808656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dạy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Vũ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Thùy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3146" y="5731669"/>
            <a:ext cx="611112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36701" r="7821" b="39910"/>
          <a:stretch>
            <a:fillRect/>
          </a:stretch>
        </p:blipFill>
        <p:spPr>
          <a:xfrm>
            <a:off x="0" y="0"/>
            <a:ext cx="1210056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1937" r="51204" b="14674"/>
          <a:stretch>
            <a:fillRect/>
          </a:stretch>
        </p:blipFill>
        <p:spPr>
          <a:xfrm>
            <a:off x="-635" y="71755"/>
            <a:ext cx="1219263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1629" r="7532" b="14982"/>
          <a:stretch>
            <a:fillRect/>
          </a:stretch>
        </p:blipFill>
        <p:spPr>
          <a:xfrm>
            <a:off x="635" y="0"/>
            <a:ext cx="12191365" cy="67697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87799" r="19494" b="7697"/>
          <a:stretch>
            <a:fillRect/>
          </a:stretch>
        </p:blipFill>
        <p:spPr>
          <a:xfrm>
            <a:off x="0" y="1907540"/>
            <a:ext cx="12049125" cy="29235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503" r="8594" b="46419"/>
          <a:stretch>
            <a:fillRect/>
          </a:stretch>
        </p:blipFill>
        <p:spPr>
          <a:xfrm>
            <a:off x="1543456" y="0"/>
            <a:ext cx="8326537" cy="6794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12372" r="38767" b="66748"/>
          <a:stretch>
            <a:fillRect/>
          </a:stretch>
        </p:blipFill>
        <p:spPr>
          <a:xfrm>
            <a:off x="635" y="85725"/>
            <a:ext cx="12191365" cy="67722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t="12287" r="8843" b="66833"/>
          <a:stretch>
            <a:fillRect/>
          </a:stretch>
        </p:blipFill>
        <p:spPr>
          <a:xfrm>
            <a:off x="0" y="0"/>
            <a:ext cx="1226566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32576" r="57576" b="46544"/>
          <a:stretch>
            <a:fillRect/>
          </a:stretch>
        </p:blipFill>
        <p:spPr>
          <a:xfrm>
            <a:off x="116205" y="-635"/>
            <a:ext cx="11944985" cy="67932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9" t="33590" r="8835" b="46544"/>
          <a:stretch>
            <a:fillRect/>
          </a:stretch>
        </p:blipFill>
        <p:spPr>
          <a:xfrm>
            <a:off x="172720" y="0"/>
            <a:ext cx="119589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555C-2379-442B-9ED6-E31FF24FB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65BD2-92B1-4B9B-ADD2-C18A418FB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A8BB1C93-1F5E-4CDC-866C-E3990503E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85" y="131885"/>
            <a:ext cx="11648049" cy="60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503" r="8594" b="46419"/>
          <a:stretch>
            <a:fillRect/>
          </a:stretch>
        </p:blipFill>
        <p:spPr>
          <a:xfrm>
            <a:off x="-74644" y="0"/>
            <a:ext cx="11066106" cy="67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07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54670" r="6880" b="36196"/>
          <a:stretch>
            <a:fillRect/>
          </a:stretch>
        </p:blipFill>
        <p:spPr>
          <a:xfrm>
            <a:off x="0" y="1517650"/>
            <a:ext cx="12125325" cy="2788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8532" r="6880" b="6967"/>
          <a:stretch>
            <a:fillRect/>
          </a:stretch>
        </p:blipFill>
        <p:spPr>
          <a:xfrm>
            <a:off x="147955" y="87630"/>
            <a:ext cx="12044045" cy="65760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F4A0-92A9-27EA-3BB6-8D425870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1A948-33CE-16B6-818E-FA51637BE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3C505A-8575-5A40-C501-AE5D65BC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837" y="1968340"/>
            <a:ext cx="4638038" cy="4638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63EBC-F596-D20A-C22B-DC50F6B5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754" y="82534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5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5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vi-VN" sz="5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ghe nhạc - Sắp đến tết rồi">
            <a:hlinkClick r:id="" action="ppaction://media"/>
            <a:extLst>
              <a:ext uri="{FF2B5EF4-FFF2-40B4-BE49-F238E27FC236}">
                <a16:creationId xmlns:a16="http://schemas.microsoft.com/office/drawing/2014/main" id="{4E876517-A799-EBAF-9486-068D2F70E7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336" y="3310596"/>
            <a:ext cx="457200" cy="381000"/>
          </a:xfrm>
        </p:spPr>
      </p:pic>
    </p:spTree>
    <p:extLst>
      <p:ext uri="{BB962C8B-B14F-4D97-AF65-F5344CB8AC3E}">
        <p14:creationId xmlns:p14="http://schemas.microsoft.com/office/powerpoint/2010/main" val="3149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A2365-308D-78DB-4A11-B0EC2C25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AF2B6-1A34-22DE-FCDD-9F72F837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11876" r="49902" b="64735"/>
          <a:stretch>
            <a:fillRect/>
          </a:stretch>
        </p:blipFill>
        <p:spPr>
          <a:xfrm>
            <a:off x="100965" y="-635"/>
            <a:ext cx="11816715" cy="69221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1671" r="9267" b="64940"/>
          <a:stretch>
            <a:fillRect/>
          </a:stretch>
        </p:blipFill>
        <p:spPr>
          <a:xfrm>
            <a:off x="0" y="0"/>
            <a:ext cx="12049760" cy="67379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36804" r="50770" b="39807"/>
          <a:stretch>
            <a:fillRect/>
          </a:stretch>
        </p:blipFill>
        <p:spPr>
          <a:xfrm>
            <a:off x="102235" y="72390"/>
            <a:ext cx="12089765" cy="6762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</Words>
  <Application>Microsoft Office PowerPoint</Application>
  <PresentationFormat>Widescreen</PresentationFormat>
  <Paragraphs>7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.VnAristote</vt:lpstr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%</vt:lpstr>
      <vt:lpstr>PowerPoint Presentation</vt:lpstr>
      <vt:lpstr>PowerPoint Presentation</vt:lpstr>
      <vt:lpstr>Trò chơi: Chuyền quà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nguoitienlang2023@outlook.com.vn</cp:lastModifiedBy>
  <cp:revision>7</cp:revision>
  <dcterms:created xsi:type="dcterms:W3CDTF">2020-08-22T23:45:00Z</dcterms:created>
  <dcterms:modified xsi:type="dcterms:W3CDTF">2024-03-28T00:45:35Z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444848BAAB2D4B198EA4CB626CC711E2_12</vt:lpwstr>
  </property>
  <property fmtid="{D5CDD505-2E9C-101B-9397-08002B2CF9AE}" pid="3" name="KSOProductBuildVer">
    <vt:lpwstr>1033-12.2.0.13489</vt:lpwstr>
  </property>
</Properties>
</file>