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22"/>
  </p:notesMasterIdLst>
  <p:sldIdLst>
    <p:sldId id="332" r:id="rId4"/>
    <p:sldId id="290" r:id="rId5"/>
    <p:sldId id="310" r:id="rId6"/>
    <p:sldId id="309" r:id="rId7"/>
    <p:sldId id="311" r:id="rId8"/>
    <p:sldId id="312" r:id="rId9"/>
    <p:sldId id="322" r:id="rId10"/>
    <p:sldId id="331" r:id="rId11"/>
    <p:sldId id="315" r:id="rId12"/>
    <p:sldId id="324" r:id="rId13"/>
    <p:sldId id="313" r:id="rId14"/>
    <p:sldId id="325" r:id="rId15"/>
    <p:sldId id="317" r:id="rId16"/>
    <p:sldId id="326" r:id="rId17"/>
    <p:sldId id="318" r:id="rId18"/>
    <p:sldId id="327" r:id="rId19"/>
    <p:sldId id="319" r:id="rId20"/>
    <p:sldId id="32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7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FE56B-20D2-4F82-A7C9-029F0354364F}" type="datetimeFigureOut">
              <a:rPr lang="vi-VN" smtClean="0"/>
              <a:t>24/12/2024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C1619-6C7C-41FC-AFE0-1046B7ED4F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6893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470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470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470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470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470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47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228ACD-FB05-438D-8361-E37E8E395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3B0A2F-05E4-4106-A879-621700059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C227CB-186D-4951-937D-FB8FAE53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47EB76-B45E-4794-BED4-6EA7DD23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ED297A-C9DC-4F19-B0F5-179B4FF4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7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E4294-95DC-467A-85C6-30377593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7307232-5E69-45F0-B85F-712FB95E5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22D43D-17B4-4790-812C-C664D5EF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0ACC0E-43D0-446F-B0FB-E131ADC5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BC2536-2990-43D1-AAC3-C6723533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6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783CC3-D8C9-4D71-9864-5F4F48DF4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FBEE564-71CD-4E94-9AC6-25EEF19C4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055B50-80C1-4982-8892-6F408683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D08F9-4D1E-4529-9A6E-037BFDD6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0DA198-B1EA-41EB-9430-B909FAE7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08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7861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46713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95728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7937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40647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6123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5F2CDB26-EB25-4232-A590-E22581D8AC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3C134B56-85D4-480B-A4AA-3A6DE5E82E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3672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02060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DFA0E9-8740-4E12-BDE5-A36B46A3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686125-31DD-4D29-9560-4717FBF6B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85291C-47FA-4F5E-8BB4-882A0F8C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736A72-5CFA-4433-B0B4-9FDBCDAD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28D00D-D744-47CE-AB8C-39268C84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22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94700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xmlns="" id="{232BD296-78F3-4F63-85A4-A951BA136F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496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xmlns="" id="{8B8AFB10-1090-401B-8483-DC89894C01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889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6" name="그림 개체 틀 4">
            <a:extLst>
              <a:ext uri="{FF2B5EF4-FFF2-40B4-BE49-F238E27FC236}">
                <a16:creationId xmlns:a16="http://schemas.microsoft.com/office/drawing/2014/main" xmlns="" id="{9488146F-FA44-4C83-92C1-EC7176FF8A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103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2568A935-EB19-4AAC-AB37-AB6FBF732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857583EB-138D-4D21-B4BE-65E74436E2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23846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109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7">
            <a:extLst>
              <a:ext uri="{FF2B5EF4-FFF2-40B4-BE49-F238E27FC236}">
                <a16:creationId xmlns:a16="http://schemas.microsoft.com/office/drawing/2014/main" xmlns="" id="{D0ABD3FB-F2C7-4C13-A836-417362077A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936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7">
            <a:extLst>
              <a:ext uri="{FF2B5EF4-FFF2-40B4-BE49-F238E27FC236}">
                <a16:creationId xmlns:a16="http://schemas.microsoft.com/office/drawing/2014/main" xmlns="" id="{BDF5C411-F25E-4CCC-B6CA-76B8372D6A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12793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7ED96FAE-8BF7-47AC-B709-C6E6756C5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E6AD2DF5-C850-4C4D-842B-861D4770CE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227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xmlns="" id="{2391A207-1C33-4252-9014-CA77CBACC1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xmlns="" id="{4F8B3256-7FA7-4379-BE43-97F11EA162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6481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50AF8147-2737-4A95-A9C2-4A9F0DB8B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xmlns="" id="{54299A84-950B-4FAC-8073-A990E61A4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217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17">
            <a:extLst>
              <a:ext uri="{FF2B5EF4-FFF2-40B4-BE49-F238E27FC236}">
                <a16:creationId xmlns:a16="http://schemas.microsoft.com/office/drawing/2014/main" xmlns="" id="{FC24E0E7-5ABB-4022-AB49-63A1CDB0D4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7946" y="773513"/>
            <a:ext cx="10291554" cy="2480688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77FB4A0E-323B-41FC-9F7C-75520B10E6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EF95FE8D-D841-4B77-84BA-0D3C7126E1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xmlns="" id="{E0B10CFE-2CF3-494D-8DA7-66756CE23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06339" y="1081213"/>
            <a:ext cx="2211845" cy="4839816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3B97CC89-3304-4B06-A7E1-79B2BC530D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80523"/>
            <a:ext cx="3424098" cy="297747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40D0619D-9104-4FF4-BA40-2EA18825B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19" y="3880523"/>
            <a:ext cx="30654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2770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62142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8">
            <a:extLst>
              <a:ext uri="{FF2B5EF4-FFF2-40B4-BE49-F238E27FC236}">
                <a16:creationId xmlns:a16="http://schemas.microsoft.com/office/drawing/2014/main" xmlns="" id="{A98FCF67-E8D2-44DB-9E0F-C313E152E8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92931" y="838318"/>
            <a:ext cx="6746582" cy="4597400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xmlns="" id="{E7D5D369-0DB9-4969-814F-F7D7499A5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3" y="3880523"/>
            <a:ext cx="3286117" cy="2977477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xmlns="" id="{F9F15C34-F009-4AD7-982D-42FC3E6EE5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0523"/>
            <a:ext cx="39621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7579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EA950862-118D-4E39-A706-24EC5469C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77" y="4824919"/>
            <a:ext cx="2002023" cy="2033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788708E3-6B66-4FBC-8A08-AFCC740B4E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0387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3CF945B3-7817-4C65-A027-E82D7CC15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34CDFF4E-E07C-4EC7-94E6-96ED3F8B6E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4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E5FA78-1C4C-4E17-AB8E-68CA2EEA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E3F7B4-D153-437E-ADB8-A67FE6D1E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050BDC-A9BC-451F-9F41-7F0DBBD2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38432D-97E0-4256-9869-BBD8027E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1BF61D-826B-484B-B42D-D2757315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14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7EA8B0F6-F128-4539-9546-542C5D38AA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4919"/>
            <a:ext cx="2705457" cy="203308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xmlns="" id="{AC9FBF11-E4FD-4894-A764-6C324BD38D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0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B8924D0-1C33-4D1E-9345-EF214DE7B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6A0E5584-1D53-45E3-B3D1-0223162F5F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824919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2122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6D69BD88-A539-47B4-864A-974C9FF956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15169315-715A-4246-B8B3-87002A5D04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8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8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500113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6E096BF-6B40-430F-B9EC-BD5F2DFF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0294C-EEDD-472D-B81A-CBC63882C55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BCBF5A-38A3-42E9-B3CB-CCBD8AC8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D28823A-3728-4D24-8FED-A9E1EB7E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496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717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203187" y="2126252"/>
            <a:ext cx="12649187" cy="4871449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8549447">
            <a:off x="1091822" y="52712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-7207332">
            <a:off x="10927925" y="780723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3647476">
            <a:off x="10140486" y="6037211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2195570">
            <a:off x="9938596" y="6263435"/>
            <a:ext cx="211281" cy="19993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6096000" y="2448000"/>
            <a:ext cx="5135600" cy="10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2147133" y="2556000"/>
            <a:ext cx="2766800" cy="1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6096000" y="3540000"/>
            <a:ext cx="50420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12" y="-306790"/>
            <a:ext cx="12296443" cy="2277265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68896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959400" y="1557400"/>
            <a:ext cx="8273200" cy="3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36625" y="-1837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9"/>
          <p:cNvSpPr/>
          <p:nvPr/>
        </p:nvSpPr>
        <p:spPr>
          <a:xfrm flipH="1">
            <a:off x="9523459" y="476805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9"/>
          <p:cNvSpPr/>
          <p:nvPr/>
        </p:nvSpPr>
        <p:spPr>
          <a:xfrm rot="1382476">
            <a:off x="214866" y="6298633"/>
            <a:ext cx="293348" cy="27759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168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664AD4-5880-4D6B-9867-96F6AC11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D2ABBF-BBDA-40FE-B97B-A5E989AD1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74169F0-C4C0-4F25-90FE-88B1CDC44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7EAE4F-028F-478C-9D67-45A21F3A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648785-EF08-42DD-918E-8058AF4C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EB6ED4-1B3A-4106-8AE9-AB2CE2B9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687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832003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074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003959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965200" y="1410699"/>
            <a:ext cx="10266800" cy="4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89536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879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46" y="4724401"/>
            <a:ext cx="575324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4356102" y="16"/>
            <a:ext cx="783579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7790109" y="1783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2583109" y="48056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501584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1110767"/>
            <a:ext cx="12191931" cy="7968736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452809" y="2799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10772143" y="13385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812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A39959-A7DE-4324-8786-4D3809A1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70A9B2-2986-4436-A879-7D1E03C5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B831FF-DF84-461D-8D50-3ACDF72F0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4FCB92D-2139-4630-8346-26AB6AD38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0CE2AB9-7231-4470-B7B8-9BE2704AC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656A326-0894-4530-8D13-9176D14E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3D25CE8-32C8-485C-8B17-2FA45521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0EBB17B-BAE4-4CA3-9EE8-637904A8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1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C08F79-1D58-4F32-B920-26C91E99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F076D9B-C975-459E-B9BF-0FAFAEE2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286E10E-EABB-4D10-BB2C-63BC3299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9B2CA7-1C14-4E5F-B4FF-EF7D613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8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6E096BF-6B40-430F-B9EC-BD5F2DFF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BCBF5A-38A3-42E9-B3CB-CCBD8AC8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D28823A-3728-4D24-8FED-A9E1EB7E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2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63791B-B43A-47DC-AE2D-556DCD5E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B2A83A-42AA-4B73-B163-E58E1AC7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960230-4D53-4710-9784-3730A06D7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865C3F8-179D-4566-AC9C-9DB3C8DE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F614DE-1A17-4680-83B3-94BB30A7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6BC1F5-6E38-4AA6-B48E-F5DABDF4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CD7A86-CD2B-4E48-8260-265A0DE0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D9FDE15-D93A-49AE-AD7C-1F0464271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BF075F-296E-400A-A28A-D752B82DE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7BACB7-0F18-4459-B57F-4D62B48A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B123A0-87E8-4E80-8F31-306EFDFE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EEBFE5-3DDA-4171-BFFC-E7B7D5D0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9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6163D82-B891-42AD-9F04-47F73647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C4752C-1664-4F37-8FB6-012B40742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96756E-319B-40D5-871F-613838623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294C-EEDD-472D-B81A-CBC63882C55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44DC5E-1DBA-4816-81F9-BD2317DB3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F03F5E-D23C-4BEE-98A3-CC04F82E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0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C3404FF7-B75E-B742-31F7-DAE91F70ECD1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211" y="314325"/>
            <a:ext cx="1323975" cy="1323975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83FBED7A-D385-3847-E3DB-41A1FFA2CAE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69" y="8255167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3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706" r:id="rId24"/>
    <p:sldLayoutId id="2147483707" r:id="rId2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3411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audio" Target="NUL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42.xml"/><Relationship Id="rId7" Type="http://schemas.openxmlformats.org/officeDocument/2006/relationships/slide" Target="slide5.xml"/><Relationship Id="rId12" Type="http://schemas.openxmlformats.org/officeDocument/2006/relationships/image" Target="../media/image2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slide" Target="slide4.xml"/><Relationship Id="rId10" Type="http://schemas.openxmlformats.org/officeDocument/2006/relationships/image" Target="../media/image19.png"/><Relationship Id="rId4" Type="http://schemas.openxmlformats.org/officeDocument/2006/relationships/slide" Target="slide7.xml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2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2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24.em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 descr="I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55200" y="207963"/>
            <a:ext cx="19304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2" descr="I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0025"/>
            <a:ext cx="19304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8" descr="Hoa tim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0400" y="4673600"/>
            <a:ext cx="78232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7" descr="Ảnh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5613400"/>
            <a:ext cx="1422400" cy="78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7" descr="Ảnh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60000" y="5638800"/>
            <a:ext cx="1422400" cy="78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5" name="WordArt 3"/>
          <p:cNvSpPr>
            <a:spLocks noTextEdit="1"/>
          </p:cNvSpPr>
          <p:nvPr/>
        </p:nvSpPr>
        <p:spPr>
          <a:xfrm>
            <a:off x="2133600" y="4193178"/>
            <a:ext cx="7406216" cy="757646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48413"/>
              </a:avLst>
            </a:prstTxWarp>
            <a:normAutofit/>
          </a:bodyPr>
          <a:lstStyle/>
          <a:p>
            <a:pPr algn="l"/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Bích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endParaRPr lang="en-US" sz="3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WordArt 3"/>
          <p:cNvSpPr>
            <a:spLocks noTextEdit="1"/>
          </p:cNvSpPr>
          <p:nvPr/>
        </p:nvSpPr>
        <p:spPr>
          <a:xfrm>
            <a:off x="1844297" y="1655763"/>
            <a:ext cx="8801932" cy="1849438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837"/>
              </a:avLst>
            </a:prstTxWarp>
            <a:normAutofit/>
          </a:bodyPr>
          <a:lstStyle/>
          <a:p>
            <a:pPr algn="ctr"/>
            <a:r>
              <a:rPr lang="en-US" sz="37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37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endParaRPr lang="en-US" sz="37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2)</a:t>
            </a:r>
            <a:endParaRPr lang="en-US" sz="37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WordArt 15"/>
          <p:cNvSpPr>
            <a:spLocks noChangeArrowheads="1" noChangeShapeType="1" noTextEdit="1"/>
          </p:cNvSpPr>
          <p:nvPr/>
        </p:nvSpPr>
        <p:spPr bwMode="auto">
          <a:xfrm>
            <a:off x="2743200" y="381001"/>
            <a:ext cx="6605984" cy="1028700"/>
          </a:xfrm>
          <a:prstGeom prst="rect">
            <a:avLst/>
          </a:prstGeom>
        </p:spPr>
        <p:txBody>
          <a:bodyPr wrap="none" lIns="121917" tIns="60958" rIns="121917" bIns="60958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9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400" kern="10" dirty="0">
              <a:ln w="12700">
                <a:pattFill prst="divot">
                  <a:fgClr>
                    <a:srgbClr val="FF0000"/>
                  </a:fgClr>
                  <a:bgClr>
                    <a:srgbClr val="0000CC"/>
                  </a:bgClr>
                </a:pattFill>
                <a:round/>
              </a:ln>
              <a:gradFill rotWithShape="1">
                <a:gsLst>
                  <a:gs pos="0">
                    <a:srgbClr val="0000CC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27200" y="381000"/>
            <a:ext cx="8128000" cy="738660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LẬP</a:t>
            </a:r>
          </a:p>
        </p:txBody>
      </p:sp>
    </p:spTree>
    <p:extLst>
      <p:ext uri="{BB962C8B-B14F-4D97-AF65-F5344CB8AC3E}">
        <p14:creationId xmlns:p14="http://schemas.microsoft.com/office/powerpoint/2010/main" val="27178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"/>
            <a:ext cx="12192000" cy="68575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0"/>
            <a:ext cx="12192000" cy="6857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8968"/>
            <a:endParaRPr lang="en-US" sz="1633">
              <a:solidFill>
                <a:prstClr val="white"/>
              </a:solidFill>
              <a:latin typeface="Calibri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1857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47F0A67-5416-1410-44A8-C686EFACE153}"/>
              </a:ext>
            </a:extLst>
          </p:cNvPr>
          <p:cNvSpPr/>
          <p:nvPr/>
        </p:nvSpPr>
        <p:spPr>
          <a:xfrm>
            <a:off x="0" y="266286"/>
            <a:ext cx="12192000" cy="8195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</a:rPr>
              <a:t>2. Cho </a:t>
            </a:r>
            <a:r>
              <a:rPr lang="en-US" sz="3200" b="1" dirty="0" err="1">
                <a:solidFill>
                  <a:srgbClr val="002060"/>
                </a:solidFill>
              </a:rPr>
              <a:t>hình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tứ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giác</a:t>
            </a:r>
            <a:r>
              <a:rPr lang="en-US" sz="3200" b="1" dirty="0">
                <a:solidFill>
                  <a:srgbClr val="002060"/>
                </a:solidFill>
              </a:rPr>
              <a:t> ABCD </a:t>
            </a:r>
            <a:r>
              <a:rPr lang="en-US" sz="3200" b="1" dirty="0" err="1">
                <a:solidFill>
                  <a:srgbClr val="002060"/>
                </a:solidFill>
              </a:rPr>
              <a:t>có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đỉnh</a:t>
            </a:r>
            <a:r>
              <a:rPr lang="en-US" sz="3200" b="1" dirty="0">
                <a:solidFill>
                  <a:srgbClr val="002060"/>
                </a:solidFill>
              </a:rPr>
              <a:t> A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đỉnh</a:t>
            </a:r>
            <a:r>
              <a:rPr lang="en-US" sz="3200" b="1" dirty="0">
                <a:solidFill>
                  <a:srgbClr val="002060"/>
                </a:solidFill>
              </a:rPr>
              <a:t> D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vuông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4181F05-53C6-7A33-FAF2-3F402C3CC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1819274"/>
            <a:ext cx="4028162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0E7D00-7CAD-119B-3B36-EEB2ED1D1B0E}"/>
              </a:ext>
            </a:extLst>
          </p:cNvPr>
          <p:cNvSpPr txBox="1"/>
          <p:nvPr/>
        </p:nvSpPr>
        <p:spPr>
          <a:xfrm>
            <a:off x="4743450" y="1752600"/>
            <a:ext cx="704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0E7D00-7CAD-119B-3B36-EEB2ED1D1B0E}"/>
              </a:ext>
            </a:extLst>
          </p:cNvPr>
          <p:cNvSpPr txBox="1"/>
          <p:nvPr/>
        </p:nvSpPr>
        <p:spPr>
          <a:xfrm>
            <a:off x="4744481" y="3173468"/>
            <a:ext cx="7286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83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"/>
            <a:ext cx="12192000" cy="68575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0"/>
            <a:ext cx="12192000" cy="6857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8968"/>
            <a:endParaRPr lang="en-US" sz="1633">
              <a:solidFill>
                <a:prstClr val="white"/>
              </a:solidFill>
              <a:latin typeface="Calibri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00488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91735" y="-1854176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313509" y="-378823"/>
            <a:ext cx="12697243" cy="7798526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47F0A67-5416-1410-44A8-C686EFACE153}"/>
              </a:ext>
            </a:extLst>
          </p:cNvPr>
          <p:cNvSpPr/>
          <p:nvPr/>
        </p:nvSpPr>
        <p:spPr>
          <a:xfrm>
            <a:off x="0" y="266285"/>
            <a:ext cx="12192000" cy="15244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3.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Có ba ống nước M, N, P. Việt cần nối ba ống nước này với nhau: ống M vuông góc với ống N, ống N vuông góc với ống P. Trong những phương án A, B, C, em hãy giúp Việt chọn những phương án nối phù hợp.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8D5BAFA-C0BC-4326-91D5-220388527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637" y="2476499"/>
            <a:ext cx="9797230" cy="206692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57550" y="2419350"/>
            <a:ext cx="8391525" cy="2323445"/>
            <a:chOff x="3257550" y="2419350"/>
            <a:chExt cx="8391525" cy="232344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0275B14-9506-25AA-CA22-95EFD8533D20}"/>
                </a:ext>
              </a:extLst>
            </p:cNvPr>
            <p:cNvSpPr txBox="1"/>
            <p:nvPr/>
          </p:nvSpPr>
          <p:spPr>
            <a:xfrm>
              <a:off x="3257550" y="2476500"/>
              <a:ext cx="704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D59FF6E-CFE4-E00F-91F0-EED117F0E611}"/>
                </a:ext>
              </a:extLst>
            </p:cNvPr>
            <p:cNvSpPr txBox="1"/>
            <p:nvPr/>
          </p:nvSpPr>
          <p:spPr>
            <a:xfrm>
              <a:off x="4419600" y="3276600"/>
              <a:ext cx="704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46CFDCB-9E4F-FF50-BCCE-B12F0B349E06}"/>
                </a:ext>
              </a:extLst>
            </p:cNvPr>
            <p:cNvSpPr txBox="1"/>
            <p:nvPr/>
          </p:nvSpPr>
          <p:spPr>
            <a:xfrm>
              <a:off x="4819650" y="4171950"/>
              <a:ext cx="704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20DD40D-6145-8C67-CBC9-B06ECB152CCA}"/>
                </a:ext>
              </a:extLst>
            </p:cNvPr>
            <p:cNvSpPr txBox="1"/>
            <p:nvPr/>
          </p:nvSpPr>
          <p:spPr>
            <a:xfrm>
              <a:off x="6591300" y="2419350"/>
              <a:ext cx="704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BCF45E7-B0BF-576B-2880-3C2393AB6F05}"/>
                </a:ext>
              </a:extLst>
            </p:cNvPr>
            <p:cNvSpPr txBox="1"/>
            <p:nvPr/>
          </p:nvSpPr>
          <p:spPr>
            <a:xfrm>
              <a:off x="7610475" y="3133725"/>
              <a:ext cx="704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BA57FA3-662B-66CD-4CED-85C14CCAA6F0}"/>
                </a:ext>
              </a:extLst>
            </p:cNvPr>
            <p:cNvSpPr txBox="1"/>
            <p:nvPr/>
          </p:nvSpPr>
          <p:spPr>
            <a:xfrm>
              <a:off x="6819900" y="4219575"/>
              <a:ext cx="704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6A81894-937A-0F55-E6ED-C6E678707AFC}"/>
                </a:ext>
              </a:extLst>
            </p:cNvPr>
            <p:cNvSpPr txBox="1"/>
            <p:nvPr/>
          </p:nvSpPr>
          <p:spPr>
            <a:xfrm>
              <a:off x="8582025" y="3571875"/>
              <a:ext cx="704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5C84B62-6A29-15F8-B574-08FC4FBC288E}"/>
                </a:ext>
              </a:extLst>
            </p:cNvPr>
            <p:cNvSpPr txBox="1"/>
            <p:nvPr/>
          </p:nvSpPr>
          <p:spPr>
            <a:xfrm>
              <a:off x="9896475" y="3581400"/>
              <a:ext cx="704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D60CC8A-1443-1115-BFCC-2A3EADB0095F}"/>
                </a:ext>
              </a:extLst>
            </p:cNvPr>
            <p:cNvSpPr txBox="1"/>
            <p:nvPr/>
          </p:nvSpPr>
          <p:spPr>
            <a:xfrm>
              <a:off x="10944225" y="3095625"/>
              <a:ext cx="704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P</a:t>
              </a: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D836D75-7C42-807E-48F7-C9E395FC3B0D}"/>
              </a:ext>
            </a:extLst>
          </p:cNvPr>
          <p:cNvSpPr/>
          <p:nvPr/>
        </p:nvSpPr>
        <p:spPr>
          <a:xfrm>
            <a:off x="2752725" y="2171701"/>
            <a:ext cx="3041788" cy="2667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AD111F3C-DFD3-A6D8-6C0A-CF5374AE2891}"/>
              </a:ext>
            </a:extLst>
          </p:cNvPr>
          <p:cNvSpPr/>
          <p:nvPr/>
        </p:nvSpPr>
        <p:spPr>
          <a:xfrm>
            <a:off x="5867037" y="2191579"/>
            <a:ext cx="2095864" cy="2667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E7619EF-EBD4-0CF0-7941-03BE7F174F78}"/>
              </a:ext>
            </a:extLst>
          </p:cNvPr>
          <p:cNvCxnSpPr/>
          <p:nvPr/>
        </p:nvCxnSpPr>
        <p:spPr>
          <a:xfrm>
            <a:off x="10088217" y="775253"/>
            <a:ext cx="19878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304BBA2-11E1-20A2-D94E-E5A5988ED3B5}"/>
              </a:ext>
            </a:extLst>
          </p:cNvPr>
          <p:cNvCxnSpPr>
            <a:cxnSpLocks/>
          </p:cNvCxnSpPr>
          <p:nvPr/>
        </p:nvCxnSpPr>
        <p:spPr>
          <a:xfrm>
            <a:off x="218660" y="1182758"/>
            <a:ext cx="62715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21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"/>
            <a:ext cx="12192000" cy="68575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0"/>
            <a:ext cx="12192000" cy="6857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8968"/>
            <a:endParaRPr lang="en-US" sz="1633">
              <a:solidFill>
                <a:prstClr val="white"/>
              </a:solidFill>
              <a:latin typeface="Calibri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00488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79374" y="-470262"/>
            <a:ext cx="12575469" cy="7328262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47F0A67-5416-1410-44A8-C686EFACE153}"/>
              </a:ext>
            </a:extLst>
          </p:cNvPr>
          <p:cNvSpPr/>
          <p:nvPr/>
        </p:nvSpPr>
        <p:spPr>
          <a:xfrm>
            <a:off x="0" y="266285"/>
            <a:ext cx="12192000" cy="1191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4.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Không dùng ê ke, ta làm như thế nào để tìm được đường thẳng vuông góc với đường thẳng AB trên một tờ giấy?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831A00-944C-C861-766B-A284B0CBE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818" y="1987731"/>
            <a:ext cx="2900363" cy="261170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5C085DC-7CD1-E4D1-54C1-4D7D26EDE50F}"/>
              </a:ext>
            </a:extLst>
          </p:cNvPr>
          <p:cNvCxnSpPr/>
          <p:nvPr/>
        </p:nvCxnSpPr>
        <p:spPr>
          <a:xfrm>
            <a:off x="4042818" y="3283784"/>
            <a:ext cx="2952750" cy="0"/>
          </a:xfrm>
          <a:prstGeom prst="line">
            <a:avLst/>
          </a:prstGeom>
          <a:ln w="571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2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"/>
            <a:ext cx="12192000" cy="68575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0"/>
            <a:ext cx="12192000" cy="6857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8968"/>
            <a:endParaRPr lang="en-US" sz="1633">
              <a:solidFill>
                <a:prstClr val="white"/>
              </a:solidFill>
              <a:latin typeface="Calibri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00488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" y="1"/>
            <a:ext cx="12192000" cy="6858000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47F0A67-5416-1410-44A8-C686EFACE153}"/>
              </a:ext>
            </a:extLst>
          </p:cNvPr>
          <p:cNvSpPr/>
          <p:nvPr/>
        </p:nvSpPr>
        <p:spPr>
          <a:xfrm>
            <a:off x="0" y="266286"/>
            <a:ext cx="12192000" cy="1953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2060"/>
                </a:solidFill>
              </a:rPr>
              <a:t>5. Nam </a:t>
            </a:r>
            <a:r>
              <a:rPr lang="en-US" sz="2800" b="1" dirty="0" err="1">
                <a:solidFill>
                  <a:srgbClr val="002060"/>
                </a:solidFill>
              </a:rPr>
              <a:t>làm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chiếc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đu</a:t>
            </a:r>
            <a:r>
              <a:rPr lang="en-US" sz="2800" b="1" dirty="0">
                <a:solidFill>
                  <a:srgbClr val="002060"/>
                </a:solidFill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giấy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đồ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dùng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tập</a:t>
            </a:r>
            <a:r>
              <a:rPr lang="en-US" sz="2800" b="1" dirty="0">
                <a:solidFill>
                  <a:srgbClr val="002060"/>
                </a:solidFill>
              </a:rPr>
              <a:t>. Nam </a:t>
            </a:r>
            <a:r>
              <a:rPr lang="en-US" sz="2800" b="1" dirty="0" err="1">
                <a:solidFill>
                  <a:srgbClr val="002060"/>
                </a:solidFill>
              </a:rPr>
              <a:t>đặt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cục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tẩy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vào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màu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vàng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  <a:r>
              <a:rPr lang="en-US" sz="2800" b="1" dirty="0" err="1">
                <a:solidFill>
                  <a:srgbClr val="002060"/>
                </a:solidFill>
              </a:rPr>
              <a:t>Biết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thanh</a:t>
            </a:r>
            <a:r>
              <a:rPr lang="en-US" sz="2800" b="1" dirty="0">
                <a:solidFill>
                  <a:srgbClr val="002060"/>
                </a:solidFill>
              </a:rPr>
              <a:t> nan </a:t>
            </a:r>
            <a:r>
              <a:rPr lang="en-US" sz="2800" b="1" dirty="0" err="1">
                <a:solidFill>
                  <a:srgbClr val="002060"/>
                </a:solidFill>
              </a:rPr>
              <a:t>hoa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nối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tẩy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vuông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góc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thanh</a:t>
            </a:r>
            <a:r>
              <a:rPr lang="en-US" sz="2800" b="1" dirty="0">
                <a:solidFill>
                  <a:srgbClr val="002060"/>
                </a:solidFill>
              </a:rPr>
              <a:t> nan </a:t>
            </a:r>
            <a:r>
              <a:rPr lang="en-US" sz="2800" b="1" dirty="0" err="1">
                <a:solidFill>
                  <a:srgbClr val="002060"/>
                </a:solidFill>
              </a:rPr>
              <a:t>hoa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nối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gọt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bút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chì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  <a:r>
              <a:rPr lang="en-US" sz="2800" b="1" dirty="0" err="1">
                <a:solidFill>
                  <a:srgbClr val="002060"/>
                </a:solidFill>
              </a:rPr>
              <a:t>Hỏi</a:t>
            </a:r>
            <a:r>
              <a:rPr lang="en-US" sz="2800" b="1" dirty="0">
                <a:solidFill>
                  <a:srgbClr val="002060"/>
                </a:solidFill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đặt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gọt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bút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chì</a:t>
            </a:r>
            <a:r>
              <a:rPr lang="en-US" sz="2800" b="1" dirty="0">
                <a:solidFill>
                  <a:srgbClr val="002060"/>
                </a:solidFill>
              </a:rPr>
              <a:t> ở ca-bin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DFF433D-DEEC-2A19-228F-E132CF010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58" y="2780349"/>
            <a:ext cx="5594526" cy="31718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C2A4971-C66F-FC06-26BF-F41DB15EB14D}"/>
              </a:ext>
            </a:extLst>
          </p:cNvPr>
          <p:cNvCxnSpPr/>
          <p:nvPr/>
        </p:nvCxnSpPr>
        <p:spPr>
          <a:xfrm>
            <a:off x="5450129" y="3943497"/>
            <a:ext cx="847725" cy="3429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1FAC363-8977-84D1-3FEA-C35A3C9453AB}"/>
              </a:ext>
            </a:extLst>
          </p:cNvPr>
          <p:cNvCxnSpPr>
            <a:cxnSpLocks/>
          </p:cNvCxnSpPr>
          <p:nvPr/>
        </p:nvCxnSpPr>
        <p:spPr>
          <a:xfrm flipV="1">
            <a:off x="6297854" y="3343422"/>
            <a:ext cx="409575" cy="9239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85439D87-47C5-51E7-59DC-6158576D0AB7}"/>
              </a:ext>
            </a:extLst>
          </p:cNvPr>
          <p:cNvCxnSpPr/>
          <p:nvPr/>
        </p:nvCxnSpPr>
        <p:spPr>
          <a:xfrm>
            <a:off x="5459654" y="3953022"/>
            <a:ext cx="847725" cy="342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13230FF-DAA6-0594-4B42-739D9D475D7B}"/>
              </a:ext>
            </a:extLst>
          </p:cNvPr>
          <p:cNvCxnSpPr>
            <a:cxnSpLocks/>
          </p:cNvCxnSpPr>
          <p:nvPr/>
        </p:nvCxnSpPr>
        <p:spPr>
          <a:xfrm flipV="1">
            <a:off x="5888279" y="4276872"/>
            <a:ext cx="409575" cy="9239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9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"/>
            <a:ext cx="12192000" cy="68575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0"/>
            <a:ext cx="12192000" cy="6857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8968"/>
            <a:endParaRPr lang="en-US" sz="1633">
              <a:solidFill>
                <a:prstClr val="white"/>
              </a:solidFill>
              <a:latin typeface="Calibri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00488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371"/>
            <a:ext cx="12479594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5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Notched Right 34">
            <a:hlinkClick r:id="rId4" action="ppaction://hlinksldjump"/>
            <a:extLst>
              <a:ext uri="{FF2B5EF4-FFF2-40B4-BE49-F238E27FC236}">
                <a16:creationId xmlns:a16="http://schemas.microsoft.com/office/drawing/2014/main" xmlns="" id="{6FAB6386-CDBA-44D4-A6A1-3E524039CF92}"/>
              </a:ext>
            </a:extLst>
          </p:cNvPr>
          <p:cNvSpPr/>
          <p:nvPr/>
        </p:nvSpPr>
        <p:spPr>
          <a:xfrm>
            <a:off x="11115748" y="6074369"/>
            <a:ext cx="1003965" cy="697227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4" name="Picture 43">
            <a:hlinkClick r:id="rId5" action="ppaction://hlinksldjump"/>
            <a:extLst>
              <a:ext uri="{FF2B5EF4-FFF2-40B4-BE49-F238E27FC236}">
                <a16:creationId xmlns:a16="http://schemas.microsoft.com/office/drawing/2014/main" xmlns="" id="{2BFB7A59-13FC-4173-9814-E48912568A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279" y="1535289"/>
            <a:ext cx="2997499" cy="3565960"/>
          </a:xfrm>
          <a:prstGeom prst="rect">
            <a:avLst/>
          </a:prstGeom>
        </p:spPr>
      </p:pic>
      <p:pic>
        <p:nvPicPr>
          <p:cNvPr id="45" name="Picture 44">
            <a:hlinkClick r:id="rId7" action="ppaction://hlinksldjump"/>
            <a:extLst>
              <a:ext uri="{FF2B5EF4-FFF2-40B4-BE49-F238E27FC236}">
                <a16:creationId xmlns:a16="http://schemas.microsoft.com/office/drawing/2014/main" xmlns="" id="{6A4F4CF8-6F91-4AA9-B00E-D7F1EBB595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3262" y="2857056"/>
            <a:ext cx="3107607" cy="3877392"/>
          </a:xfrm>
          <a:prstGeom prst="rect">
            <a:avLst/>
          </a:prstGeom>
        </p:spPr>
      </p:pic>
      <p:pic>
        <p:nvPicPr>
          <p:cNvPr id="46" name="Picture 45">
            <a:hlinkClick r:id="rId9" action="ppaction://hlinksldjump"/>
            <a:extLst>
              <a:ext uri="{FF2B5EF4-FFF2-40B4-BE49-F238E27FC236}">
                <a16:creationId xmlns:a16="http://schemas.microsoft.com/office/drawing/2014/main" xmlns="" id="{CADB0A73-C1FD-4EF9-84B8-6A656B4917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4275" y="1535290"/>
            <a:ext cx="2997263" cy="3673956"/>
          </a:xfrm>
          <a:prstGeom prst="rect">
            <a:avLst/>
          </a:prstGeom>
        </p:spPr>
      </p:pic>
      <p:grpSp>
        <p:nvGrpSpPr>
          <p:cNvPr id="9" name="Google Shape;430;p33">
            <a:extLst>
              <a:ext uri="{FF2B5EF4-FFF2-40B4-BE49-F238E27FC236}">
                <a16:creationId xmlns:a16="http://schemas.microsoft.com/office/drawing/2014/main" xmlns="" id="{CB241B2E-A297-BAB4-E3AE-4EA66F2A1F81}"/>
              </a:ext>
            </a:extLst>
          </p:cNvPr>
          <p:cNvGrpSpPr/>
          <p:nvPr/>
        </p:nvGrpSpPr>
        <p:grpSpPr>
          <a:xfrm flipH="1">
            <a:off x="-8162" y="1643701"/>
            <a:ext cx="3770753" cy="5214300"/>
            <a:chOff x="6727039" y="1229170"/>
            <a:chExt cx="2581060" cy="3910725"/>
          </a:xfrm>
        </p:grpSpPr>
        <p:sp>
          <p:nvSpPr>
            <p:cNvPr id="10" name="Google Shape;431;p33">
              <a:extLst>
                <a:ext uri="{FF2B5EF4-FFF2-40B4-BE49-F238E27FC236}">
                  <a16:creationId xmlns:a16="http://schemas.microsoft.com/office/drawing/2014/main" xmlns="" id="{EFF8342A-2083-6FC8-4984-939F877D28E9}"/>
                </a:ext>
              </a:extLst>
            </p:cNvPr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432;p33">
              <a:extLst>
                <a:ext uri="{FF2B5EF4-FFF2-40B4-BE49-F238E27FC236}">
                  <a16:creationId xmlns:a16="http://schemas.microsoft.com/office/drawing/2014/main" xmlns="" id="{07579D02-DE10-996A-4CA6-19D25783A7E3}"/>
                </a:ext>
              </a:extLst>
            </p:cNvPr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433;p33">
              <a:extLst>
                <a:ext uri="{FF2B5EF4-FFF2-40B4-BE49-F238E27FC236}">
                  <a16:creationId xmlns:a16="http://schemas.microsoft.com/office/drawing/2014/main" xmlns="" id="{385766FC-A6A8-01E2-D998-1DD48C65CDEA}"/>
                </a:ext>
              </a:extLst>
            </p:cNvPr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434;p33">
              <a:extLst>
                <a:ext uri="{FF2B5EF4-FFF2-40B4-BE49-F238E27FC236}">
                  <a16:creationId xmlns:a16="http://schemas.microsoft.com/office/drawing/2014/main" xmlns="" id="{456772A5-B899-DCB3-2B22-176D83132095}"/>
                </a:ext>
              </a:extLst>
            </p:cNvPr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435;p33">
              <a:extLst>
                <a:ext uri="{FF2B5EF4-FFF2-40B4-BE49-F238E27FC236}">
                  <a16:creationId xmlns:a16="http://schemas.microsoft.com/office/drawing/2014/main" xmlns="" id="{3C46E694-DBD8-45CF-995B-A460F22F6CAC}"/>
                </a:ext>
              </a:extLst>
            </p:cNvPr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436;p33">
              <a:extLst>
                <a:ext uri="{FF2B5EF4-FFF2-40B4-BE49-F238E27FC236}">
                  <a16:creationId xmlns:a16="http://schemas.microsoft.com/office/drawing/2014/main" xmlns="" id="{89425D45-822F-E4BE-802D-EBABF24335BB}"/>
                </a:ext>
              </a:extLst>
            </p:cNvPr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437;p33">
              <a:extLst>
                <a:ext uri="{FF2B5EF4-FFF2-40B4-BE49-F238E27FC236}">
                  <a16:creationId xmlns:a16="http://schemas.microsoft.com/office/drawing/2014/main" xmlns="" id="{1C3BB19B-CE8A-A7F8-0DD2-4DEC451E32ED}"/>
                </a:ext>
              </a:extLst>
            </p:cNvPr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438;p33">
              <a:extLst>
                <a:ext uri="{FF2B5EF4-FFF2-40B4-BE49-F238E27FC236}">
                  <a16:creationId xmlns:a16="http://schemas.microsoft.com/office/drawing/2014/main" xmlns="" id="{98A4E929-2D75-EF4B-737A-0D34DD1B8708}"/>
                </a:ext>
              </a:extLst>
            </p:cNvPr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439;p33">
              <a:extLst>
                <a:ext uri="{FF2B5EF4-FFF2-40B4-BE49-F238E27FC236}">
                  <a16:creationId xmlns:a16="http://schemas.microsoft.com/office/drawing/2014/main" xmlns="" id="{3FD6BF79-37A8-4D1A-3A54-1281E984743D}"/>
                </a:ext>
              </a:extLst>
            </p:cNvPr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440;p33">
              <a:extLst>
                <a:ext uri="{FF2B5EF4-FFF2-40B4-BE49-F238E27FC236}">
                  <a16:creationId xmlns:a16="http://schemas.microsoft.com/office/drawing/2014/main" xmlns="" id="{1322806D-51C1-68CF-8330-F4FD48047854}"/>
                </a:ext>
              </a:extLst>
            </p:cNvPr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441;p33">
              <a:extLst>
                <a:ext uri="{FF2B5EF4-FFF2-40B4-BE49-F238E27FC236}">
                  <a16:creationId xmlns:a16="http://schemas.microsoft.com/office/drawing/2014/main" xmlns="" id="{70E312EE-5ED9-0551-6EE6-4289909778C8}"/>
                </a:ext>
              </a:extLst>
            </p:cNvPr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42;p33">
              <a:extLst>
                <a:ext uri="{FF2B5EF4-FFF2-40B4-BE49-F238E27FC236}">
                  <a16:creationId xmlns:a16="http://schemas.microsoft.com/office/drawing/2014/main" xmlns="" id="{2DAEB8B6-6D2F-9875-18B5-98EB55BA5DF3}"/>
                </a:ext>
              </a:extLst>
            </p:cNvPr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443;p33">
              <a:extLst>
                <a:ext uri="{FF2B5EF4-FFF2-40B4-BE49-F238E27FC236}">
                  <a16:creationId xmlns:a16="http://schemas.microsoft.com/office/drawing/2014/main" xmlns="" id="{71A263C9-B448-E066-78A5-3B6EBA61078D}"/>
                </a:ext>
              </a:extLst>
            </p:cNvPr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444;p33">
              <a:extLst>
                <a:ext uri="{FF2B5EF4-FFF2-40B4-BE49-F238E27FC236}">
                  <a16:creationId xmlns:a16="http://schemas.microsoft.com/office/drawing/2014/main" xmlns="" id="{334B0A7A-8E8E-D879-9F18-BA33F3E55670}"/>
                </a:ext>
              </a:extLst>
            </p:cNvPr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445;p33">
              <a:extLst>
                <a:ext uri="{FF2B5EF4-FFF2-40B4-BE49-F238E27FC236}">
                  <a16:creationId xmlns:a16="http://schemas.microsoft.com/office/drawing/2014/main" xmlns="" id="{FEA1E44D-72E3-5324-6381-5C44880AE5BE}"/>
                </a:ext>
              </a:extLst>
            </p:cNvPr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446;p33">
              <a:extLst>
                <a:ext uri="{FF2B5EF4-FFF2-40B4-BE49-F238E27FC236}">
                  <a16:creationId xmlns:a16="http://schemas.microsoft.com/office/drawing/2014/main" xmlns="" id="{FFCE9F90-A11E-6F70-DD55-EB9AAD5F79FA}"/>
                </a:ext>
              </a:extLst>
            </p:cNvPr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447;p33">
              <a:extLst>
                <a:ext uri="{FF2B5EF4-FFF2-40B4-BE49-F238E27FC236}">
                  <a16:creationId xmlns:a16="http://schemas.microsoft.com/office/drawing/2014/main" xmlns="" id="{77FAB057-CDB4-690B-81DC-A8D2317ADAD1}"/>
                </a:ext>
              </a:extLst>
            </p:cNvPr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448;p33">
              <a:extLst>
                <a:ext uri="{FF2B5EF4-FFF2-40B4-BE49-F238E27FC236}">
                  <a16:creationId xmlns:a16="http://schemas.microsoft.com/office/drawing/2014/main" xmlns="" id="{27BB9150-2872-8764-3027-8180C28EEF95}"/>
                </a:ext>
              </a:extLst>
            </p:cNvPr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449;p33">
              <a:extLst>
                <a:ext uri="{FF2B5EF4-FFF2-40B4-BE49-F238E27FC236}">
                  <a16:creationId xmlns:a16="http://schemas.microsoft.com/office/drawing/2014/main" xmlns="" id="{5501A856-1B82-67CE-5E0C-4E25B3DC9B7B}"/>
                </a:ext>
              </a:extLst>
            </p:cNvPr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450;p33">
              <a:extLst>
                <a:ext uri="{FF2B5EF4-FFF2-40B4-BE49-F238E27FC236}">
                  <a16:creationId xmlns:a16="http://schemas.microsoft.com/office/drawing/2014/main" xmlns="" id="{AF0C46F8-D103-364F-9C27-0CBDAAB73367}"/>
                </a:ext>
              </a:extLst>
            </p:cNvPr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451;p33">
              <a:extLst>
                <a:ext uri="{FF2B5EF4-FFF2-40B4-BE49-F238E27FC236}">
                  <a16:creationId xmlns:a16="http://schemas.microsoft.com/office/drawing/2014/main" xmlns="" id="{1C5D8FF7-66B6-9019-9FA7-7116A9DB3286}"/>
                </a:ext>
              </a:extLst>
            </p:cNvPr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452;p33">
              <a:extLst>
                <a:ext uri="{FF2B5EF4-FFF2-40B4-BE49-F238E27FC236}">
                  <a16:creationId xmlns:a16="http://schemas.microsoft.com/office/drawing/2014/main" xmlns="" id="{EFFCD31A-24DE-65AE-2ECB-2950AC4BB161}"/>
                </a:ext>
              </a:extLst>
            </p:cNvPr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453;p33">
              <a:extLst>
                <a:ext uri="{FF2B5EF4-FFF2-40B4-BE49-F238E27FC236}">
                  <a16:creationId xmlns:a16="http://schemas.microsoft.com/office/drawing/2014/main" xmlns="" id="{A8331D25-0EA9-C796-0167-1FF0C3CC99A2}"/>
                </a:ext>
              </a:extLst>
            </p:cNvPr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454;p33">
              <a:extLst>
                <a:ext uri="{FF2B5EF4-FFF2-40B4-BE49-F238E27FC236}">
                  <a16:creationId xmlns:a16="http://schemas.microsoft.com/office/drawing/2014/main" xmlns="" id="{4A86A2F8-9E03-A080-2208-958680EE34C6}"/>
                </a:ext>
              </a:extLst>
            </p:cNvPr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455;p33">
              <a:extLst>
                <a:ext uri="{FF2B5EF4-FFF2-40B4-BE49-F238E27FC236}">
                  <a16:creationId xmlns:a16="http://schemas.microsoft.com/office/drawing/2014/main" xmlns="" id="{81FA2C38-F9BF-7494-0B87-7D450454693A}"/>
                </a:ext>
              </a:extLst>
            </p:cNvPr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456;p33">
              <a:extLst>
                <a:ext uri="{FF2B5EF4-FFF2-40B4-BE49-F238E27FC236}">
                  <a16:creationId xmlns:a16="http://schemas.microsoft.com/office/drawing/2014/main" xmlns="" id="{B575AF53-A504-7B5B-92A6-84BB3B0E0974}"/>
                </a:ext>
              </a:extLst>
            </p:cNvPr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457;p33">
              <a:extLst>
                <a:ext uri="{FF2B5EF4-FFF2-40B4-BE49-F238E27FC236}">
                  <a16:creationId xmlns:a16="http://schemas.microsoft.com/office/drawing/2014/main" xmlns="" id="{EDF58407-32C8-3C96-8D1C-C7E87E04AD68}"/>
                </a:ext>
              </a:extLst>
            </p:cNvPr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458;p33">
              <a:extLst>
                <a:ext uri="{FF2B5EF4-FFF2-40B4-BE49-F238E27FC236}">
                  <a16:creationId xmlns:a16="http://schemas.microsoft.com/office/drawing/2014/main" xmlns="" id="{38DCBEAD-0104-EB21-46E1-4C5613E2CA62}"/>
                </a:ext>
              </a:extLst>
            </p:cNvPr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59;p33">
              <a:extLst>
                <a:ext uri="{FF2B5EF4-FFF2-40B4-BE49-F238E27FC236}">
                  <a16:creationId xmlns:a16="http://schemas.microsoft.com/office/drawing/2014/main" xmlns="" id="{43805CDC-0613-CD30-7320-41B38D88A188}"/>
                </a:ext>
              </a:extLst>
            </p:cNvPr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60;p33">
              <a:extLst>
                <a:ext uri="{FF2B5EF4-FFF2-40B4-BE49-F238E27FC236}">
                  <a16:creationId xmlns:a16="http://schemas.microsoft.com/office/drawing/2014/main" xmlns="" id="{D51C593B-8357-DBE6-1D5C-F94BC1773126}"/>
                </a:ext>
              </a:extLst>
            </p:cNvPr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61;p33">
              <a:extLst>
                <a:ext uri="{FF2B5EF4-FFF2-40B4-BE49-F238E27FC236}">
                  <a16:creationId xmlns:a16="http://schemas.microsoft.com/office/drawing/2014/main" xmlns="" id="{61FE3824-67BD-2E4C-3E71-A0F34479C1F7}"/>
                </a:ext>
              </a:extLst>
            </p:cNvPr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62;p33">
              <a:extLst>
                <a:ext uri="{FF2B5EF4-FFF2-40B4-BE49-F238E27FC236}">
                  <a16:creationId xmlns:a16="http://schemas.microsoft.com/office/drawing/2014/main" xmlns="" id="{1208A71C-C092-D885-263F-A2506CD316F7}"/>
                </a:ext>
              </a:extLst>
            </p:cNvPr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63;p33">
              <a:extLst>
                <a:ext uri="{FF2B5EF4-FFF2-40B4-BE49-F238E27FC236}">
                  <a16:creationId xmlns:a16="http://schemas.microsoft.com/office/drawing/2014/main" xmlns="" id="{CBED97AD-72C8-B188-2888-352195CFC381}"/>
                </a:ext>
              </a:extLst>
            </p:cNvPr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64;p33">
              <a:extLst>
                <a:ext uri="{FF2B5EF4-FFF2-40B4-BE49-F238E27FC236}">
                  <a16:creationId xmlns:a16="http://schemas.microsoft.com/office/drawing/2014/main" xmlns="" id="{3858029F-953D-1A2A-CA8D-A5AD07151DF2}"/>
                </a:ext>
              </a:extLst>
            </p:cNvPr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9DB4F82-F766-47AE-A605-B892DD9472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8765" y="345748"/>
            <a:ext cx="10364099" cy="2454869"/>
          </a:xfrm>
          <a:prstGeom prst="rect">
            <a:avLst/>
          </a:prstGeom>
        </p:spPr>
      </p:pic>
      <p:pic>
        <p:nvPicPr>
          <p:cNvPr id="3" name="Chào các bạn Các bạ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117916" y="61262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82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3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xmlns="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782" y="564086"/>
            <a:ext cx="87931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1.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Để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kiểm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tra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góc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vuông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ta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phải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dùng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dụng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cụ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gì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 </a:t>
            </a: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xmlns="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862642" y="2371120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Compa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B872A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xmlns="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3712168" y="4215252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Thước</a:t>
            </a: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kẻ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EE452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xmlns="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6199518" y="2390472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Ê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ke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36A289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29" name="Arrow: Notched Right 28">
            <a:hlinkClick r:id="rId4" action="ppaction://hlinksldjump"/>
            <a:extLst>
              <a:ext uri="{FF2B5EF4-FFF2-40B4-BE49-F238E27FC236}">
                <a16:creationId xmlns:a16="http://schemas.microsoft.com/office/drawing/2014/main" xmlns="" id="{41B03BEA-99F3-4A8A-9D15-8A5A60790791}"/>
              </a:ext>
            </a:extLst>
          </p:cNvPr>
          <p:cNvSpPr/>
          <p:nvPr/>
        </p:nvSpPr>
        <p:spPr>
          <a:xfrm>
            <a:off x="10929091" y="567032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46C91F4-D2EF-4951-8C73-7A9D89320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3112" y="4006388"/>
            <a:ext cx="3058661" cy="3058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0CEC8A0-2F9A-410E-B08B-884B46DC1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  <p:pic>
        <p:nvPicPr>
          <p:cNvPr id="3" name="Để kiểm tra góc vuôn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93925" y="58201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79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xmlns="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252" y="273595"/>
            <a:ext cx="909537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2. </a:t>
            </a:r>
            <a:r>
              <a:rPr kumimoji="0" lang="vi-V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Hai đường thẳng vuông góc với nhau tạo thành mấy góc vuông?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xmlns="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758175" y="2276775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3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xmlns="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873195" y="4542239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4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xmlns="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5569070" y="3420679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2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xmlns="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5569070" y="5704591"/>
            <a:ext cx="5130791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FFC71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D. 1</a:t>
            </a:r>
          </a:p>
        </p:txBody>
      </p:sp>
      <p:sp>
        <p:nvSpPr>
          <p:cNvPr id="32" name="Arrow: Notched Right 31">
            <a:hlinkClick r:id="rId4" action="ppaction://hlinksldjump"/>
            <a:extLst>
              <a:ext uri="{FF2B5EF4-FFF2-40B4-BE49-F238E27FC236}">
                <a16:creationId xmlns:a16="http://schemas.microsoft.com/office/drawing/2014/main" xmlns="" id="{E4F910BD-3729-496A-B39D-4A7E553DDA2D}"/>
              </a:ext>
            </a:extLst>
          </p:cNvPr>
          <p:cNvSpPr/>
          <p:nvPr/>
        </p:nvSpPr>
        <p:spPr>
          <a:xfrm>
            <a:off x="10906087" y="586377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7967AA4-24C1-4886-8906-2E8891AE3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3112" y="4006388"/>
            <a:ext cx="3058661" cy="3058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9D1295E-9B80-4605-8EB4-A464CA972B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  <p:pic>
        <p:nvPicPr>
          <p:cNvPr id="3" name="Hai đường thẳng vuôn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14949" y="58345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557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7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xmlns="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90552"/>
            <a:ext cx="71663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3.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Hình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sau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có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mấy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cặp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đoạn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thẳng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vuông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góc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nhau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xmlns="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758175" y="2276775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1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xmlns="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873195" y="4542239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2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xmlns="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5569070" y="3420679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3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xmlns="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5569070" y="5704591"/>
            <a:ext cx="5130791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FFC71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D. 4</a:t>
            </a:r>
          </a:p>
        </p:txBody>
      </p:sp>
      <p:sp>
        <p:nvSpPr>
          <p:cNvPr id="27" name="Arrow: Notched Right 26">
            <a:hlinkClick r:id="rId4" action="ppaction://hlinksldjump"/>
            <a:extLst>
              <a:ext uri="{FF2B5EF4-FFF2-40B4-BE49-F238E27FC236}">
                <a16:creationId xmlns:a16="http://schemas.microsoft.com/office/drawing/2014/main" xmlns="" id="{CBCB631D-7AAB-4FB6-933B-883A646DDEEC}"/>
              </a:ext>
            </a:extLst>
          </p:cNvPr>
          <p:cNvSpPr/>
          <p:nvPr/>
        </p:nvSpPr>
        <p:spPr>
          <a:xfrm>
            <a:off x="10964236" y="0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8C86B5B-0937-4735-9DFE-C59A1A619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6888" y="3829578"/>
            <a:ext cx="3058661" cy="3058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9F4D002-695D-4D78-9B71-C195B3DFFB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DCF726A-7324-A08C-5250-0263D1DC8B12}"/>
              </a:ext>
            </a:extLst>
          </p:cNvPr>
          <p:cNvSpPr/>
          <p:nvPr/>
        </p:nvSpPr>
        <p:spPr>
          <a:xfrm>
            <a:off x="8271483" y="733647"/>
            <a:ext cx="3116911" cy="218050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73C4593-D05E-0D73-5EA4-C3751B4F07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9429" y="630372"/>
            <a:ext cx="2905931" cy="2333708"/>
          </a:xfrm>
          <a:prstGeom prst="rect">
            <a:avLst/>
          </a:prstGeom>
        </p:spPr>
      </p:pic>
      <p:pic>
        <p:nvPicPr>
          <p:cNvPr id="5" name="Hình sau có mấy cặp 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01501" y="59667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9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"/>
            <a:ext cx="12192000" cy="68575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0"/>
            <a:ext cx="12192000" cy="6857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8968"/>
            <a:endParaRPr lang="en-US" sz="1633">
              <a:solidFill>
                <a:prstClr val="white"/>
              </a:solidFill>
              <a:latin typeface="Calibri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772021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79374" y="-1210236"/>
            <a:ext cx="12575469" cy="7772872"/>
            <a:chOff x="0" y="0"/>
            <a:chExt cx="5911960" cy="31800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11960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47F0A67-5416-1410-44A8-C686EFACE153}"/>
              </a:ext>
            </a:extLst>
          </p:cNvPr>
          <p:cNvSpPr/>
          <p:nvPr/>
        </p:nvSpPr>
        <p:spPr>
          <a:xfrm>
            <a:off x="758687" y="571085"/>
            <a:ext cx="11277599" cy="9429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 một số hình ảnh về hai đường thẳng vuông góc ở xung quanh em.</a:t>
            </a:r>
          </a:p>
        </p:txBody>
      </p:sp>
    </p:spTree>
    <p:extLst>
      <p:ext uri="{BB962C8B-B14F-4D97-AF65-F5344CB8AC3E}">
        <p14:creationId xmlns:p14="http://schemas.microsoft.com/office/powerpoint/2010/main" val="419407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47F0A67-5416-1410-44A8-C686EFACE153}"/>
              </a:ext>
            </a:extLst>
          </p:cNvPr>
          <p:cNvSpPr/>
          <p:nvPr/>
        </p:nvSpPr>
        <p:spPr>
          <a:xfrm>
            <a:off x="758687" y="571085"/>
            <a:ext cx="11277599" cy="9429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 một số hình ảnh về hai đường thẳng vuông góc ở xung quanh em.</a:t>
            </a:r>
          </a:p>
        </p:txBody>
      </p:sp>
      <p:pic>
        <p:nvPicPr>
          <p:cNvPr id="7" name="Picture 2" descr="Đường thẳng vuông góc với mặt phẳng - Toán học 8 - Trương Hoàng Anh -  Website của Nguyễn Anh Tuấn">
            <a:extLst>
              <a:ext uri="{FF2B5EF4-FFF2-40B4-BE49-F238E27FC236}">
                <a16:creationId xmlns:a16="http://schemas.microsoft.com/office/drawing/2014/main" xmlns="" id="{A7A99C0B-F3FF-F64D-4654-30E6A6306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9" y="2236304"/>
            <a:ext cx="5028578" cy="393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gã Tư Trống Rỗng Và Đường Vuông Góc Với Máy Bay Không Người Lái Từ Trên  Không Hình ảnh Sẵn có - Tải xuống Hình ảnh Ngay bây giờ - iStock">
            <a:extLst>
              <a:ext uri="{FF2B5EF4-FFF2-40B4-BE49-F238E27FC236}">
                <a16:creationId xmlns:a16="http://schemas.microsoft.com/office/drawing/2014/main" xmlns="" id="{1E015322-66DA-C570-9AFC-462185634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193" y="2256183"/>
            <a:ext cx="5829300" cy="38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5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C077A"/>
        </a:solidFill>
        <a:ln w="76200" cap="flat">
          <a:noFill/>
          <a:prstDash val="solid"/>
          <a:miter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350</Words>
  <Application>Microsoft Office PowerPoint</Application>
  <PresentationFormat>Custom</PresentationFormat>
  <Paragraphs>41</Paragraphs>
  <Slides>18</Slides>
  <Notes>6</Notes>
  <HiddenSlides>0</HiddenSlides>
  <MMClips>4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1_Office Theme</vt:lpstr>
      <vt:lpstr>PPTMON theme</vt:lpstr>
      <vt:lpstr>Math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AutoBVT</cp:lastModifiedBy>
  <cp:revision>34</cp:revision>
  <dcterms:created xsi:type="dcterms:W3CDTF">2023-10-04T13:03:35Z</dcterms:created>
  <dcterms:modified xsi:type="dcterms:W3CDTF">2024-12-24T16:37:38Z</dcterms:modified>
</cp:coreProperties>
</file>