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wav"/>
  <Override PartName="/ppt/media/audio2.wav" ContentType="audio/wav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audio3.wav" ContentType="audio/wav"/>
  <Override PartName="/ppt/media/audio4.wav" ContentType="audio/wav"/>
  <Override PartName="/ppt/media/audio5.wav" ContentType="audio/wav"/>
  <Override PartName="/ppt/media/audio7.wav" ContentType="audio/wav"/>
  <Override PartName="/ppt/media/audio8.wav" ContentType="audio/wav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47" r:id="rId2"/>
    <p:sldId id="308" r:id="rId3"/>
    <p:sldId id="340" r:id="rId4"/>
    <p:sldId id="339" r:id="rId5"/>
    <p:sldId id="352" r:id="rId6"/>
    <p:sldId id="354" r:id="rId7"/>
    <p:sldId id="314" r:id="rId8"/>
    <p:sldId id="355" r:id="rId9"/>
    <p:sldId id="446" r:id="rId10"/>
    <p:sldId id="266" r:id="rId11"/>
    <p:sldId id="44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C68D-DEE6-467A-9213-6EF53C5AE818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06266-3632-4241-A359-82BB720CC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8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E0175-00B2-49D5-AF9D-5E628AEB11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09CA0-8C58-46CC-8785-B6EA61CA6C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39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09CA0-8C58-46CC-8785-B6EA61CA6C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419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099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619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8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A1FD3766-460B-B4BC-5135-2574A1B7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3ECA31C-6DB6-73C7-4B0A-0606E3DD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0C092AA-90D1-59A8-234B-F20F6842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51A0-3996-4505-88D8-8CDC67FACD2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23165627"/>
      </p:ext>
    </p:extLst>
  </p:cSld>
  <p:clrMapOvr>
    <a:masterClrMapping/>
  </p:clrMapOvr>
  <p:transition advClick="0" advTm="2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3" name="Google Shape;73;p48"/>
          <p:cNvSpPr txBox="1">
            <a:spLocks noGrp="1"/>
          </p:cNvSpPr>
          <p:nvPr>
            <p:ph type="body" idx="1"/>
          </p:nvPr>
        </p:nvSpPr>
        <p:spPr>
          <a:xfrm>
            <a:off x="3057084" y="1934551"/>
            <a:ext cx="3084400" cy="2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67"/>
            </a:lvl1pPr>
            <a:lvl2pPr marL="1219170" lvl="1" indent="-40639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012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0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3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6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9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9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7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E7ECD-BB15-4937-9F8E-F73168C4E0F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8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../../../../Documents%20and%20Settings/Root/My%20Documents/Downloads/Documents/nhac%20thieu%20mh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WAV"/><Relationship Id="rId7" Type="http://schemas.openxmlformats.org/officeDocument/2006/relationships/audio" Target="../media/audio2.wav"/><Relationship Id="rId12" Type="http://schemas.openxmlformats.org/officeDocument/2006/relationships/image" Target="../media/image8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6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11.gif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6.wav"/><Relationship Id="rId12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11" Type="http://schemas.openxmlformats.org/officeDocument/2006/relationships/audio" Target="../media/audio8.wav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6.wav"/><Relationship Id="rId11" Type="http://schemas.openxmlformats.org/officeDocument/2006/relationships/image" Target="../media/image6.gif"/><Relationship Id="rId5" Type="http://schemas.openxmlformats.org/officeDocument/2006/relationships/audio" Target="../media/audio5.wav"/><Relationship Id="rId10" Type="http://schemas.openxmlformats.org/officeDocument/2006/relationships/audio" Target="../media/audio8.wav"/><Relationship Id="rId4" Type="http://schemas.openxmlformats.org/officeDocument/2006/relationships/audio" Target="../media/audio4.wav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5200" y="207963"/>
            <a:ext cx="1930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025"/>
            <a:ext cx="1930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8" descr="Hoa tim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0400" y="4673600"/>
            <a:ext cx="78232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613400"/>
            <a:ext cx="1422400" cy="78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0000" y="5638800"/>
            <a:ext cx="1422400" cy="78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WordArt 3"/>
          <p:cNvSpPr>
            <a:spLocks noTextEdit="1"/>
          </p:cNvSpPr>
          <p:nvPr/>
        </p:nvSpPr>
        <p:spPr>
          <a:xfrm>
            <a:off x="2133600" y="4193178"/>
            <a:ext cx="7406216" cy="757646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48413"/>
              </a:avLst>
            </a:prstTxWarp>
            <a:normAutofit/>
          </a:bodyPr>
          <a:lstStyle/>
          <a:p>
            <a:pPr algn="l"/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Bích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endParaRPr lang="en-US" sz="3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WordArt 3"/>
          <p:cNvSpPr>
            <a:spLocks noTextEdit="1"/>
          </p:cNvSpPr>
          <p:nvPr/>
        </p:nvSpPr>
        <p:spPr>
          <a:xfrm>
            <a:off x="1844297" y="1655763"/>
            <a:ext cx="8801932" cy="1792832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837"/>
              </a:avLst>
            </a:prstTxWarp>
            <a:normAutofit/>
          </a:bodyPr>
          <a:lstStyle/>
          <a:p>
            <a:pPr algn="ctr"/>
            <a:r>
              <a:rPr lang="en-US" sz="37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37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endParaRPr lang="en-US" sz="37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endParaRPr lang="en-US" sz="37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2743200" y="381001"/>
            <a:ext cx="6605984" cy="1028700"/>
          </a:xfrm>
          <a:prstGeom prst="rect">
            <a:avLst/>
          </a:prstGeom>
        </p:spPr>
        <p:txBody>
          <a:bodyPr wrap="none" lIns="121917" tIns="60958" rIns="121917" bIns="60958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400" kern="10" dirty="0">
              <a:ln w="12700">
                <a:pattFill prst="divot">
                  <a:fgClr>
                    <a:srgbClr val="FF0000"/>
                  </a:fgClr>
                  <a:bgClr>
                    <a:srgbClr val="0000CC"/>
                  </a:bgClr>
                </a:pattFill>
                <a:round/>
              </a:ln>
              <a:gradFill rotWithShape="1">
                <a:gsLst>
                  <a:gs pos="0">
                    <a:srgbClr val="0000CC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27200" y="381000"/>
            <a:ext cx="8128000" cy="73866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LẬP</a:t>
            </a:r>
          </a:p>
        </p:txBody>
      </p:sp>
    </p:spTree>
    <p:extLst>
      <p:ext uri="{BB962C8B-B14F-4D97-AF65-F5344CB8AC3E}">
        <p14:creationId xmlns:p14="http://schemas.microsoft.com/office/powerpoint/2010/main" val="31488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" name="Google Shape;135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5359" y="1560643"/>
            <a:ext cx="12462232" cy="35060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2" name="Google Shape;1362;p18"/>
          <p:cNvGrpSpPr/>
          <p:nvPr/>
        </p:nvGrpSpPr>
        <p:grpSpPr>
          <a:xfrm rot="5400000">
            <a:off x="-596103" y="-713333"/>
            <a:ext cx="3133747" cy="2806992"/>
            <a:chOff x="-813175" y="1753753"/>
            <a:chExt cx="2701195" cy="2419543"/>
          </a:xfrm>
        </p:grpSpPr>
        <p:sp>
          <p:nvSpPr>
            <p:cNvPr id="1363" name="Google Shape;1363;p18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4" name="Google Shape;1364;p18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1365" name="Google Shape;1365;p18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8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8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8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8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8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8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8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3" name="Google Shape;1373;p18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1374" name="Google Shape;1374;p18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8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18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18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9" name="Google Shape;1379;p18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1380" name="Google Shape;1380;p18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8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8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8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8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8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8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8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8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3" name="Google Shape;1393;p18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1394" name="Google Shape;1394;p18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18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18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7" name="Google Shape;1397;p18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398" name="Google Shape;1398;p18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18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18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" name="Google Shape;1785;p29"/>
          <p:cNvSpPr txBox="1"/>
          <p:nvPr/>
        </p:nvSpPr>
        <p:spPr>
          <a:xfrm>
            <a:off x="584872" y="1942078"/>
            <a:ext cx="11341215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400" b="1" i="0" u="none" strike="noStrike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3: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khoa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Ghi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1 – 2 </a:t>
            </a:r>
            <a:r>
              <a:rPr lang="en-US" sz="4400" b="1" i="0" u="none" strike="noStrike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4400" b="1" i="0" u="none" strike="noStrike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4400" b="1" i="0" u="none" strike="noStrike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4400" b="1" i="0" u="none" strike="noStrike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i="0" u="none" strike="noStrike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4400" b="1" i="0" u="none" strike="noStrike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strike="noStrike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400" b="1" i="0" u="none" strike="noStrike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strike="noStrike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4400" b="1" i="0" u="none" strike="noStrike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strike="noStrike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4400" b="1" i="0" u="none" strike="noStrike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strike="noStrike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4400" b="1" i="0" u="none" strike="noStrike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400" b="1" i="0" u="none" strike="noStrike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4400" b="1" i="0" u="none" strike="noStrike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strike="noStrike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4400" b="1" i="0" u="none" strike="noStrike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strike="noStrike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4400" b="1" i="0" u="none" strike="noStrike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strike="noStrike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4400" b="1" i="0" u="none" strike="noStrike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strike="noStrike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4400" b="1" i="0" u="none" strike="noStrike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strike="noStrike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dấu</a:t>
            </a:r>
            <a:r>
              <a:rPr lang="en-US" sz="4400" b="1" i="0" u="none" strike="noStrike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strike="noStrike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gạch</a:t>
            </a:r>
            <a:r>
              <a:rPr lang="en-US" sz="4400" b="1" i="0" u="none" strike="noStrike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strike="noStrike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ngang</a:t>
            </a:r>
            <a:r>
              <a:rPr lang="en-US" sz="4400" b="1" i="0" u="none" strike="noStrike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1" dirty="0">
              <a:ln w="660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 flipV="1">
            <a:off x="3693470" y="2626360"/>
            <a:ext cx="5938210" cy="2809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0" name="Line 9"/>
          <p:cNvSpPr>
            <a:spLocks noChangeShapeType="1"/>
          </p:cNvSpPr>
          <p:nvPr/>
        </p:nvSpPr>
        <p:spPr bwMode="auto">
          <a:xfrm flipV="1">
            <a:off x="2374267" y="3310642"/>
            <a:ext cx="8257339" cy="2809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" name="Line 9">
            <a:extLst>
              <a:ext uri="{FF2B5EF4-FFF2-40B4-BE49-F238E27FC236}">
                <a16:creationId xmlns:a16="http://schemas.microsoft.com/office/drawing/2014/main" xmlns="" id="{46FCA58E-87A5-E8FB-BFC6-76A212629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4267" y="3979327"/>
            <a:ext cx="7888849" cy="2809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3373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>
            <a:extLst>
              <a:ext uri="{FF2B5EF4-FFF2-40B4-BE49-F238E27FC236}">
                <a16:creationId xmlns:a16="http://schemas.microsoft.com/office/drawing/2014/main" xmlns="" id="{0F2249D2-2A98-72EE-88E6-20764305B71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9"/>
            <a:chExt cx="5760" cy="4377"/>
          </a:xfrm>
        </p:grpSpPr>
        <p:pic>
          <p:nvPicPr>
            <p:cNvPr id="7177" name="Picture 5" descr="flower[1][1][1][1]">
              <a:extLst>
                <a:ext uri="{FF2B5EF4-FFF2-40B4-BE49-F238E27FC236}">
                  <a16:creationId xmlns:a16="http://schemas.microsoft.com/office/drawing/2014/main" xmlns="" id="{7E479312-8ED6-37F5-79B5-15F595F1AF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6" descr="flower[1][1][1][1]">
              <a:extLst>
                <a:ext uri="{FF2B5EF4-FFF2-40B4-BE49-F238E27FC236}">
                  <a16:creationId xmlns:a16="http://schemas.microsoft.com/office/drawing/2014/main" xmlns="" id="{EACEBCE3-39E8-D9D1-6964-F59D3BB85D7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7" descr="flower[1][1][1][1]">
              <a:extLst>
                <a:ext uri="{FF2B5EF4-FFF2-40B4-BE49-F238E27FC236}">
                  <a16:creationId xmlns:a16="http://schemas.microsoft.com/office/drawing/2014/main" xmlns="" id="{6C9EDB4D-C634-C015-96EE-1761182032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8" descr="flower[1][1][1][1]">
              <a:extLst>
                <a:ext uri="{FF2B5EF4-FFF2-40B4-BE49-F238E27FC236}">
                  <a16:creationId xmlns:a16="http://schemas.microsoft.com/office/drawing/2014/main" xmlns="" id="{519A75E7-3A4E-F4F6-6AA7-E3E548A15A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1" name="Picture 9" descr="012">
            <a:extLst>
              <a:ext uri="{FF2B5EF4-FFF2-40B4-BE49-F238E27FC236}">
                <a16:creationId xmlns:a16="http://schemas.microsoft.com/office/drawing/2014/main" xmlns="" id="{57F3700E-CB6F-38B5-1AD5-6718ED6A7E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1" y="5346701"/>
            <a:ext cx="19939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" descr="012">
            <a:hlinkClick r:id="rId4" action="ppaction://hlinkfile"/>
            <a:extLst>
              <a:ext uri="{FF2B5EF4-FFF2-40B4-BE49-F238E27FC236}">
                <a16:creationId xmlns:a16="http://schemas.microsoft.com/office/drawing/2014/main" xmlns="" id="{FAAA5F21-6123-C3E5-B963-B9567B482A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5410201"/>
            <a:ext cx="19939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Picture1">
            <a:extLst>
              <a:ext uri="{FF2B5EF4-FFF2-40B4-BE49-F238E27FC236}">
                <a16:creationId xmlns:a16="http://schemas.microsoft.com/office/drawing/2014/main" xmlns="" id="{F407EF6B-492E-CCCA-80F0-F5A7A551B2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68" y="1143001"/>
            <a:ext cx="944033" cy="85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3" descr="Picture1">
            <a:extLst>
              <a:ext uri="{FF2B5EF4-FFF2-40B4-BE49-F238E27FC236}">
                <a16:creationId xmlns:a16="http://schemas.microsoft.com/office/drawing/2014/main" xmlns="" id="{4E6928D8-7638-B885-679C-FF8FD25A78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57200"/>
            <a:ext cx="10329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5" name="WordArt 15">
            <a:extLst>
              <a:ext uri="{FF2B5EF4-FFF2-40B4-BE49-F238E27FC236}">
                <a16:creationId xmlns:a16="http://schemas.microsoft.com/office/drawing/2014/main" xmlns="" id="{B3CFC069-2C77-993E-9E03-788EE7FFC5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4801" y="838201"/>
            <a:ext cx="7203017" cy="1502833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vi-VN" sz="4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- học giỏi.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xmlns="" id="{770FDE0F-833F-B654-BA54-30C84E41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3" y="2518834"/>
            <a:ext cx="10464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0000"/>
                </a:solidFill>
                <a:latin typeface="Times New Roman" panose="02020603050405020304" pitchFamily="18" charset="0"/>
              </a:rPr>
              <a:t>   Xin cảm ơn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0000"/>
                </a:solidFill>
                <a:latin typeface="Times New Roman" panose="02020603050405020304" pitchFamily="18" charset="0"/>
              </a:rPr>
              <a:t>      các thầy cô giáo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đã đến dự giờ.</a:t>
            </a:r>
            <a:r>
              <a:rPr lang="en-US" altLang="en-US" sz="7200" b="1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7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42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8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9" name="beep150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0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1524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5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6324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96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96500" y="57150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2413" y="6783388"/>
            <a:ext cx="9144001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34" descr="an30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28950" y="0"/>
            <a:ext cx="6096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7" descr="13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830273" flipH="1">
            <a:off x="7677150" y="12192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6" descr="13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720688">
            <a:off x="1695450" y="12192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6" name="WordArt 18"/>
          <p:cNvSpPr>
            <a:spLocks noChangeArrowheads="1" noChangeShapeType="1" noTextEdit="1"/>
          </p:cNvSpPr>
          <p:nvPr/>
        </p:nvSpPr>
        <p:spPr bwMode="auto">
          <a:xfrm>
            <a:off x="2640013" y="3573463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</a:t>
            </a:r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chuông vàng </a:t>
            </a:r>
          </a:p>
        </p:txBody>
      </p:sp>
      <p:pic>
        <p:nvPicPr>
          <p:cNvPr id="14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346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073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95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109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88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89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0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4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5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6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95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112963" y="1251343"/>
            <a:ext cx="9965305" cy="287042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Chuyến xe Hà Nội - Hải Phòng sắp khởi 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grpSp>
        <p:nvGrpSpPr>
          <p:cNvPr id="47107" name="Group 51"/>
          <p:cNvGrpSpPr>
            <a:grpSpLocks/>
          </p:cNvGrpSpPr>
          <p:nvPr/>
        </p:nvGrpSpPr>
        <p:grpSpPr bwMode="auto">
          <a:xfrm>
            <a:off x="1767528" y="41584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4715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37706" y="4355505"/>
            <a:ext cx="3422401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4509121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4355506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445489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51585" y="453882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370264" y="5343996"/>
            <a:ext cx="3422401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552643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5291610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49123" y="533650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432349" y="547994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pic>
        <p:nvPicPr>
          <p:cNvPr id="47122" name="Picture 47" descr="Picture1"/>
          <p:cNvPicPr>
            <a:picLocks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3" name="WordArt 49"/>
          <p:cNvSpPr>
            <a:spLocks noChangeArrowheads="1" noChangeShapeType="1" noTextEdit="1"/>
          </p:cNvSpPr>
          <p:nvPr/>
        </p:nvSpPr>
        <p:spPr bwMode="auto">
          <a:xfrm>
            <a:off x="3216276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  <p:pic>
        <p:nvPicPr>
          <p:cNvPr id="47124" name="Picture 5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70964" y="-169863"/>
            <a:ext cx="1652587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96" name="Group 68"/>
          <p:cNvGrpSpPr>
            <a:grpSpLocks/>
          </p:cNvGrpSpPr>
          <p:nvPr/>
        </p:nvGrpSpPr>
        <p:grpSpPr bwMode="auto">
          <a:xfrm>
            <a:off x="8686800" y="4544144"/>
            <a:ext cx="1981200" cy="1981200"/>
            <a:chOff x="4320" y="2928"/>
            <a:chExt cx="1104" cy="1104"/>
          </a:xfrm>
        </p:grpSpPr>
        <p:sp>
          <p:nvSpPr>
            <p:cNvPr id="47149" name="AutoShape 67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7150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48197" name="WordArt 69"/>
          <p:cNvSpPr>
            <a:spLocks noChangeArrowheads="1" noChangeShapeType="1" noTextEdit="1"/>
          </p:cNvSpPr>
          <p:nvPr/>
        </p:nvSpPr>
        <p:spPr bwMode="auto">
          <a:xfrm>
            <a:off x="9296400" y="4905375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8198" name="WordArt 70"/>
          <p:cNvSpPr>
            <a:spLocks noChangeArrowheads="1" noChangeShapeType="1" noTextEdit="1"/>
          </p:cNvSpPr>
          <p:nvPr/>
        </p:nvSpPr>
        <p:spPr bwMode="auto">
          <a:xfrm>
            <a:off x="9296400" y="4905375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8199" name="WordArt 71"/>
          <p:cNvSpPr>
            <a:spLocks noChangeArrowheads="1" noChangeShapeType="1" noTextEdit="1"/>
          </p:cNvSpPr>
          <p:nvPr/>
        </p:nvSpPr>
        <p:spPr bwMode="auto">
          <a:xfrm>
            <a:off x="9301163" y="48768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8200" name="WordArt 72"/>
          <p:cNvSpPr>
            <a:spLocks noChangeArrowheads="1" noChangeShapeType="1" noTextEdit="1"/>
          </p:cNvSpPr>
          <p:nvPr/>
        </p:nvSpPr>
        <p:spPr bwMode="auto">
          <a:xfrm>
            <a:off x="9296400" y="4905375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8201" name="WordArt 73"/>
          <p:cNvSpPr>
            <a:spLocks noChangeArrowheads="1" noChangeShapeType="1" noTextEdit="1"/>
          </p:cNvSpPr>
          <p:nvPr/>
        </p:nvSpPr>
        <p:spPr bwMode="auto">
          <a:xfrm>
            <a:off x="9344025" y="4905375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8202" name="WordArt 74"/>
          <p:cNvSpPr>
            <a:spLocks noChangeArrowheads="1" noChangeShapeType="1" noTextEdit="1"/>
          </p:cNvSpPr>
          <p:nvPr/>
        </p:nvSpPr>
        <p:spPr bwMode="auto">
          <a:xfrm>
            <a:off x="9310688" y="4905375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48203" name="WordArt 75"/>
          <p:cNvSpPr>
            <a:spLocks noChangeArrowheads="1" noChangeShapeType="1" noTextEdit="1"/>
          </p:cNvSpPr>
          <p:nvPr/>
        </p:nvSpPr>
        <p:spPr bwMode="auto">
          <a:xfrm>
            <a:off x="9296400" y="4905375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48204" name="WordArt 76"/>
          <p:cNvSpPr>
            <a:spLocks noChangeArrowheads="1" noChangeShapeType="1" noTextEdit="1"/>
          </p:cNvSpPr>
          <p:nvPr/>
        </p:nvSpPr>
        <p:spPr bwMode="auto">
          <a:xfrm>
            <a:off x="9296400" y="4905375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8205" name="WordArt 77"/>
          <p:cNvSpPr>
            <a:spLocks noChangeArrowheads="1" noChangeShapeType="1" noTextEdit="1"/>
          </p:cNvSpPr>
          <p:nvPr/>
        </p:nvSpPr>
        <p:spPr bwMode="auto">
          <a:xfrm>
            <a:off x="9301163" y="4891088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48206" name="WordArt 78"/>
          <p:cNvSpPr>
            <a:spLocks noChangeArrowheads="1" noChangeShapeType="1" noTextEdit="1"/>
          </p:cNvSpPr>
          <p:nvPr/>
        </p:nvSpPr>
        <p:spPr bwMode="auto">
          <a:xfrm>
            <a:off x="9296400" y="4905375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8207" name="WordArt 79"/>
          <p:cNvSpPr>
            <a:spLocks noChangeArrowheads="1" noChangeShapeType="1" noTextEdit="1"/>
          </p:cNvSpPr>
          <p:nvPr/>
        </p:nvSpPr>
        <p:spPr bwMode="auto">
          <a:xfrm>
            <a:off x="9296400" y="4941168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48159" name="AutoShape 31"/>
          <p:cNvSpPr>
            <a:spLocks noChangeArrowheads="1"/>
          </p:cNvSpPr>
          <p:nvPr/>
        </p:nvSpPr>
        <p:spPr bwMode="auto">
          <a:xfrm>
            <a:off x="1492250" y="4763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dirty="0"/>
          </a:p>
        </p:txBody>
      </p:sp>
      <p:sp>
        <p:nvSpPr>
          <p:cNvPr id="48160" name="WordArt 32"/>
          <p:cNvSpPr>
            <a:spLocks noChangeArrowheads="1" noChangeShapeType="1" noTextEdit="1"/>
          </p:cNvSpPr>
          <p:nvPr/>
        </p:nvSpPr>
        <p:spPr bwMode="auto">
          <a:xfrm>
            <a:off x="1919289" y="404813"/>
            <a:ext cx="67468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1</a:t>
            </a:r>
            <a:endParaRPr lang="vi-VN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8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8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8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313 0.00463 L -0.00313 -0.06759 " pathEditMode="relative" rAng="0" ptsTypes="AA">
                                      <p:cBhvr>
                                        <p:cTn id="1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5" grpId="0" animBg="1"/>
      <p:bldP spid="48197" grpId="0" animBg="1"/>
      <p:bldP spid="48197" grpId="1" animBg="1"/>
      <p:bldP spid="48198" grpId="0" animBg="1"/>
      <p:bldP spid="48198" grpId="1" animBg="1"/>
      <p:bldP spid="48199" grpId="0" animBg="1"/>
      <p:bldP spid="48199" grpId="1" animBg="1"/>
      <p:bldP spid="48200" grpId="0" animBg="1"/>
      <p:bldP spid="48200" grpId="1" animBg="1"/>
      <p:bldP spid="48201" grpId="0" animBg="1"/>
      <p:bldP spid="48201" grpId="1" animBg="1"/>
      <p:bldP spid="48202" grpId="0" animBg="1"/>
      <p:bldP spid="48202" grpId="1" animBg="1"/>
      <p:bldP spid="48203" grpId="0" animBg="1"/>
      <p:bldP spid="48203" grpId="1" animBg="1"/>
      <p:bldP spid="48204" grpId="0" animBg="1"/>
      <p:bldP spid="48204" grpId="1" animBg="1"/>
      <p:bldP spid="48205" grpId="0" animBg="1"/>
      <p:bldP spid="48205" grpId="1" animBg="1"/>
      <p:bldP spid="48206" grpId="0" animBg="1"/>
      <p:bldP spid="48206" grpId="1" animBg="1"/>
      <p:bldP spid="48207" grpId="0" animBg="1"/>
      <p:bldP spid="48207" grpId="1" animBg="1"/>
      <p:bldP spid="48159" grpId="0" animBg="1"/>
      <p:bldP spid="48159" grpId="1" animBg="1"/>
      <p:bldP spid="481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330575" y="2483292"/>
            <a:ext cx="74921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112964" y="1196752"/>
            <a:ext cx="8375524" cy="114280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7107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4715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411035" y="5282449"/>
            <a:ext cx="5432425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1014" y="268649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8238" y="243881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67269" y="248776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19053" y="262362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5437171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7556" y="5256256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5355652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2529" y="53986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463016" y="4347704"/>
            <a:ext cx="713944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457108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0132" y="4336262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49123" y="4353862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 dirty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64109" y="45245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</a:p>
        </p:txBody>
      </p:sp>
      <p:pic>
        <p:nvPicPr>
          <p:cNvPr id="47122" name="Picture 47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3" name="WordArt 49"/>
          <p:cNvSpPr>
            <a:spLocks noChangeArrowheads="1" noChangeShapeType="1" noTextEdit="1"/>
          </p:cNvSpPr>
          <p:nvPr/>
        </p:nvSpPr>
        <p:spPr bwMode="auto">
          <a:xfrm>
            <a:off x="3216276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  <p:pic>
        <p:nvPicPr>
          <p:cNvPr id="47124" name="Picture 5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80902" y="-128919"/>
            <a:ext cx="1652587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96" name="Group 68"/>
          <p:cNvGrpSpPr>
            <a:grpSpLocks/>
          </p:cNvGrpSpPr>
          <p:nvPr/>
        </p:nvGrpSpPr>
        <p:grpSpPr bwMode="auto">
          <a:xfrm>
            <a:off x="10134045" y="4483469"/>
            <a:ext cx="1981200" cy="1981200"/>
            <a:chOff x="4442" y="2930"/>
            <a:chExt cx="1104" cy="1104"/>
          </a:xfrm>
        </p:grpSpPr>
        <p:sp>
          <p:nvSpPr>
            <p:cNvPr id="47149" name="AutoShape 67"/>
            <p:cNvSpPr>
              <a:spLocks noChangeArrowheads="1"/>
            </p:cNvSpPr>
            <p:nvPr/>
          </p:nvSpPr>
          <p:spPr bwMode="auto">
            <a:xfrm>
              <a:off x="4442" y="293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6000" b="1" dirty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7150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48197" name="WordArt 69"/>
          <p:cNvSpPr>
            <a:spLocks noChangeArrowheads="1" noChangeShapeType="1" noTextEdit="1"/>
          </p:cNvSpPr>
          <p:nvPr/>
        </p:nvSpPr>
        <p:spPr bwMode="auto">
          <a:xfrm>
            <a:off x="10401876" y="4905375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48198" name="WordArt 70"/>
          <p:cNvSpPr>
            <a:spLocks noChangeArrowheads="1" noChangeShapeType="1" noTextEdit="1"/>
          </p:cNvSpPr>
          <p:nvPr/>
        </p:nvSpPr>
        <p:spPr bwMode="auto">
          <a:xfrm>
            <a:off x="10565644" y="4905375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8199" name="WordArt 71"/>
          <p:cNvSpPr>
            <a:spLocks noChangeArrowheads="1" noChangeShapeType="1" noTextEdit="1"/>
          </p:cNvSpPr>
          <p:nvPr/>
        </p:nvSpPr>
        <p:spPr bwMode="auto">
          <a:xfrm>
            <a:off x="10570407" y="48768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8200" name="WordArt 72"/>
          <p:cNvSpPr>
            <a:spLocks noChangeArrowheads="1" noChangeShapeType="1" noTextEdit="1"/>
          </p:cNvSpPr>
          <p:nvPr/>
        </p:nvSpPr>
        <p:spPr bwMode="auto">
          <a:xfrm>
            <a:off x="10633882" y="4905375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8201" name="WordArt 73"/>
          <p:cNvSpPr>
            <a:spLocks noChangeArrowheads="1" noChangeShapeType="1" noTextEdit="1"/>
          </p:cNvSpPr>
          <p:nvPr/>
        </p:nvSpPr>
        <p:spPr bwMode="auto">
          <a:xfrm>
            <a:off x="10531383" y="4905375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8202" name="WordArt 74"/>
          <p:cNvSpPr>
            <a:spLocks noChangeArrowheads="1" noChangeShapeType="1" noTextEdit="1"/>
          </p:cNvSpPr>
          <p:nvPr/>
        </p:nvSpPr>
        <p:spPr bwMode="auto">
          <a:xfrm>
            <a:off x="10689114" y="4905375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48203" name="WordArt 75"/>
          <p:cNvSpPr>
            <a:spLocks noChangeArrowheads="1" noChangeShapeType="1" noTextEdit="1"/>
          </p:cNvSpPr>
          <p:nvPr/>
        </p:nvSpPr>
        <p:spPr bwMode="auto">
          <a:xfrm>
            <a:off x="10511054" y="4905375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48204" name="WordArt 76"/>
          <p:cNvSpPr>
            <a:spLocks noChangeArrowheads="1" noChangeShapeType="1" noTextEdit="1"/>
          </p:cNvSpPr>
          <p:nvPr/>
        </p:nvSpPr>
        <p:spPr bwMode="auto">
          <a:xfrm>
            <a:off x="10620236" y="4905375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8205" name="WordArt 77"/>
          <p:cNvSpPr>
            <a:spLocks noChangeArrowheads="1" noChangeShapeType="1" noTextEdit="1"/>
          </p:cNvSpPr>
          <p:nvPr/>
        </p:nvSpPr>
        <p:spPr bwMode="auto">
          <a:xfrm>
            <a:off x="10543115" y="4891088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48206" name="WordArt 78"/>
          <p:cNvSpPr>
            <a:spLocks noChangeArrowheads="1" noChangeShapeType="1" noTextEdit="1"/>
          </p:cNvSpPr>
          <p:nvPr/>
        </p:nvSpPr>
        <p:spPr bwMode="auto">
          <a:xfrm>
            <a:off x="10674826" y="4905375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8207" name="WordArt 79"/>
          <p:cNvSpPr>
            <a:spLocks noChangeArrowheads="1" noChangeShapeType="1" noTextEdit="1"/>
          </p:cNvSpPr>
          <p:nvPr/>
        </p:nvSpPr>
        <p:spPr bwMode="auto">
          <a:xfrm>
            <a:off x="10620237" y="4830059"/>
            <a:ext cx="990600" cy="11722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48159" name="AutoShape 31"/>
          <p:cNvSpPr>
            <a:spLocks noChangeArrowheads="1"/>
          </p:cNvSpPr>
          <p:nvPr/>
        </p:nvSpPr>
        <p:spPr bwMode="auto">
          <a:xfrm>
            <a:off x="1492250" y="4763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8160" name="WordArt 32"/>
          <p:cNvSpPr>
            <a:spLocks noChangeArrowheads="1" noChangeShapeType="1" noTextEdit="1"/>
          </p:cNvSpPr>
          <p:nvPr/>
        </p:nvSpPr>
        <p:spPr bwMode="auto">
          <a:xfrm>
            <a:off x="1919289" y="404813"/>
            <a:ext cx="67468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  <a:endParaRPr lang="vi-VN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AutoShape 51">
            <a:extLst>
              <a:ext uri="{FF2B5EF4-FFF2-40B4-BE49-F238E27FC236}">
                <a16:creationId xmlns:a16="http://schemas.microsoft.com/office/drawing/2014/main" xmlns="" id="{D3A233A3-5A57-CECC-2F4D-48AC254A6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271" y="3382554"/>
            <a:ext cx="7727301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7" descr="Blue_chapterlist">
            <a:extLst>
              <a:ext uri="{FF2B5EF4-FFF2-40B4-BE49-F238E27FC236}">
                <a16:creationId xmlns:a16="http://schemas.microsoft.com/office/drawing/2014/main" xmlns="" id="{1F6DDA46-264C-EA4A-BA41-1E400B211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0582" y="357587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7" name="Picture 16" descr="Classicmode">
            <a:extLst>
              <a:ext uri="{FF2B5EF4-FFF2-40B4-BE49-F238E27FC236}">
                <a16:creationId xmlns:a16="http://schemas.microsoft.com/office/drawing/2014/main" xmlns="" id="{03071F7B-50D5-F419-19D7-20B2DB277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6862" y="332820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" name="WordArt 226">
            <a:extLst>
              <a:ext uri="{FF2B5EF4-FFF2-40B4-BE49-F238E27FC236}">
                <a16:creationId xmlns:a16="http://schemas.microsoft.com/office/drawing/2014/main" xmlns="" id="{619B9A98-0984-C6B8-7FE4-AB07E7CD10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39437" y="351300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89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8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8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8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4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4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313 0.00463 L -0.00313 -0.0676 " pathEditMode="relative" rAng="0" ptsTypes="AA">
                                      <p:cBhvr>
                                        <p:cTn id="20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44" grpId="0" animBg="1"/>
      <p:bldP spid="8" grpId="0" animBg="1"/>
      <p:bldP spid="15" grpId="0" animBg="1"/>
      <p:bldP spid="48197" grpId="0" animBg="1"/>
      <p:bldP spid="48197" grpId="1" animBg="1"/>
      <p:bldP spid="48198" grpId="0" animBg="1"/>
      <p:bldP spid="48198" grpId="1" animBg="1"/>
      <p:bldP spid="48199" grpId="0" animBg="1"/>
      <p:bldP spid="48199" grpId="1" animBg="1"/>
      <p:bldP spid="48200" grpId="0" animBg="1"/>
      <p:bldP spid="48200" grpId="1" animBg="1"/>
      <p:bldP spid="48201" grpId="0" animBg="1"/>
      <p:bldP spid="48201" grpId="1" animBg="1"/>
      <p:bldP spid="48202" grpId="0" animBg="1"/>
      <p:bldP spid="48202" grpId="1" animBg="1"/>
      <p:bldP spid="48203" grpId="0" animBg="1"/>
      <p:bldP spid="48203" grpId="1" animBg="1"/>
      <p:bldP spid="48204" grpId="0" animBg="1"/>
      <p:bldP spid="48204" grpId="1" animBg="1"/>
      <p:bldP spid="48205" grpId="0" animBg="1"/>
      <p:bldP spid="48205" grpId="1" animBg="1"/>
      <p:bldP spid="48206" grpId="0" animBg="1"/>
      <p:bldP spid="48206" grpId="1" animBg="1"/>
      <p:bldP spid="48207" grpId="0" animBg="1"/>
      <p:bldP spid="48207" grpId="1" animBg="1"/>
      <p:bldP spid="48159" grpId="0" animBg="1"/>
      <p:bldP spid="48159" grpId="1" animBg="1"/>
      <p:bldP spid="48160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BC9FFF-EDC0-C663-59D2-E00A6F2F4636}"/>
              </a:ext>
            </a:extLst>
          </p:cNvPr>
          <p:cNvSpPr txBox="1"/>
          <p:nvPr/>
        </p:nvSpPr>
        <p:spPr>
          <a:xfrm>
            <a:off x="122831" y="201218"/>
            <a:ext cx="112872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     Bài 1: Nêu công dụng của </a:t>
            </a:r>
            <a:r>
              <a:rPr lang="vi-VN" sz="3200" b="1" i="1" dirty="0">
                <a:solidFill>
                  <a:prstClr val="black"/>
                </a:solidFill>
                <a:latin typeface="Cambria" panose="02040503050406030204" pitchFamily="18" charset="0"/>
              </a:rPr>
              <a:t>dấu gạch ngang 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được sử dụng trong mỗi đoạn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ED41A6-343B-4882-3C4E-FB0B53DC4CC3}"/>
              </a:ext>
            </a:extLst>
          </p:cNvPr>
          <p:cNvSpPr txBox="1"/>
          <p:nvPr/>
        </p:nvSpPr>
        <p:spPr>
          <a:xfrm>
            <a:off x="247934" y="1504969"/>
            <a:ext cx="116961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Ma-ri Quy-ri là nhà bác học người Pháp gốc Ba Lan. Bà đã giành được nhiều danh hiệu và giải thưởng: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 thưởng Nô-ben Vật lí, Giải thưởng Nô-ben Hoá học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 sĩ khoa học Vật lí xuất sắc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Huân chương Bắc đẩu bội tinh của Chính phủ Pháp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Viện sĩ Viện Hàn lâm Y học Pháp 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b="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Ngọc Liên)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74A503-1759-7089-5384-E1722F1389B9}"/>
              </a:ext>
            </a:extLst>
          </p:cNvPr>
          <p:cNvSpPr txBox="1"/>
          <p:nvPr/>
        </p:nvSpPr>
        <p:spPr>
          <a:xfrm>
            <a:off x="316174" y="4483717"/>
            <a:ext cx="11586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Hội hữu nghị và hợp tác Việt – Pháp được thành lập ngày 02 tháng 7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 1955. Hoạt động của Hội nhằm tăng cường đoàn kết, hữu nghị và hợp tác giữa nhân dân hai nước Việt Nam và Pháp.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(Hằng Phương </a:t>
            </a:r>
            <a:r>
              <a:rPr lang="vi-VN" sz="2400" b="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 hợp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xmlns="" id="{6E80CE31-1C23-EB26-B8E7-C7405AF8D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9700" y="741328"/>
            <a:ext cx="2319130" cy="1325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xmlns="" id="{D123F58F-7998-10FE-F762-6ABAEC1DD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0562" y="741328"/>
            <a:ext cx="2474143" cy="1325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xmlns="" id="{223CD847-8811-03AA-6C0F-B1E83C0A1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4567" y="741324"/>
            <a:ext cx="2019870" cy="1325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xmlns="" id="{5C56B89C-84AD-5845-335E-B3F90586E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175" y="1213391"/>
            <a:ext cx="261809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44809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1" grpId="0"/>
      <p:bldP spid="20" grpId="0" animBg="1"/>
      <p:bldP spid="21" grpId="0" animBg="1"/>
      <p:bldP spid="22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ED41A6-343B-4882-3C4E-FB0B53DC4CC3}"/>
              </a:ext>
            </a:extLst>
          </p:cNvPr>
          <p:cNvSpPr txBox="1"/>
          <p:nvPr/>
        </p:nvSpPr>
        <p:spPr>
          <a:xfrm>
            <a:off x="122830" y="140196"/>
            <a:ext cx="118212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Ma-ri Quy-ri là nhà bác học người Pháp gốc Ba Lan. Bà đã giành được nhiều danh hiệu và giải thưởng:</a:t>
            </a: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Giải thưởng Nô-ben Vật lí, Giải thưởng Nô-ben Hoá học</a:t>
            </a: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Tiến sĩ khoa học Vật lí xuất sắc</a:t>
            </a: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Huân chương Bắc đẩu bội tinh của Chính phủ Pháp</a:t>
            </a: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Viện sĩ Viện Hàn lâm Y học Pháp </a:t>
            </a:r>
          </a:p>
          <a:p>
            <a:pPr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(Theo Ngọc Liên)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74A503-1759-7089-5384-E1722F1389B9}"/>
              </a:ext>
            </a:extLst>
          </p:cNvPr>
          <p:cNvSpPr txBox="1"/>
          <p:nvPr/>
        </p:nvSpPr>
        <p:spPr>
          <a:xfrm>
            <a:off x="181970" y="3995678"/>
            <a:ext cx="118212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Hội hữu nghị và hợp tác Việt – Pháp được thành lập ngày 02 tháng 7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1955. Hoạt động của Hội nhằm tăng cường đoàn kết, hữu nghị và hợp tác giữa nhân dân hai nước Việt Nam và Pháp.</a:t>
            </a:r>
          </a:p>
          <a:p>
            <a:pPr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(Hằng Phương tổng hợp)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2B5305-BB07-D301-0D25-CFA03BFA4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30" y="140196"/>
            <a:ext cx="2565155" cy="719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AA15FE-6D16-6E84-1D8E-D887344D3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139" y="1321210"/>
            <a:ext cx="159615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24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ữ bác học Marie Curie: Cuộc đời là một câu chuyện thần kỳ! - Đại học Hoa  Sen">
            <a:extLst>
              <a:ext uri="{FF2B5EF4-FFF2-40B4-BE49-F238E27FC236}">
                <a16:creationId xmlns:a16="http://schemas.microsoft.com/office/drawing/2014/main" xmlns="" id="{951FCB61-0E43-A8DA-DBDE-8BC7C57C4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3" y="313899"/>
            <a:ext cx="6442887" cy="43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u chuyện cuộc đời thần kỳ của nữ bác học Marie Curie: Người đầu tiên phát  hiện ra hóa chất có thể chống ung thư, rồi cũng chính vì nó mà &quot;sinh">
            <a:extLst>
              <a:ext uri="{FF2B5EF4-FFF2-40B4-BE49-F238E27FC236}">
                <a16:creationId xmlns:a16="http://schemas.microsoft.com/office/drawing/2014/main" xmlns="" id="{3A9DF86D-AB50-CD8E-75CE-643142091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34" y="313899"/>
            <a:ext cx="5176204" cy="429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oogle Shape;831;p6">
            <a:extLst>
              <a:ext uri="{FF2B5EF4-FFF2-40B4-BE49-F238E27FC236}">
                <a16:creationId xmlns:a16="http://schemas.microsoft.com/office/drawing/2014/main" xmlns="" id="{7516ACC3-EE9B-DD95-C50F-FA686BB730B0}"/>
              </a:ext>
            </a:extLst>
          </p:cNvPr>
          <p:cNvGrpSpPr/>
          <p:nvPr/>
        </p:nvGrpSpPr>
        <p:grpSpPr>
          <a:xfrm>
            <a:off x="3959048" y="5133974"/>
            <a:ext cx="5098902" cy="949963"/>
            <a:chOff x="6019800" y="2256123"/>
            <a:chExt cx="2819400" cy="1066800"/>
          </a:xfrm>
        </p:grpSpPr>
        <p:sp>
          <p:nvSpPr>
            <p:cNvPr id="3" name="Google Shape;832;p6">
              <a:extLst>
                <a:ext uri="{FF2B5EF4-FFF2-40B4-BE49-F238E27FC236}">
                  <a16:creationId xmlns:a16="http://schemas.microsoft.com/office/drawing/2014/main" xmlns="" id="{D84BD246-B07E-B43B-4DCE-AE88EE305C6F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4" name="Google Shape;833;p6">
              <a:extLst>
                <a:ext uri="{FF2B5EF4-FFF2-40B4-BE49-F238E27FC236}">
                  <a16:creationId xmlns:a16="http://schemas.microsoft.com/office/drawing/2014/main" xmlns="" id="{3511EAE0-2B8A-C83C-E4B8-EAC36B84C3CE}"/>
                </a:ext>
              </a:extLst>
            </p:cNvPr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Nhà bác học Ma-ri Quy-ri </a:t>
              </a:r>
              <a:endPara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204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" name="Google Shape;135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83" y="1669830"/>
            <a:ext cx="12461171" cy="35060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2" name="Google Shape;1362;p18"/>
          <p:cNvGrpSpPr/>
          <p:nvPr/>
        </p:nvGrpSpPr>
        <p:grpSpPr>
          <a:xfrm rot="5400000">
            <a:off x="-438624" y="-870810"/>
            <a:ext cx="2818790" cy="2806992"/>
            <a:chOff x="-813175" y="1753753"/>
            <a:chExt cx="2701195" cy="2419543"/>
          </a:xfrm>
        </p:grpSpPr>
        <p:sp>
          <p:nvSpPr>
            <p:cNvPr id="1363" name="Google Shape;1363;p18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4" name="Google Shape;1364;p18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1365" name="Google Shape;1365;p18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8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8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8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8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8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8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8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3" name="Google Shape;1373;p18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1374" name="Google Shape;1374;p18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8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18"/>
              <p:cNvSpPr/>
              <p:nvPr/>
            </p:nvSpPr>
            <p:spPr>
              <a:xfrm>
                <a:off x="6215308" y="2956886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18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9" name="Google Shape;1379;p18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1380" name="Google Shape;1380;p18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8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8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8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8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8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8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8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8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3" name="Google Shape;1393;p18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1394" name="Google Shape;1394;p18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18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18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7" name="Google Shape;1397;p18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398" name="Google Shape;1398;p18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18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18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" name="Google Shape;1785;p29"/>
          <p:cNvSpPr txBox="1"/>
          <p:nvPr/>
        </p:nvSpPr>
        <p:spPr>
          <a:xfrm>
            <a:off x="516632" y="1942078"/>
            <a:ext cx="11341215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4400" b="1" i="0" u="none" strike="noStrike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400" b="1" i="0" u="none" strike="noStrike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2: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Dấu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thay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bông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dưới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đây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algn="just"/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dấu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4400" b="1" dirty="0">
                <a:ln w="660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400" b="1" dirty="0">
              <a:ln w="660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 flipV="1">
            <a:off x="2601646" y="2634070"/>
            <a:ext cx="2850847" cy="2038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0" name="Line 9"/>
          <p:cNvSpPr>
            <a:spLocks noChangeShapeType="1"/>
          </p:cNvSpPr>
          <p:nvPr/>
        </p:nvSpPr>
        <p:spPr bwMode="auto">
          <a:xfrm flipV="1">
            <a:off x="6096000" y="2634071"/>
            <a:ext cx="557936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" name="Line 9">
            <a:extLst>
              <a:ext uri="{FF2B5EF4-FFF2-40B4-BE49-F238E27FC236}">
                <a16:creationId xmlns:a16="http://schemas.microsoft.com/office/drawing/2014/main" xmlns="" id="{DDD0C746-A7BB-1B86-0007-98931FEE6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087" y="3320078"/>
            <a:ext cx="2156352" cy="2595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xmlns="" id="{D0B5B41E-C6EC-764E-3E72-819992A8E4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75440" y="3346031"/>
            <a:ext cx="359164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4" name="Line 9">
            <a:extLst>
              <a:ext uri="{FF2B5EF4-FFF2-40B4-BE49-F238E27FC236}">
                <a16:creationId xmlns:a16="http://schemas.microsoft.com/office/drawing/2014/main" xmlns="" id="{752C7964-7104-764D-7B9C-AB5126664C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9279" y="3985700"/>
            <a:ext cx="1269956" cy="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682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3511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508</Words>
  <Application>Microsoft Office PowerPoint</Application>
  <PresentationFormat>Custom</PresentationFormat>
  <Paragraphs>77</Paragraphs>
  <Slides>11</Slides>
  <Notes>5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AutoBVT</cp:lastModifiedBy>
  <cp:revision>91</cp:revision>
  <dcterms:created xsi:type="dcterms:W3CDTF">2022-10-18T13:08:15Z</dcterms:created>
  <dcterms:modified xsi:type="dcterms:W3CDTF">2024-12-24T16:23:53Z</dcterms:modified>
</cp:coreProperties>
</file>