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51" r:id="rId3"/>
    <p:sldMasterId id="2147483753" r:id="rId4"/>
  </p:sldMasterIdLst>
  <p:notesMasterIdLst>
    <p:notesMasterId r:id="rId17"/>
  </p:notesMasterIdLst>
  <p:sldIdLst>
    <p:sldId id="446" r:id="rId5"/>
    <p:sldId id="260" r:id="rId6"/>
    <p:sldId id="287" r:id="rId7"/>
    <p:sldId id="437" r:id="rId8"/>
    <p:sldId id="442" r:id="rId9"/>
    <p:sldId id="439" r:id="rId10"/>
    <p:sldId id="440" r:id="rId11"/>
    <p:sldId id="438" r:id="rId12"/>
    <p:sldId id="445" r:id="rId13"/>
    <p:sldId id="443" r:id="rId14"/>
    <p:sldId id="278" r:id="rId15"/>
    <p:sldId id="44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003BC-2E38-494B-8D61-BF9EE0A887D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DF36E-5B11-4036-8CC5-10A92B8E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3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225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182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9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9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9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9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9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9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9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9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9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9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9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9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9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9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0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9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42" name="Google Shape;342;p9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43" name="Google Shape;343;p9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9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9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349" name="Google Shape;349;p9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350" name="Google Shape;350;p9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351" name="Google Shape;351;p9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352" name="Google Shape;352;p9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9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9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9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0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0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363" name="Google Shape;363;p10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364" name="Google Shape;364;p10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0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0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0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10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371" name="Google Shape;371;p10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0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0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0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0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10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0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0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0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0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10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0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0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3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3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2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2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9C1A122-B5F3-8DBA-CF6D-63D29780AE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225" y="326729"/>
            <a:ext cx="1232490" cy="12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5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3" name="Google Shape;313;p4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4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4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4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62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7585964-A1F8-E58C-5C51-552F573296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3" y="0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75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2.svg"/><Relationship Id="rId15" Type="http://schemas.openxmlformats.org/officeDocument/2006/relationships/image" Target="../media/image18.svg"/><Relationship Id="rId10" Type="http://schemas.openxmlformats.org/officeDocument/2006/relationships/image" Target="../media/image14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5200" y="207963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0025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8" descr="Hoa tim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0400" y="4673600"/>
            <a:ext cx="78232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56134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0000" y="56388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5" name="WordArt 3"/>
          <p:cNvSpPr>
            <a:spLocks noTextEdit="1"/>
          </p:cNvSpPr>
          <p:nvPr/>
        </p:nvSpPr>
        <p:spPr>
          <a:xfrm>
            <a:off x="2133600" y="4193178"/>
            <a:ext cx="7406216" cy="757646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8413"/>
              </a:avLst>
            </a:prstTxWarp>
            <a:normAutofit/>
          </a:bodyPr>
          <a:lstStyle/>
          <a:p>
            <a:pPr algn="l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WordArt 3"/>
          <p:cNvSpPr>
            <a:spLocks noTextEdit="1"/>
          </p:cNvSpPr>
          <p:nvPr/>
        </p:nvSpPr>
        <p:spPr>
          <a:xfrm>
            <a:off x="1844297" y="1655763"/>
            <a:ext cx="8801932" cy="1849438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837"/>
              </a:avLst>
            </a:prstTxWarp>
            <a:normAutofit/>
          </a:bodyPr>
          <a:lstStyle/>
          <a:p>
            <a:pPr algn="ctr"/>
            <a:r>
              <a:rPr lang="en-US" sz="37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7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7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7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WordArt 15"/>
          <p:cNvSpPr>
            <a:spLocks noChangeArrowheads="1" noChangeShapeType="1" noTextEdit="1"/>
          </p:cNvSpPr>
          <p:nvPr/>
        </p:nvSpPr>
        <p:spPr bwMode="auto">
          <a:xfrm>
            <a:off x="2743200" y="381001"/>
            <a:ext cx="6605984" cy="1028700"/>
          </a:xfrm>
          <a:prstGeom prst="rect">
            <a:avLst/>
          </a:prstGeom>
        </p:spPr>
        <p:txBody>
          <a:bodyPr wrap="none" lIns="121917" tIns="60958" rIns="121917" bIns="6095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400" kern="10" dirty="0">
              <a:ln w="12700">
                <a:pattFill prst="divot">
                  <a:fgClr>
                    <a:srgbClr val="FF0000"/>
                  </a:fgClr>
                  <a:bgClr>
                    <a:srgbClr val="0000CC"/>
                  </a:bgClr>
                </a:pattFill>
                <a:round/>
              </a:ln>
              <a:gradFill rotWithShape="1">
                <a:gsLst>
                  <a:gs pos="0">
                    <a:srgbClr val="0000CC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7200" y="381000"/>
            <a:ext cx="8128000" cy="73866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20320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2;p21">
            <a:extLst>
              <a:ext uri="{FF2B5EF4-FFF2-40B4-BE49-F238E27FC236}">
                <a16:creationId xmlns:a16="http://schemas.microsoft.com/office/drawing/2014/main" xmlns="" id="{57A9499C-C4BF-3E7A-D322-6096F95B7452}"/>
              </a:ext>
            </a:extLst>
          </p:cNvPr>
          <p:cNvSpPr/>
          <p:nvPr/>
        </p:nvSpPr>
        <p:spPr>
          <a:xfrm>
            <a:off x="304801" y="320525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B79882-FA16-3EF2-F537-4A307866C417}"/>
              </a:ext>
            </a:extLst>
          </p:cNvPr>
          <p:cNvSpPr txBox="1"/>
          <p:nvPr/>
        </p:nvSpPr>
        <p:spPr>
          <a:xfrm>
            <a:off x="550233" y="1511227"/>
            <a:ext cx="8381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E1D7DB-899B-5AD5-DFCA-A1822874C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904" y="2161901"/>
            <a:ext cx="8864331" cy="3356397"/>
          </a:xfrm>
          <a:prstGeom prst="rect">
            <a:avLst/>
          </a:prstGeom>
        </p:spPr>
      </p:pic>
      <p:sp>
        <p:nvSpPr>
          <p:cNvPr id="10" name="Google Shape;1083;p23">
            <a:extLst>
              <a:ext uri="{FF2B5EF4-FFF2-40B4-BE49-F238E27FC236}">
                <a16:creationId xmlns:a16="http://schemas.microsoft.com/office/drawing/2014/main" xmlns="" id="{3D0C68EC-976D-43D4-93C2-356535B00BAF}"/>
              </a:ext>
            </a:extLst>
          </p:cNvPr>
          <p:cNvSpPr txBox="1"/>
          <p:nvPr/>
        </p:nvSpPr>
        <p:spPr>
          <a:xfrm>
            <a:off x="1148010" y="384538"/>
            <a:ext cx="9147192" cy="7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63" b="13461"/>
          <a:stretch>
            <a:fillRect/>
          </a:stretch>
        </p:blipFill>
        <p:spPr>
          <a:xfrm>
            <a:off x="523331" y="78893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07639" y="12691956"/>
            <a:ext cx="271228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86"/>
              </a:lnSpc>
            </a:pPr>
            <a:r>
              <a:rPr lang="en-US" sz="2022">
                <a:solidFill>
                  <a:srgbClr val="2929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Canva Presentations, you can collaborate in real-time and feel like you’re in the same room as your teammates or co-presenters.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3393" b="36461"/>
          <a:stretch>
            <a:fillRect/>
          </a:stretch>
        </p:blipFill>
        <p:spPr>
          <a:xfrm rot="-3195397">
            <a:off x="9383832" y="9111532"/>
            <a:ext cx="4267267" cy="3331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67042" b="63578"/>
          <a:stretch>
            <a:fillRect/>
          </a:stretch>
        </p:blipFill>
        <p:spPr>
          <a:xfrm>
            <a:off x="11285338" y="12277941"/>
            <a:ext cx="363270" cy="350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67042" b="63578"/>
          <a:stretch>
            <a:fillRect/>
          </a:stretch>
        </p:blipFill>
        <p:spPr>
          <a:xfrm>
            <a:off x="4292582" y="13625599"/>
            <a:ext cx="314002" cy="303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67042" b="63578"/>
          <a:stretch>
            <a:fillRect/>
          </a:stretch>
        </p:blipFill>
        <p:spPr>
          <a:xfrm>
            <a:off x="9640559" y="9211135"/>
            <a:ext cx="374522" cy="3616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67042" b="63578"/>
          <a:stretch>
            <a:fillRect/>
          </a:stretch>
        </p:blipFill>
        <p:spPr>
          <a:xfrm>
            <a:off x="504582" y="11388672"/>
            <a:ext cx="540845" cy="5222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339077" y="14414747"/>
            <a:ext cx="2794793" cy="17502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736474" y="14428235"/>
            <a:ext cx="1397397" cy="8751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75004" y="9472815"/>
            <a:ext cx="3517577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737"/>
              </a:lnSpc>
            </a:pPr>
            <a:r>
              <a:rPr lang="en-US" sz="1828">
                <a:solidFill>
                  <a:srgbClr val="E180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2022-2023 school year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75078" y="9829800"/>
            <a:ext cx="4391044" cy="71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51"/>
              </a:lnSpc>
            </a:pPr>
            <a:r>
              <a:rPr lang="en-US" sz="4613" spc="457">
                <a:solidFill>
                  <a:srgbClr val="040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kinds of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66384" y="11027005"/>
            <a:ext cx="6608433" cy="5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2"/>
              </a:lnSpc>
            </a:pPr>
            <a:r>
              <a:rPr lang="en-US" sz="3846">
                <a:solidFill>
                  <a:srgbClr val="A09B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drawing techniques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66634" y="12696513"/>
            <a:ext cx="2712281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86"/>
              </a:lnSpc>
            </a:pPr>
            <a:r>
              <a:rPr lang="en-US" sz="2022">
                <a:solidFill>
                  <a:srgbClr val="2929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real-time collaboration, share tasks and work simultaneously to create a powerful presentation.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33843" y="12691956"/>
            <a:ext cx="271228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86"/>
              </a:lnSpc>
            </a:pPr>
            <a:r>
              <a:rPr lang="en-US" sz="2022">
                <a:solidFill>
                  <a:srgbClr val="2929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Find the magic and fun in presenting with Canva Presentations by pressing C for confetti, D for a drumroll, and O for bubbles.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5427" y="12064824"/>
            <a:ext cx="276869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14"/>
              </a:lnSpc>
            </a:pPr>
            <a:r>
              <a:rPr lang="en-US" sz="2808">
                <a:solidFill>
                  <a:srgbClr val="E180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SHADING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08142" y="12056713"/>
            <a:ext cx="185145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14"/>
              </a:lnSpc>
            </a:pPr>
            <a:r>
              <a:rPr lang="en-US" sz="2808">
                <a:solidFill>
                  <a:srgbClr val="9BC43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16820" y="12056713"/>
            <a:ext cx="3168518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14"/>
              </a:lnSpc>
            </a:pPr>
            <a:r>
              <a:rPr lang="en-US" sz="2808">
                <a:solidFill>
                  <a:srgbClr val="D65F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POINTILIS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2169988" y="254129"/>
            <a:ext cx="734733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867"/>
              </a:lnSpc>
            </a:pPr>
            <a:r>
              <a:rPr lang="en-US" sz="5334" b="1" spc="106" dirty="0" err="1">
                <a:solidFill>
                  <a:srgbClr val="FE7D6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5334" b="1" spc="106" dirty="0">
                <a:solidFill>
                  <a:srgbClr val="FE7D6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spc="106" dirty="0" err="1">
                <a:solidFill>
                  <a:srgbClr val="FE7D6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5334" b="1" spc="106" dirty="0">
                <a:solidFill>
                  <a:srgbClr val="FE7D6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spc="106" dirty="0" err="1">
                <a:solidFill>
                  <a:srgbClr val="FE7D6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334" b="1" spc="106" dirty="0">
                <a:solidFill>
                  <a:srgbClr val="FE7D6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spc="106" dirty="0" err="1">
                <a:solidFill>
                  <a:srgbClr val="FE7D6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5334" b="1" spc="106" dirty="0">
                <a:solidFill>
                  <a:srgbClr val="FE7D6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47912" y="1297816"/>
            <a:ext cx="3928624" cy="3120520"/>
            <a:chOff x="194458" y="2205254"/>
            <a:chExt cx="5892936" cy="4680780"/>
          </a:xfrm>
        </p:grpSpPr>
        <p:sp>
          <p:nvSpPr>
            <p:cNvPr id="21" name="Freeform 20"/>
            <p:cNvSpPr/>
            <p:nvPr/>
          </p:nvSpPr>
          <p:spPr>
            <a:xfrm>
              <a:off x="194458" y="2205254"/>
              <a:ext cx="5892936" cy="2236918"/>
            </a:xfrm>
            <a:custGeom>
              <a:avLst/>
              <a:gdLst>
                <a:gd name="connsiteX0" fmla="*/ 0 w 5665927"/>
                <a:gd name="connsiteY0" fmla="*/ 361511 h 3615109"/>
                <a:gd name="connsiteX1" fmla="*/ 361511 w 5665927"/>
                <a:gd name="connsiteY1" fmla="*/ 0 h 3615109"/>
                <a:gd name="connsiteX2" fmla="*/ 5304416 w 5665927"/>
                <a:gd name="connsiteY2" fmla="*/ 0 h 3615109"/>
                <a:gd name="connsiteX3" fmla="*/ 5665927 w 5665927"/>
                <a:gd name="connsiteY3" fmla="*/ 361511 h 3615109"/>
                <a:gd name="connsiteX4" fmla="*/ 5665927 w 5665927"/>
                <a:gd name="connsiteY4" fmla="*/ 3253598 h 3615109"/>
                <a:gd name="connsiteX5" fmla="*/ 5304416 w 5665927"/>
                <a:gd name="connsiteY5" fmla="*/ 3615109 h 3615109"/>
                <a:gd name="connsiteX6" fmla="*/ 361511 w 5665927"/>
                <a:gd name="connsiteY6" fmla="*/ 3615109 h 3615109"/>
                <a:gd name="connsiteX7" fmla="*/ 0 w 5665927"/>
                <a:gd name="connsiteY7" fmla="*/ 3253598 h 3615109"/>
                <a:gd name="connsiteX8" fmla="*/ 0 w 5665927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5927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5304416" y="0"/>
                  </a:lnTo>
                  <a:cubicBezTo>
                    <a:pt x="5504073" y="0"/>
                    <a:pt x="5665927" y="161854"/>
                    <a:pt x="5665927" y="361511"/>
                  </a:cubicBezTo>
                  <a:lnTo>
                    <a:pt x="5665927" y="3253598"/>
                  </a:lnTo>
                  <a:cubicBezTo>
                    <a:pt x="5665927" y="3453255"/>
                    <a:pt x="5504073" y="3615109"/>
                    <a:pt x="5304416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CAEAEA"/>
            </a:solid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689" tIns="235689" rIns="235689" bIns="235689" numCol="1" spcCol="1270" anchor="ctr" anchorCtr="0">
              <a:noAutofit/>
            </a:bodyPr>
            <a:lstStyle/>
            <a:p>
              <a:pPr algn="ctr" defTabSz="19262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334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334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334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endParaRPr lang="en-US" sz="4334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07586" y="4649116"/>
              <a:ext cx="5666680" cy="2236918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CAEAEA"/>
            </a:solid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7387" tIns="167387" rIns="167387" bIns="167387" numCol="1" spcCol="1270" anchor="ctr" anchorCtr="0">
              <a:noAutofit/>
            </a:bodyPr>
            <a:lstStyle/>
            <a:p>
              <a:pPr algn="ctr" defTabSz="1333567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3000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cục</a:t>
              </a:r>
              <a:r>
                <a:rPr lang="en-US" sz="3000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36474" y="1297816"/>
            <a:ext cx="7078537" cy="3128164"/>
            <a:chOff x="2459023" y="5798143"/>
            <a:chExt cx="10617806" cy="4692246"/>
          </a:xfrm>
        </p:grpSpPr>
        <p:sp>
          <p:nvSpPr>
            <p:cNvPr id="24" name="Freeform 23"/>
            <p:cNvSpPr/>
            <p:nvPr/>
          </p:nvSpPr>
          <p:spPr>
            <a:xfrm>
              <a:off x="2513792" y="5798143"/>
              <a:ext cx="10563037" cy="2237053"/>
            </a:xfrm>
            <a:custGeom>
              <a:avLst/>
              <a:gdLst>
                <a:gd name="connsiteX0" fmla="*/ 0 w 11560231"/>
                <a:gd name="connsiteY0" fmla="*/ 361511 h 3615109"/>
                <a:gd name="connsiteX1" fmla="*/ 361511 w 11560231"/>
                <a:gd name="connsiteY1" fmla="*/ 0 h 3615109"/>
                <a:gd name="connsiteX2" fmla="*/ 11198720 w 11560231"/>
                <a:gd name="connsiteY2" fmla="*/ 0 h 3615109"/>
                <a:gd name="connsiteX3" fmla="*/ 11560231 w 11560231"/>
                <a:gd name="connsiteY3" fmla="*/ 361511 h 3615109"/>
                <a:gd name="connsiteX4" fmla="*/ 11560231 w 11560231"/>
                <a:gd name="connsiteY4" fmla="*/ 3253598 h 3615109"/>
                <a:gd name="connsiteX5" fmla="*/ 11198720 w 11560231"/>
                <a:gd name="connsiteY5" fmla="*/ 3615109 h 3615109"/>
                <a:gd name="connsiteX6" fmla="*/ 361511 w 11560231"/>
                <a:gd name="connsiteY6" fmla="*/ 3615109 h 3615109"/>
                <a:gd name="connsiteX7" fmla="*/ 0 w 11560231"/>
                <a:gd name="connsiteY7" fmla="*/ 3253598 h 3615109"/>
                <a:gd name="connsiteX8" fmla="*/ 0 w 11560231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231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11198720" y="0"/>
                  </a:lnTo>
                  <a:cubicBezTo>
                    <a:pt x="11398377" y="0"/>
                    <a:pt x="11560231" y="161854"/>
                    <a:pt x="11560231" y="361511"/>
                  </a:cubicBezTo>
                  <a:lnTo>
                    <a:pt x="11560231" y="3253598"/>
                  </a:lnTo>
                  <a:cubicBezTo>
                    <a:pt x="11560231" y="3453255"/>
                    <a:pt x="11398377" y="3615109"/>
                    <a:pt x="11198720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689" tIns="235689" rIns="235689" bIns="235689" numCol="1" spcCol="1270" anchor="ctr" anchorCtr="0">
              <a:noAutofit/>
            </a:bodyPr>
            <a:lstStyle/>
            <a:p>
              <a:pPr algn="ctr" defTabSz="19262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7769472" y="8367038"/>
              <a:ext cx="5307357" cy="2123351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07" tIns="124207" rIns="124207" bIns="124207" numCol="1" spcCol="1270" anchor="ctr" anchorCtr="0">
              <a:noAutofit/>
            </a:bodyPr>
            <a:lstStyle/>
            <a:p>
              <a:pPr algn="ctr" defTabSz="829775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ảnh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miêu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phù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endParaRPr lang="en-US" sz="2667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459023" y="8335934"/>
              <a:ext cx="5118416" cy="2123351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07" tIns="124207" rIns="124207" bIns="124207" numCol="1" spcCol="1270" anchor="ctr" anchorCtr="0">
              <a:noAutofit/>
            </a:bodyPr>
            <a:lstStyle/>
            <a:p>
              <a:pPr algn="ctr" defTabSz="829775">
                <a:spcBef>
                  <a:spcPct val="0"/>
                </a:spcBef>
                <a:spcAft>
                  <a:spcPct val="35000"/>
                </a:spcAft>
              </a:pP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Diễn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đạt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trôi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chảy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</a:p>
            <a:p>
              <a:pPr algn="ctr" defTabSz="829775">
                <a:spcBef>
                  <a:spcPct val="0"/>
                </a:spcBef>
                <a:spcAft>
                  <a:spcPct val="35000"/>
                </a:spcAft>
              </a:pP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lý</a:t>
              </a:r>
              <a:r>
                <a:rPr lang="en-US" sz="2667" dirty="0">
                  <a:solidFill>
                    <a:srgbClr val="19171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2667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67993" y="4143050"/>
            <a:ext cx="6327595" cy="2697137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059599" y="3972139"/>
            <a:ext cx="1867922" cy="2912939"/>
          </a:xfrm>
          <a:prstGeom prst="rect">
            <a:avLst/>
          </a:prstGeom>
        </p:spPr>
      </p:pic>
      <p:pic>
        <p:nvPicPr>
          <p:cNvPr id="29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797487" y="4374590"/>
            <a:ext cx="2727151" cy="2454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xmlns="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4">
            <a:extLst>
              <a:ext uri="{FF2B5EF4-FFF2-40B4-BE49-F238E27FC236}">
                <a16:creationId xmlns:a16="http://schemas.microsoft.com/office/drawing/2014/main" xmlns="" id="{259CD409-92E2-A62B-1844-F29C205C127C}"/>
              </a:ext>
            </a:extLst>
          </p:cNvPr>
          <p:cNvSpPr txBox="1"/>
          <p:nvPr/>
        </p:nvSpPr>
        <p:spPr>
          <a:xfrm>
            <a:off x="1051561" y="817559"/>
            <a:ext cx="9799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1. </a:t>
            </a:r>
            <a:r>
              <a:rPr lang="vi-VN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Bài văn miêu tả con vật thường gồm mấy phần, đó là những phần nào?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846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1"/>
          <p:cNvSpPr/>
          <p:nvPr/>
        </p:nvSpPr>
        <p:spPr>
          <a:xfrm>
            <a:off x="304801" y="320525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822;p6">
            <a:extLst>
              <a:ext uri="{FF2B5EF4-FFF2-40B4-BE49-F238E27FC236}">
                <a16:creationId xmlns:a16="http://schemas.microsoft.com/office/drawing/2014/main" xmlns="" id="{B366CB3F-753A-D2C3-4D1F-7C692EFB8207}"/>
              </a:ext>
            </a:extLst>
          </p:cNvPr>
          <p:cNvGrpSpPr/>
          <p:nvPr/>
        </p:nvGrpSpPr>
        <p:grpSpPr>
          <a:xfrm>
            <a:off x="933310" y="1859416"/>
            <a:ext cx="1727200" cy="2489200"/>
            <a:chOff x="1600200" y="2781300"/>
            <a:chExt cx="2590800" cy="3733800"/>
          </a:xfrm>
        </p:grpSpPr>
        <p:sp>
          <p:nvSpPr>
            <p:cNvPr id="12" name="Google Shape;824;p6">
              <a:extLst>
                <a:ext uri="{FF2B5EF4-FFF2-40B4-BE49-F238E27FC236}">
                  <a16:creationId xmlns:a16="http://schemas.microsoft.com/office/drawing/2014/main" xmlns="" id="{66834DB6-514B-0E11-9A89-0D535F33631E}"/>
                </a:ext>
              </a:extLst>
            </p:cNvPr>
            <p:cNvSpPr/>
            <p:nvPr/>
          </p:nvSpPr>
          <p:spPr>
            <a:xfrm>
              <a:off x="1600200" y="2781300"/>
              <a:ext cx="2590800" cy="3733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" name="Google Shape;826;p6">
              <a:extLst>
                <a:ext uri="{FF2B5EF4-FFF2-40B4-BE49-F238E27FC236}">
                  <a16:creationId xmlns:a16="http://schemas.microsoft.com/office/drawing/2014/main" xmlns="" id="{8F14F9A5-BAA8-2706-064D-76CFB1C2DB29}"/>
                </a:ext>
              </a:extLst>
            </p:cNvPr>
            <p:cNvSpPr txBox="1"/>
            <p:nvPr/>
          </p:nvSpPr>
          <p:spPr>
            <a:xfrm>
              <a:off x="1885950" y="3215550"/>
              <a:ext cx="2019300" cy="2554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Dàn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26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14" name="Google Shape;828;p6">
            <a:extLst>
              <a:ext uri="{FF2B5EF4-FFF2-40B4-BE49-F238E27FC236}">
                <a16:creationId xmlns:a16="http://schemas.microsoft.com/office/drawing/2014/main" xmlns="" id="{D0F32C9A-6455-B327-16D9-697A96E5F420}"/>
              </a:ext>
            </a:extLst>
          </p:cNvPr>
          <p:cNvCxnSpPr/>
          <p:nvPr/>
        </p:nvCxnSpPr>
        <p:spPr>
          <a:xfrm rot="10800000" flipH="1">
            <a:off x="2784832" y="1769966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" name="Google Shape;829;p6">
            <a:extLst>
              <a:ext uri="{FF2B5EF4-FFF2-40B4-BE49-F238E27FC236}">
                <a16:creationId xmlns:a16="http://schemas.microsoft.com/office/drawing/2014/main" xmlns="" id="{9649A979-DFB0-C31A-B2B7-5ED49E5A432C}"/>
              </a:ext>
            </a:extLst>
          </p:cNvPr>
          <p:cNvCxnSpPr/>
          <p:nvPr/>
        </p:nvCxnSpPr>
        <p:spPr>
          <a:xfrm rot="10800000" flipH="1">
            <a:off x="2784832" y="3333742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6" name="Google Shape;830;p6">
            <a:extLst>
              <a:ext uri="{FF2B5EF4-FFF2-40B4-BE49-F238E27FC236}">
                <a16:creationId xmlns:a16="http://schemas.microsoft.com/office/drawing/2014/main" xmlns="" id="{7AFC154C-0908-1429-966E-1EB9D1FC9817}"/>
              </a:ext>
            </a:extLst>
          </p:cNvPr>
          <p:cNvCxnSpPr>
            <a:cxnSpLocks/>
          </p:cNvCxnSpPr>
          <p:nvPr/>
        </p:nvCxnSpPr>
        <p:spPr>
          <a:xfrm>
            <a:off x="2819469" y="3456183"/>
            <a:ext cx="1213237" cy="1644289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xmlns="" id="{8AB21C69-AF72-DC5B-CE59-397F7BC5ACCE}"/>
              </a:ext>
            </a:extLst>
          </p:cNvPr>
          <p:cNvGrpSpPr/>
          <p:nvPr/>
        </p:nvGrpSpPr>
        <p:grpSpPr>
          <a:xfrm>
            <a:off x="3902432" y="1378865"/>
            <a:ext cx="1879600" cy="711200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xmlns="" id="{A1B34730-0F33-6D00-0C7F-FC6412F25886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xmlns="" id="{CDACAC9F-2573-4BE4-39B2-ACC42CCDDE4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1. </a:t>
              </a:r>
              <a:r>
                <a:rPr lang="en-US" sz="2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Mở</a:t>
              </a:r>
              <a:r>
                <a: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endParaRPr sz="24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0" name="Google Shape;834;p6">
            <a:extLst>
              <a:ext uri="{FF2B5EF4-FFF2-40B4-BE49-F238E27FC236}">
                <a16:creationId xmlns:a16="http://schemas.microsoft.com/office/drawing/2014/main" xmlns="" id="{288BCFF1-BF55-88F9-D7D1-8C93575A3381}"/>
              </a:ext>
            </a:extLst>
          </p:cNvPr>
          <p:cNvGrpSpPr/>
          <p:nvPr/>
        </p:nvGrpSpPr>
        <p:grpSpPr>
          <a:xfrm>
            <a:off x="4040976" y="3059742"/>
            <a:ext cx="1879600" cy="711200"/>
            <a:chOff x="6019800" y="2256123"/>
            <a:chExt cx="2819400" cy="1066800"/>
          </a:xfrm>
        </p:grpSpPr>
        <p:sp>
          <p:nvSpPr>
            <p:cNvPr id="21" name="Google Shape;835;p6">
              <a:extLst>
                <a:ext uri="{FF2B5EF4-FFF2-40B4-BE49-F238E27FC236}">
                  <a16:creationId xmlns:a16="http://schemas.microsoft.com/office/drawing/2014/main" xmlns="" id="{214835B5-78A5-A2AD-1071-9E0E7993A68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1200" b="1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</a:t>
              </a: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36;p6">
              <a:extLst>
                <a:ext uri="{FF2B5EF4-FFF2-40B4-BE49-F238E27FC236}">
                  <a16:creationId xmlns:a16="http://schemas.microsoft.com/office/drawing/2014/main" xmlns="" id="{7FDCE09F-E9E4-5F83-85C4-FB5C6B1C36B6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2. Thân bài</a:t>
              </a:r>
              <a:endParaRPr sz="24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3" name="Google Shape;837;p6">
            <a:extLst>
              <a:ext uri="{FF2B5EF4-FFF2-40B4-BE49-F238E27FC236}">
                <a16:creationId xmlns:a16="http://schemas.microsoft.com/office/drawing/2014/main" xmlns="" id="{F9465F72-C2F5-9DDD-C7A7-E4325F79751C}"/>
              </a:ext>
            </a:extLst>
          </p:cNvPr>
          <p:cNvGrpSpPr/>
          <p:nvPr/>
        </p:nvGrpSpPr>
        <p:grpSpPr>
          <a:xfrm>
            <a:off x="4032706" y="4998872"/>
            <a:ext cx="1879600" cy="711200"/>
            <a:chOff x="6019800" y="2256123"/>
            <a:chExt cx="2819400" cy="1066800"/>
          </a:xfrm>
        </p:grpSpPr>
        <p:sp>
          <p:nvSpPr>
            <p:cNvPr id="24" name="Google Shape;838;p6">
              <a:extLst>
                <a:ext uri="{FF2B5EF4-FFF2-40B4-BE49-F238E27FC236}">
                  <a16:creationId xmlns:a16="http://schemas.microsoft.com/office/drawing/2014/main" xmlns="" id="{FEF073DC-3FA2-F800-AB01-EDE832FE7EE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1200" b="1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</a:t>
              </a: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39;p6">
              <a:extLst>
                <a:ext uri="{FF2B5EF4-FFF2-40B4-BE49-F238E27FC236}">
                  <a16:creationId xmlns:a16="http://schemas.microsoft.com/office/drawing/2014/main" xmlns="" id="{BE045C6C-5103-FCF2-EFB7-E1061A87C616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3. Kết bài</a:t>
              </a:r>
              <a:endParaRPr sz="24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26" name="Google Shape;840;p6">
            <a:extLst>
              <a:ext uri="{FF2B5EF4-FFF2-40B4-BE49-F238E27FC236}">
                <a16:creationId xmlns:a16="http://schemas.microsoft.com/office/drawing/2014/main" xmlns="" id="{8A79154F-8E09-414A-C116-DFAED7CE0CDF}"/>
              </a:ext>
            </a:extLst>
          </p:cNvPr>
          <p:cNvSpPr/>
          <p:nvPr/>
        </p:nvSpPr>
        <p:spPr>
          <a:xfrm>
            <a:off x="5920576" y="1617565"/>
            <a:ext cx="447965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715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7" name="Google Shape;841;p6">
            <a:extLst>
              <a:ext uri="{FF2B5EF4-FFF2-40B4-BE49-F238E27FC236}">
                <a16:creationId xmlns:a16="http://schemas.microsoft.com/office/drawing/2014/main" xmlns="" id="{7F4AAC2E-082E-7C42-DFCF-6A16FA5FECD6}"/>
              </a:ext>
            </a:extLst>
          </p:cNvPr>
          <p:cNvSpPr txBox="1"/>
          <p:nvPr/>
        </p:nvSpPr>
        <p:spPr>
          <a:xfrm>
            <a:off x="6544032" y="1611502"/>
            <a:ext cx="3860800" cy="38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Giới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thiệu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về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sz="21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30" name="Google Shape;844;p6">
            <a:extLst>
              <a:ext uri="{FF2B5EF4-FFF2-40B4-BE49-F238E27FC236}">
                <a16:creationId xmlns:a16="http://schemas.microsoft.com/office/drawing/2014/main" xmlns="" id="{59B495A1-C91F-7F74-384D-A60E37A1EFFE}"/>
              </a:ext>
            </a:extLst>
          </p:cNvPr>
          <p:cNvSpPr txBox="1"/>
          <p:nvPr/>
        </p:nvSpPr>
        <p:spPr>
          <a:xfrm>
            <a:off x="6566257" y="4875067"/>
            <a:ext cx="4858283" cy="104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buSzPts val="3200"/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Tình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cảm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em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(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hoặc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cảm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xúc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suy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nghĩ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điều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mong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muốn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,…)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đối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5" name="Google Shape;847;p6">
            <a:extLst>
              <a:ext uri="{FF2B5EF4-FFF2-40B4-BE49-F238E27FC236}">
                <a16:creationId xmlns:a16="http://schemas.microsoft.com/office/drawing/2014/main" xmlns="" id="{218BA897-2CC2-1957-006D-2E8FFFCF13F7}"/>
              </a:ext>
            </a:extLst>
          </p:cNvPr>
          <p:cNvSpPr/>
          <p:nvPr/>
        </p:nvSpPr>
        <p:spPr>
          <a:xfrm>
            <a:off x="6042055" y="5271195"/>
            <a:ext cx="447965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715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" name="Google Shape;840;p6">
            <a:extLst>
              <a:ext uri="{FF2B5EF4-FFF2-40B4-BE49-F238E27FC236}">
                <a16:creationId xmlns:a16="http://schemas.microsoft.com/office/drawing/2014/main" xmlns="" id="{0EAE73A0-A6B2-CFA6-DE9B-8E37FEB79D54}"/>
              </a:ext>
            </a:extLst>
          </p:cNvPr>
          <p:cNvSpPr/>
          <p:nvPr/>
        </p:nvSpPr>
        <p:spPr>
          <a:xfrm>
            <a:off x="6072976" y="3231017"/>
            <a:ext cx="447965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715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Google Shape;841;p6">
            <a:extLst>
              <a:ext uri="{FF2B5EF4-FFF2-40B4-BE49-F238E27FC236}">
                <a16:creationId xmlns:a16="http://schemas.microsoft.com/office/drawing/2014/main" xmlns="" id="{3DF8F1AB-2D3B-2958-1CF8-408DD82F8950}"/>
              </a:ext>
            </a:extLst>
          </p:cNvPr>
          <p:cNvSpPr txBox="1"/>
          <p:nvPr/>
        </p:nvSpPr>
        <p:spPr>
          <a:xfrm>
            <a:off x="6587102" y="3155378"/>
            <a:ext cx="4266427" cy="38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Miêu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tả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các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đặc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điểm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sz="21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</p:spTree>
    <p:extLst>
      <p:ext uri="{BB962C8B-B14F-4D97-AF65-F5344CB8AC3E}">
        <p14:creationId xmlns:p14="http://schemas.microsoft.com/office/powerpoint/2010/main" val="41362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0" grpId="0"/>
      <p:bldP spid="1025" grpId="0" animBg="1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xmlns="" id="{C1BCB6CC-1225-B37F-3F1E-EE62EE35CB05}"/>
              </a:ext>
            </a:extLst>
          </p:cNvPr>
          <p:cNvSpPr txBox="1"/>
          <p:nvPr/>
        </p:nvSpPr>
        <p:spPr>
          <a:xfrm>
            <a:off x="1051561" y="817559"/>
            <a:ext cx="9799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2. Khi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miêu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tả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con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nên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miêu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tả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trình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7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1"/>
          <p:cNvSpPr/>
          <p:nvPr/>
        </p:nvSpPr>
        <p:spPr>
          <a:xfrm>
            <a:off x="255514" y="150099"/>
            <a:ext cx="11741016" cy="6707901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822;p6">
            <a:extLst>
              <a:ext uri="{FF2B5EF4-FFF2-40B4-BE49-F238E27FC236}">
                <a16:creationId xmlns:a16="http://schemas.microsoft.com/office/drawing/2014/main" xmlns="" id="{B366CB3F-753A-D2C3-4D1F-7C692EFB8207}"/>
              </a:ext>
            </a:extLst>
          </p:cNvPr>
          <p:cNvGrpSpPr/>
          <p:nvPr/>
        </p:nvGrpSpPr>
        <p:grpSpPr>
          <a:xfrm>
            <a:off x="933310" y="691361"/>
            <a:ext cx="1727200" cy="2738120"/>
            <a:chOff x="1600200" y="2781300"/>
            <a:chExt cx="2590800" cy="3733800"/>
          </a:xfrm>
        </p:grpSpPr>
        <p:sp>
          <p:nvSpPr>
            <p:cNvPr id="12" name="Google Shape;824;p6">
              <a:extLst>
                <a:ext uri="{FF2B5EF4-FFF2-40B4-BE49-F238E27FC236}">
                  <a16:creationId xmlns:a16="http://schemas.microsoft.com/office/drawing/2014/main" xmlns="" id="{66834DB6-514B-0E11-9A89-0D535F33631E}"/>
                </a:ext>
              </a:extLst>
            </p:cNvPr>
            <p:cNvSpPr/>
            <p:nvPr/>
          </p:nvSpPr>
          <p:spPr>
            <a:xfrm>
              <a:off x="1600200" y="2781300"/>
              <a:ext cx="2590800" cy="3733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" name="Google Shape;826;p6">
              <a:extLst>
                <a:ext uri="{FF2B5EF4-FFF2-40B4-BE49-F238E27FC236}">
                  <a16:creationId xmlns:a16="http://schemas.microsoft.com/office/drawing/2014/main" xmlns="" id="{8F14F9A5-BAA8-2706-064D-76CFB1C2DB29}"/>
                </a:ext>
              </a:extLst>
            </p:cNvPr>
            <p:cNvSpPr txBox="1"/>
            <p:nvPr/>
          </p:nvSpPr>
          <p:spPr>
            <a:xfrm>
              <a:off x="1885950" y="3215550"/>
              <a:ext cx="2019300" cy="2554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Dàn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26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14" name="Google Shape;828;p6">
            <a:extLst>
              <a:ext uri="{FF2B5EF4-FFF2-40B4-BE49-F238E27FC236}">
                <a16:creationId xmlns:a16="http://schemas.microsoft.com/office/drawing/2014/main" xmlns="" id="{D0F32C9A-6455-B327-16D9-697A96E5F420}"/>
              </a:ext>
            </a:extLst>
          </p:cNvPr>
          <p:cNvCxnSpPr/>
          <p:nvPr/>
        </p:nvCxnSpPr>
        <p:spPr>
          <a:xfrm rot="10800000" flipH="1">
            <a:off x="2784832" y="659378"/>
            <a:ext cx="1117600" cy="147384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" name="Google Shape;829;p6">
            <a:extLst>
              <a:ext uri="{FF2B5EF4-FFF2-40B4-BE49-F238E27FC236}">
                <a16:creationId xmlns:a16="http://schemas.microsoft.com/office/drawing/2014/main" xmlns="" id="{9649A979-DFB0-C31A-B2B7-5ED49E5A432C}"/>
              </a:ext>
            </a:extLst>
          </p:cNvPr>
          <p:cNvCxnSpPr/>
          <p:nvPr/>
        </p:nvCxnSpPr>
        <p:spPr>
          <a:xfrm rot="10800000" flipH="1">
            <a:off x="2784832" y="2290147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6" name="Google Shape;830;p6">
            <a:extLst>
              <a:ext uri="{FF2B5EF4-FFF2-40B4-BE49-F238E27FC236}">
                <a16:creationId xmlns:a16="http://schemas.microsoft.com/office/drawing/2014/main" xmlns="" id="{7AFC154C-0908-1429-966E-1EB9D1FC9817}"/>
              </a:ext>
            </a:extLst>
          </p:cNvPr>
          <p:cNvCxnSpPr>
            <a:cxnSpLocks/>
          </p:cNvCxnSpPr>
          <p:nvPr/>
        </p:nvCxnSpPr>
        <p:spPr>
          <a:xfrm>
            <a:off x="2819469" y="2330373"/>
            <a:ext cx="1213237" cy="1808718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xmlns="" id="{8AB21C69-AF72-DC5B-CE59-397F7BC5ACCE}"/>
              </a:ext>
            </a:extLst>
          </p:cNvPr>
          <p:cNvGrpSpPr/>
          <p:nvPr/>
        </p:nvGrpSpPr>
        <p:grpSpPr>
          <a:xfrm>
            <a:off x="3902432" y="299710"/>
            <a:ext cx="1879600" cy="782320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xmlns="" id="{A1B34730-0F33-6D00-0C7F-FC6412F25886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xmlns="" id="{CDACAC9F-2573-4BE4-39B2-ACC42CCDDE4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1. </a:t>
              </a:r>
              <a:r>
                <a:rPr lang="en-US" sz="2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Mở</a:t>
              </a:r>
              <a:r>
                <a: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endParaRPr sz="24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0" name="Google Shape;834;p6">
            <a:extLst>
              <a:ext uri="{FF2B5EF4-FFF2-40B4-BE49-F238E27FC236}">
                <a16:creationId xmlns:a16="http://schemas.microsoft.com/office/drawing/2014/main" xmlns="" id="{288BCFF1-BF55-88F9-D7D1-8C93575A3381}"/>
              </a:ext>
            </a:extLst>
          </p:cNvPr>
          <p:cNvGrpSpPr/>
          <p:nvPr/>
        </p:nvGrpSpPr>
        <p:grpSpPr>
          <a:xfrm>
            <a:off x="4040976" y="1980587"/>
            <a:ext cx="1879600" cy="782320"/>
            <a:chOff x="6019800" y="2256123"/>
            <a:chExt cx="2819400" cy="1066800"/>
          </a:xfrm>
        </p:grpSpPr>
        <p:sp>
          <p:nvSpPr>
            <p:cNvPr id="21" name="Google Shape;835;p6">
              <a:extLst>
                <a:ext uri="{FF2B5EF4-FFF2-40B4-BE49-F238E27FC236}">
                  <a16:creationId xmlns:a16="http://schemas.microsoft.com/office/drawing/2014/main" xmlns="" id="{214835B5-78A5-A2AD-1071-9E0E7993A68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1200" b="1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</a:t>
              </a: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36;p6">
              <a:extLst>
                <a:ext uri="{FF2B5EF4-FFF2-40B4-BE49-F238E27FC236}">
                  <a16:creationId xmlns:a16="http://schemas.microsoft.com/office/drawing/2014/main" xmlns="" id="{7FDCE09F-E9E4-5F83-85C4-FB5C6B1C36B6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2. Thân bài</a:t>
              </a:r>
              <a:endParaRPr sz="24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3" name="Google Shape;837;p6">
            <a:extLst>
              <a:ext uri="{FF2B5EF4-FFF2-40B4-BE49-F238E27FC236}">
                <a16:creationId xmlns:a16="http://schemas.microsoft.com/office/drawing/2014/main" xmlns="" id="{F9465F72-C2F5-9DDD-C7A7-E4325F79751C}"/>
              </a:ext>
            </a:extLst>
          </p:cNvPr>
          <p:cNvGrpSpPr/>
          <p:nvPr/>
        </p:nvGrpSpPr>
        <p:grpSpPr>
          <a:xfrm>
            <a:off x="4032706" y="3919717"/>
            <a:ext cx="1879600" cy="782320"/>
            <a:chOff x="6019800" y="2256123"/>
            <a:chExt cx="2819400" cy="1066800"/>
          </a:xfrm>
        </p:grpSpPr>
        <p:sp>
          <p:nvSpPr>
            <p:cNvPr id="24" name="Google Shape;838;p6">
              <a:extLst>
                <a:ext uri="{FF2B5EF4-FFF2-40B4-BE49-F238E27FC236}">
                  <a16:creationId xmlns:a16="http://schemas.microsoft.com/office/drawing/2014/main" xmlns="" id="{FEF073DC-3FA2-F800-AB01-EDE832FE7EE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1200" b="1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</a:t>
              </a: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39;p6">
              <a:extLst>
                <a:ext uri="{FF2B5EF4-FFF2-40B4-BE49-F238E27FC236}">
                  <a16:creationId xmlns:a16="http://schemas.microsoft.com/office/drawing/2014/main" xmlns="" id="{BE045C6C-5103-FCF2-EFB7-E1061A87C616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3. Kết bài</a:t>
              </a:r>
              <a:endParaRPr sz="24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26" name="Google Shape;840;p6">
            <a:extLst>
              <a:ext uri="{FF2B5EF4-FFF2-40B4-BE49-F238E27FC236}">
                <a16:creationId xmlns:a16="http://schemas.microsoft.com/office/drawing/2014/main" xmlns="" id="{8A79154F-8E09-414A-C116-DFAED7CE0CDF}"/>
              </a:ext>
            </a:extLst>
          </p:cNvPr>
          <p:cNvSpPr/>
          <p:nvPr/>
        </p:nvSpPr>
        <p:spPr>
          <a:xfrm>
            <a:off x="5920576" y="558730"/>
            <a:ext cx="447965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715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7" name="Google Shape;841;p6">
            <a:extLst>
              <a:ext uri="{FF2B5EF4-FFF2-40B4-BE49-F238E27FC236}">
                <a16:creationId xmlns:a16="http://schemas.microsoft.com/office/drawing/2014/main" xmlns="" id="{7F4AAC2E-082E-7C42-DFCF-6A16FA5FECD6}"/>
              </a:ext>
            </a:extLst>
          </p:cNvPr>
          <p:cNvSpPr txBox="1"/>
          <p:nvPr/>
        </p:nvSpPr>
        <p:spPr>
          <a:xfrm>
            <a:off x="6544032" y="548419"/>
            <a:ext cx="3860800" cy="42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Giới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thiệu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về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sz="21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28" name="Google Shape;842;p6">
            <a:extLst>
              <a:ext uri="{FF2B5EF4-FFF2-40B4-BE49-F238E27FC236}">
                <a16:creationId xmlns:a16="http://schemas.microsoft.com/office/drawing/2014/main" xmlns="" id="{8266A4A4-DD52-C67D-4542-F161F777092A}"/>
              </a:ext>
            </a:extLst>
          </p:cNvPr>
          <p:cNvSpPr txBox="1"/>
          <p:nvPr/>
        </p:nvSpPr>
        <p:spPr>
          <a:xfrm>
            <a:off x="6132702" y="2921210"/>
            <a:ext cx="3167230" cy="42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buSzPts val="3200"/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Hoạt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động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thói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quen</a:t>
            </a:r>
            <a:endParaRPr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9" name="Google Shape;843;p6">
            <a:extLst>
              <a:ext uri="{FF2B5EF4-FFF2-40B4-BE49-F238E27FC236}">
                <a16:creationId xmlns:a16="http://schemas.microsoft.com/office/drawing/2014/main" xmlns="" id="{236C6501-3ABF-BD02-1A18-4973C94AD469}"/>
              </a:ext>
            </a:extLst>
          </p:cNvPr>
          <p:cNvSpPr txBox="1"/>
          <p:nvPr/>
        </p:nvSpPr>
        <p:spPr>
          <a:xfrm>
            <a:off x="6061432" y="1521554"/>
            <a:ext cx="1876425" cy="78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buSzPts val="3200"/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Đặc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điểm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ngoại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hình</a:t>
            </a:r>
            <a:endParaRPr sz="21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30" name="Google Shape;844;p6">
            <a:extLst>
              <a:ext uri="{FF2B5EF4-FFF2-40B4-BE49-F238E27FC236}">
                <a16:creationId xmlns:a16="http://schemas.microsoft.com/office/drawing/2014/main" xmlns="" id="{59B495A1-C91F-7F74-384D-A60E37A1EFFE}"/>
              </a:ext>
            </a:extLst>
          </p:cNvPr>
          <p:cNvSpPr txBox="1"/>
          <p:nvPr/>
        </p:nvSpPr>
        <p:spPr>
          <a:xfrm>
            <a:off x="6566257" y="3779161"/>
            <a:ext cx="4858283" cy="1150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buSzPts val="3200"/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Nêu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tình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cảm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em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(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hoặc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cảm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xúc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suy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nghĩ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điều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mong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muốn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,…)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đối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1" name="Google Shape;845;p6">
            <a:extLst>
              <a:ext uri="{FF2B5EF4-FFF2-40B4-BE49-F238E27FC236}">
                <a16:creationId xmlns:a16="http://schemas.microsoft.com/office/drawing/2014/main" xmlns="" id="{0B99F52B-F0B7-2D1E-97E9-87AF7D90EE50}"/>
              </a:ext>
            </a:extLst>
          </p:cNvPr>
          <p:cNvSpPr txBox="1"/>
          <p:nvPr/>
        </p:nvSpPr>
        <p:spPr>
          <a:xfrm>
            <a:off x="7907626" y="1181884"/>
            <a:ext cx="2697231" cy="42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-135473" algn="ctr" defTabSz="609630">
              <a:buClr>
                <a:srgbClr val="000000"/>
              </a:buClr>
              <a:buSzPts val="3200"/>
              <a:buFont typeface="Arial"/>
              <a:buChar char="-"/>
            </a:pP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Tả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bao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quát</a:t>
            </a:r>
            <a:endParaRPr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4" name="Google Shape;846;p6">
            <a:extLst>
              <a:ext uri="{FF2B5EF4-FFF2-40B4-BE49-F238E27FC236}">
                <a16:creationId xmlns:a16="http://schemas.microsoft.com/office/drawing/2014/main" xmlns="" id="{42B25DD2-69E4-BDB0-62FD-68799A31E0FB}"/>
              </a:ext>
            </a:extLst>
          </p:cNvPr>
          <p:cNvSpPr txBox="1"/>
          <p:nvPr/>
        </p:nvSpPr>
        <p:spPr>
          <a:xfrm>
            <a:off x="8212303" y="2063654"/>
            <a:ext cx="2097279" cy="42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-135473" algn="ctr" defTabSz="609630">
              <a:buClr>
                <a:srgbClr val="000000"/>
              </a:buClr>
              <a:buSzPts val="3200"/>
              <a:buFont typeface="Arial"/>
              <a:buChar char="-"/>
            </a:pP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Tả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chi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tiết</a:t>
            </a:r>
            <a:endParaRPr lang="en-US"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5" name="Google Shape;847;p6">
            <a:extLst>
              <a:ext uri="{FF2B5EF4-FFF2-40B4-BE49-F238E27FC236}">
                <a16:creationId xmlns:a16="http://schemas.microsoft.com/office/drawing/2014/main" xmlns="" id="{218BA897-2CC2-1957-006D-2E8FFFCF13F7}"/>
              </a:ext>
            </a:extLst>
          </p:cNvPr>
          <p:cNvSpPr/>
          <p:nvPr/>
        </p:nvSpPr>
        <p:spPr>
          <a:xfrm>
            <a:off x="6042055" y="4212360"/>
            <a:ext cx="447965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715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26" name="Google Shape;848;p6">
            <a:extLst>
              <a:ext uri="{FF2B5EF4-FFF2-40B4-BE49-F238E27FC236}">
                <a16:creationId xmlns:a16="http://schemas.microsoft.com/office/drawing/2014/main" xmlns="" id="{EFB83DC4-4DB5-617F-B58F-1F4BEA365154}"/>
              </a:ext>
            </a:extLst>
          </p:cNvPr>
          <p:cNvSpPr/>
          <p:nvPr/>
        </p:nvSpPr>
        <p:spPr>
          <a:xfrm>
            <a:off x="6042055" y="1769159"/>
            <a:ext cx="196737" cy="1499776"/>
          </a:xfrm>
          <a:prstGeom prst="leftBrace">
            <a:avLst>
              <a:gd name="adj1" fmla="val 8333"/>
              <a:gd name="adj2" fmla="val 50000"/>
            </a:avLst>
          </a:prstGeom>
          <a:noFill/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27" name="Google Shape;849;p6">
            <a:extLst>
              <a:ext uri="{FF2B5EF4-FFF2-40B4-BE49-F238E27FC236}">
                <a16:creationId xmlns:a16="http://schemas.microsoft.com/office/drawing/2014/main" xmlns="" id="{9A786ABF-8BBD-D55C-A333-34C5B718D82B}"/>
              </a:ext>
            </a:extLst>
          </p:cNvPr>
          <p:cNvSpPr/>
          <p:nvPr/>
        </p:nvSpPr>
        <p:spPr>
          <a:xfrm>
            <a:off x="7907626" y="1360414"/>
            <a:ext cx="356805" cy="1006272"/>
          </a:xfrm>
          <a:prstGeom prst="leftBrace">
            <a:avLst>
              <a:gd name="adj1" fmla="val 8333"/>
              <a:gd name="adj2" fmla="val 50000"/>
            </a:avLst>
          </a:prstGeom>
          <a:noFill/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xmlns="" id="{E67DA368-D104-7920-D468-2D830648F255}"/>
              </a:ext>
            </a:extLst>
          </p:cNvPr>
          <p:cNvSpPr txBox="1"/>
          <p:nvPr/>
        </p:nvSpPr>
        <p:spPr>
          <a:xfrm>
            <a:off x="487017" y="5188362"/>
            <a:ext cx="114494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altLang="zh-CN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Quan </a:t>
            </a:r>
            <a:r>
              <a:rPr lang="en-US" altLang="zh-CN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sát</a:t>
            </a:r>
            <a:r>
              <a:rPr lang="en-US" altLang="zh-CN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kĩ</a:t>
            </a:r>
            <a:r>
              <a:rPr lang="en-US" altLang="zh-CN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để</a:t>
            </a:r>
            <a:r>
              <a:rPr lang="vi-VN" altLang="zh-CN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miêu tả chính xác </a:t>
            </a:r>
            <a:r>
              <a:rPr lang="en-US" altLang="zh-CN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những</a:t>
            </a:r>
            <a:r>
              <a:rPr lang="vi-VN" altLang="zh-CN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đặc điểm và thói quen, hoạt động </a:t>
            </a:r>
            <a:r>
              <a:rPr lang="en-US" altLang="zh-CN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nổi</a:t>
            </a:r>
            <a:r>
              <a:rPr lang="en-US" altLang="zh-CN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bật</a:t>
            </a:r>
            <a:r>
              <a:rPr lang="en-US" altLang="zh-CN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của con vật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28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  <p:bldP spid="31" grpId="0"/>
      <p:bldP spid="1024" grpId="0"/>
      <p:bldP spid="1025" grpId="0" animBg="1"/>
      <p:bldP spid="1026" grpId="0" animBg="1"/>
      <p:bldP spid="102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85D9C0-E47E-B7FE-0FD2-88FD3B8CA526}"/>
              </a:ext>
            </a:extLst>
          </p:cNvPr>
          <p:cNvSpPr txBox="1"/>
          <p:nvPr/>
        </p:nvSpPr>
        <p:spPr>
          <a:xfrm>
            <a:off x="805070" y="1544288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sng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u="sng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200" b="1" i="0" dirty="0">
                <a:solidFill>
                  <a:srgbClr val="4040F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4040F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0A59F5-38DA-98D7-309E-1C4DA49BC2B2}"/>
              </a:ext>
            </a:extLst>
          </p:cNvPr>
          <p:cNvSpPr txBox="1"/>
          <p:nvPr/>
        </p:nvSpPr>
        <p:spPr>
          <a:xfrm>
            <a:off x="3434030" y="777596"/>
            <a:ext cx="652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0F38EC-3111-FE8C-2060-F73593A47D56}"/>
              </a:ext>
            </a:extLst>
          </p:cNvPr>
          <p:cNvSpPr txBox="1"/>
          <p:nvPr/>
        </p:nvSpPr>
        <p:spPr>
          <a:xfrm>
            <a:off x="805070" y="2391538"/>
            <a:ext cx="10356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u="sng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Miêu tả một con vật em đã được quan sát trên ti vi hoặc phim ảnh mà em yêu thích.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2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1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390</Words>
  <Application>Microsoft Office PowerPoint</Application>
  <PresentationFormat>Custom</PresentationFormat>
  <Paragraphs>49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1_Office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22</cp:revision>
  <dcterms:created xsi:type="dcterms:W3CDTF">2023-10-10T05:03:24Z</dcterms:created>
  <dcterms:modified xsi:type="dcterms:W3CDTF">2024-12-24T16:34:56Z</dcterms:modified>
</cp:coreProperties>
</file>