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10" r:id="rId2"/>
  </p:sldMasterIdLst>
  <p:sldIdLst>
    <p:sldId id="2923" r:id="rId3"/>
    <p:sldId id="287" r:id="rId4"/>
    <p:sldId id="289" r:id="rId5"/>
    <p:sldId id="269" r:id="rId6"/>
    <p:sldId id="293" r:id="rId7"/>
    <p:sldId id="2919" r:id="rId8"/>
    <p:sldId id="326" r:id="rId9"/>
    <p:sldId id="2920" r:id="rId10"/>
    <p:sldId id="2921" r:id="rId11"/>
    <p:sldId id="329" r:id="rId12"/>
    <p:sldId id="290" r:id="rId13"/>
  </p:sldIdLst>
  <p:sldSz cx="18288000" cy="10287000"/>
  <p:notesSz cx="6858000" cy="9144000"/>
  <p:embeddedFontLst>
    <p:embeddedFont>
      <p:font typeface="Cambria Bold" pitchFamily="18" charset="0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mbria" pitchFamily="18" charset="0"/>
      <p:regular r:id="rId19"/>
      <p:bold r:id="rId20"/>
      <p:italic r:id="rId21"/>
      <p:boldItalic r:id="rId22"/>
    </p:embeddedFont>
    <p:embeddedFont>
      <p:font typeface="#9Slide03 BoosterNextFYBlack" charset="-93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493-D703-4436-8B06-D7457D5E164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493-D703-4436-8B06-D7457D5E164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4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493-D703-4436-8B06-D7457D5E164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8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493-D703-4436-8B06-D7457D5E164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493-D703-4436-8B06-D7457D5E164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69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493-D703-4436-8B06-D7457D5E164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7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493-D703-4436-8B06-D7457D5E164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493-D703-4436-8B06-D7457D5E164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8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493-D703-4436-8B06-D7457D5E164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98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493-D703-4436-8B06-D7457D5E164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18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493-D703-4436-8B06-D7457D5E164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7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5B28B80-ABA3-4482-B4FB-6C94AA8ECFC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95BEAEC-B23A-4CE5-8FF6-5022AD7A4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192DD224-12D8-FA98-B5C1-7978FEBD0B0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982" y="412129"/>
            <a:ext cx="1991708" cy="19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4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C8BE3D-AB7A-4BF6-FF76-CF470F94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1D455E-9B24-0FB4-D1F2-18029E63B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9B047C-AC96-CB6C-4A10-A83C33E7A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E9493-D703-4436-8B06-D7457D5E164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9317B6-9DB8-3A2B-418F-3275D388F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025E79-2AC8-A20E-D57F-0FEFB3A7A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1D443941-1354-D96E-A61F-643AE84ACC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613" y="257177"/>
            <a:ext cx="1700211" cy="1700211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1DCF15AB-C169-7A54-5529-39E9D697BD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35" y="11735303"/>
            <a:ext cx="1700211" cy="17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2800" y="311945"/>
            <a:ext cx="289560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I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8"/>
            <a:ext cx="289560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8" descr="Hoa tim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75139" y="5405331"/>
            <a:ext cx="8466675" cy="46171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7" descr="Ảnh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8420100"/>
            <a:ext cx="2133600" cy="118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Ảnh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8627012"/>
            <a:ext cx="2133600" cy="118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WordArt 3"/>
          <p:cNvSpPr>
            <a:spLocks noTextEdit="1"/>
          </p:cNvSpPr>
          <p:nvPr/>
        </p:nvSpPr>
        <p:spPr>
          <a:xfrm>
            <a:off x="368420" y="7322235"/>
            <a:ext cx="9206720" cy="675246"/>
          </a:xfrm>
          <a:prstGeom prst="rect">
            <a:avLst/>
          </a:prstGeom>
        </p:spPr>
        <p:txBody>
          <a:bodyPr wrap="none" lIns="182871" tIns="91436" rIns="182871" bIns="91436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defTabSz="182871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WordArt 3"/>
          <p:cNvSpPr>
            <a:spLocks noTextEdit="1"/>
          </p:cNvSpPr>
          <p:nvPr/>
        </p:nvSpPr>
        <p:spPr>
          <a:xfrm>
            <a:off x="457199" y="2757779"/>
            <a:ext cx="17584616" cy="2520944"/>
          </a:xfrm>
          <a:prstGeom prst="rect">
            <a:avLst/>
          </a:prstGeom>
        </p:spPr>
        <p:txBody>
          <a:bodyPr wrap="none" lIns="182871" tIns="91436" rIns="182871" bIns="91436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defTabSz="182871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5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5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lang="en-US" sz="5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82871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 DỰNG HÀNH TRÌNH TRẢI NGHIỆM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571500"/>
            <a:ext cx="12192000" cy="954108"/>
          </a:xfrm>
          <a:prstGeom prst="rect">
            <a:avLst/>
          </a:prstGeom>
          <a:noFill/>
        </p:spPr>
        <p:txBody>
          <a:bodyPr wrap="square" lIns="182871" tIns="91436" rIns="182871" bIns="9143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828710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LẬP</a:t>
            </a:r>
          </a:p>
        </p:txBody>
      </p:sp>
    </p:spTree>
    <p:extLst>
      <p:ext uri="{BB962C8B-B14F-4D97-AF65-F5344CB8AC3E}">
        <p14:creationId xmlns:p14="http://schemas.microsoft.com/office/powerpoint/2010/main" val="19776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3207" y="607041"/>
            <a:ext cx="17046054" cy="927877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xmlns="" id="{DAB37DB7-601A-F5BF-F980-1284C31D0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211" y="4159547"/>
            <a:ext cx="6423660" cy="6423660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xmlns="" id="{0B1197AE-2ED7-B9D7-AB7C-7A966D00F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877" y="4579487"/>
            <a:ext cx="6404400" cy="640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664090-6D5C-170D-D30A-641542C7C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403" y="2505827"/>
            <a:ext cx="13753769" cy="46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4E6937F-C355-0F17-57AF-B0849B35692E}"/>
              </a:ext>
            </a:extLst>
          </p:cNvPr>
          <p:cNvSpPr/>
          <p:nvPr/>
        </p:nvSpPr>
        <p:spPr>
          <a:xfrm>
            <a:off x="2743200" y="1343025"/>
            <a:ext cx="11658600" cy="4972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3ED3C78-D808-83E4-0A07-4452E9E027FA}"/>
              </a:ext>
            </a:extLst>
          </p:cNvPr>
          <p:cNvSpPr/>
          <p:nvPr/>
        </p:nvSpPr>
        <p:spPr>
          <a:xfrm>
            <a:off x="15544800" y="185738"/>
            <a:ext cx="2743200" cy="2314575"/>
          </a:xfrm>
          <a:prstGeom prst="ellipse">
            <a:avLst/>
          </a:prstGeom>
          <a:solidFill>
            <a:srgbClr val="62C4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D20DA-F414-3D2E-D6B5-51C4697DE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330" y="1293842"/>
            <a:ext cx="1238204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3207" y="607041"/>
            <a:ext cx="17046054" cy="927877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xmlns="" id="{DAB37DB7-601A-F5BF-F980-1284C31D0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211" y="4159547"/>
            <a:ext cx="6423660" cy="6423660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xmlns="" id="{0B1197AE-2ED7-B9D7-AB7C-7A966D00F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877" y="4579487"/>
            <a:ext cx="6404400" cy="640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45A150-3521-54BB-55AD-A76B3ABAE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057" y="2789936"/>
            <a:ext cx="12930737" cy="29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164" y="472604"/>
            <a:ext cx="17046054" cy="927877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5555946" y="-135910"/>
            <a:ext cx="2698631" cy="276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2" r="285"/>
          <a:stretch/>
        </p:blipFill>
        <p:spPr>
          <a:xfrm>
            <a:off x="1" y="7884249"/>
            <a:ext cx="18309716" cy="2402751"/>
          </a:xfrm>
          <a:prstGeom prst="rect">
            <a:avLst/>
          </a:prstGeom>
        </p:spPr>
      </p:pic>
      <p:pic>
        <p:nvPicPr>
          <p:cNvPr id="2" name="Picture 1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xmlns="" id="{FECC87BF-4848-CE12-E0D7-20252D0B0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211" y="4159547"/>
            <a:ext cx="6423660" cy="6423660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xmlns="" id="{B56AC7B0-2792-A643-9C7A-CAD601680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877" y="4579487"/>
            <a:ext cx="6404400" cy="640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422D03-4C0F-10B5-2D05-C6C5F8DB0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614" y="3001397"/>
            <a:ext cx="13131923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6700" y="933288"/>
            <a:ext cx="17046054" cy="927877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115823" y="481953"/>
            <a:ext cx="5375960" cy="1346847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5555946" y="-135910"/>
            <a:ext cx="2698631" cy="2764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CBE6E6-C4B6-EBD1-56E3-BFBB0B4CA39A}"/>
              </a:ext>
            </a:extLst>
          </p:cNvPr>
          <p:cNvSpPr txBox="1"/>
          <p:nvPr/>
        </p:nvSpPr>
        <p:spPr>
          <a:xfrm>
            <a:off x="2886077" y="2280135"/>
            <a:ext cx="12634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vi-VN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những trải nghiệm cá nhân về cảnh quan thiên nhiên ở địa phương</a:t>
            </a:r>
            <a:endParaRPr lang="en-US" sz="6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316701-45FD-DF3B-E9E5-ED79BCE9E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915" y="4265294"/>
            <a:ext cx="12380120" cy="4405244"/>
          </a:xfrm>
          <a:prstGeom prst="rect">
            <a:avLst/>
          </a:prstGeom>
        </p:spPr>
      </p:pic>
      <p:pic>
        <p:nvPicPr>
          <p:cNvPr id="7" name="Bensound - Cute">
            <a:hlinkClick r:id="" action="ppaction://media"/>
            <a:extLst>
              <a:ext uri="{FF2B5EF4-FFF2-40B4-BE49-F238E27FC236}">
                <a16:creationId xmlns:a16="http://schemas.microsoft.com/office/drawing/2014/main" xmlns="" id="{C2BAAF69-52A7-0F80-DD7A-D7D6910D20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4321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714" y="8667118"/>
            <a:ext cx="1373187" cy="13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0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3207" y="607041"/>
            <a:ext cx="17046054" cy="927877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55208" y="3684896"/>
            <a:ext cx="93228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/>
            <a:r>
              <a:rPr lang="vi-VN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với bạn những trải nghiệm thực tế của em về cảnh quan đó.</a:t>
            </a:r>
            <a:endParaRPr lang="en-US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1371600"/>
            <a:endParaRPr lang="vi-VN" sz="5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group of children sitting at a table&#10;&#10;Description automatically generated">
            <a:extLst>
              <a:ext uri="{FF2B5EF4-FFF2-40B4-BE49-F238E27FC236}">
                <a16:creationId xmlns:a16="http://schemas.microsoft.com/office/drawing/2014/main" xmlns="" id="{CCCC6339-7E8A-4970-873B-F4504D9C6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6" y="2604654"/>
            <a:ext cx="6783359" cy="5915892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1D9F04CE-7C8A-02F2-0278-16FC8A150EF1}"/>
              </a:ext>
            </a:extLst>
          </p:cNvPr>
          <p:cNvSpPr txBox="1"/>
          <p:nvPr/>
        </p:nvSpPr>
        <p:spPr>
          <a:xfrm>
            <a:off x="488324" y="1320841"/>
            <a:ext cx="7514472" cy="1077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8214"/>
              </a:lnSpc>
              <a:defRPr/>
            </a:pPr>
            <a:r>
              <a:rPr lang="vi-VN" sz="9900" dirty="0">
                <a:solidFill>
                  <a:srgbClr val="C00000"/>
                </a:solidFill>
                <a:latin typeface="Cambria Bold"/>
              </a:rPr>
              <a:t>Cùng chia sẻ</a:t>
            </a:r>
            <a:endParaRPr lang="en-US" sz="9900" dirty="0">
              <a:solidFill>
                <a:srgbClr val="C00000"/>
              </a:solidFill>
              <a:latin typeface="Cambria Bold"/>
            </a:endParaRPr>
          </a:p>
        </p:txBody>
      </p:sp>
      <p:pic>
        <p:nvPicPr>
          <p:cNvPr id="3" name="Nhạc chơi trò chơi Vòng tròn tiết tấu">
            <a:hlinkClick r:id="" action="ppaction://media"/>
            <a:extLst>
              <a:ext uri="{FF2B5EF4-FFF2-40B4-BE49-F238E27FC236}">
                <a16:creationId xmlns:a16="http://schemas.microsoft.com/office/drawing/2014/main" xmlns="" id="{CBC58E3C-76A6-081E-FCD1-2CE1657EF0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4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8188785"/>
            <a:ext cx="2379662" cy="23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2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425" y="116187"/>
            <a:ext cx="17046054" cy="927877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srgbClr val="FFFF00"/>
              </a:solidFill>
              <a:latin typeface="Calibri" panose="020F050202020403020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5555946" y="-135910"/>
            <a:ext cx="2698631" cy="276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2" r="285"/>
          <a:stretch/>
        </p:blipFill>
        <p:spPr>
          <a:xfrm>
            <a:off x="1" y="7884249"/>
            <a:ext cx="18309716" cy="2402751"/>
          </a:xfrm>
          <a:prstGeom prst="rect">
            <a:avLst/>
          </a:prstGeom>
        </p:spPr>
      </p:pic>
      <p:pic>
        <p:nvPicPr>
          <p:cNvPr id="2" name="Picture 1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xmlns="" id="{FECC87BF-4848-CE12-E0D7-20252D0B0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230" y="4159547"/>
            <a:ext cx="6423660" cy="6423660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xmlns="" id="{B56AC7B0-2792-A643-9C7A-CAD601680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877" y="4579487"/>
            <a:ext cx="6404400" cy="640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45E962-F71F-11FB-9A5D-B8525BFA9044}"/>
              </a:ext>
            </a:extLst>
          </p:cNvPr>
          <p:cNvSpPr txBox="1"/>
          <p:nvPr/>
        </p:nvSpPr>
        <p:spPr>
          <a:xfrm>
            <a:off x="5052092" y="2696677"/>
            <a:ext cx="82055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vi-VN" sz="1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Mở </a:t>
            </a:r>
            <a:r>
              <a:rPr lang="vi-VN" sz="1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oosterNextFYBlack" panose="02000A03000000020004" pitchFamily="2" charset="0"/>
              </a:rPr>
              <a:t>rộng</a:t>
            </a:r>
            <a:endParaRPr lang="en-US" sz="15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oosterNextFYBlack" panose="02000A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73" y="546957"/>
            <a:ext cx="17046054" cy="927877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486527" y="481954"/>
            <a:ext cx="4757736" cy="90267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5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5555946" y="-135910"/>
            <a:ext cx="2698631" cy="2764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CBE6E6-C4B6-EBD1-56E3-BFBB0B4CA39A}"/>
              </a:ext>
            </a:extLst>
          </p:cNvPr>
          <p:cNvSpPr txBox="1"/>
          <p:nvPr/>
        </p:nvSpPr>
        <p:spPr>
          <a:xfrm>
            <a:off x="2886077" y="2214563"/>
            <a:ext cx="12687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vi-VN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 dựng </a:t>
            </a:r>
            <a:r>
              <a:rPr lang="vi-VN" sz="7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 trình trải nghiệm</a:t>
            </a:r>
            <a:r>
              <a:rPr lang="vi-VN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để giới thiệu về cảnh quan thiên nhiên ở địa phương</a:t>
            </a:r>
          </a:p>
        </p:txBody>
      </p:sp>
    </p:spTree>
    <p:extLst>
      <p:ext uri="{BB962C8B-B14F-4D97-AF65-F5344CB8AC3E}">
        <p14:creationId xmlns:p14="http://schemas.microsoft.com/office/powerpoint/2010/main" val="15617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73" y="546957"/>
            <a:ext cx="17046054" cy="927877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486527" y="481954"/>
            <a:ext cx="4757736" cy="90267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NHIỆM VỤ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5555946" y="-135910"/>
            <a:ext cx="2698631" cy="27644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38EADA-1AC8-99E5-B975-F823B3AA0844}"/>
              </a:ext>
            </a:extLst>
          </p:cNvPr>
          <p:cNvSpPr txBox="1"/>
          <p:nvPr/>
        </p:nvSpPr>
        <p:spPr>
          <a:xfrm>
            <a:off x="914400" y="1860249"/>
            <a:ext cx="164592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0" indent="-1143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Xác định thông tin về cảnh quan để đưa vào hành trình.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vi-VN" sz="6000" b="1" noProof="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vi-VN" sz="60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sơ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trải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6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nghiệm.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noProof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3. Phân công nhiệm vụ tìm hiểu cho các thành viên.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2371D6D1-DFD5-1281-F324-D225D8EE6760}"/>
              </a:ext>
            </a:extLst>
          </p:cNvPr>
          <p:cNvSpPr/>
          <p:nvPr/>
        </p:nvSpPr>
        <p:spPr>
          <a:xfrm>
            <a:off x="1447800" y="4171544"/>
            <a:ext cx="4191000" cy="229593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Vị</a:t>
            </a:r>
            <a:r>
              <a:rPr lang="en-US" sz="3200" b="1" dirty="0"/>
              <a:t> </a:t>
            </a:r>
            <a:r>
              <a:rPr lang="en-US" sz="3200" b="1" dirty="0" err="1"/>
              <a:t>trí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cảnh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endParaRPr lang="en-US" sz="3200" b="1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1802324E-A698-5159-1FFB-AE49C3FE2B7A}"/>
              </a:ext>
            </a:extLst>
          </p:cNvPr>
          <p:cNvSpPr/>
          <p:nvPr/>
        </p:nvSpPr>
        <p:spPr>
          <a:xfrm>
            <a:off x="6267254" y="4119681"/>
            <a:ext cx="4633779" cy="229593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Đặc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nổi</a:t>
            </a:r>
            <a:r>
              <a:rPr lang="en-US" sz="3200" b="1" dirty="0"/>
              <a:t> </a:t>
            </a:r>
            <a:r>
              <a:rPr lang="en-US" sz="3200" b="1" dirty="0" err="1"/>
              <a:t>bật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cảnh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endParaRPr lang="en-US" sz="3200" b="1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FB877606-D790-6A79-8EAF-1B0D34D2F4B8}"/>
              </a:ext>
            </a:extLst>
          </p:cNvPr>
          <p:cNvSpPr/>
          <p:nvPr/>
        </p:nvSpPr>
        <p:spPr>
          <a:xfrm>
            <a:off x="11270389" y="3885001"/>
            <a:ext cx="5257800" cy="241327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/>
              <a:t>Thứ</a:t>
            </a:r>
            <a:r>
              <a:rPr lang="en-US" sz="3400" b="1" dirty="0"/>
              <a:t> </a:t>
            </a:r>
            <a:r>
              <a:rPr lang="en-US" sz="3400" b="1" dirty="0" err="1"/>
              <a:t>tự</a:t>
            </a:r>
            <a:r>
              <a:rPr lang="en-US" sz="3400" b="1" dirty="0"/>
              <a:t> </a:t>
            </a:r>
            <a:r>
              <a:rPr lang="en-US" sz="3400" b="1" dirty="0" err="1"/>
              <a:t>của</a:t>
            </a:r>
            <a:r>
              <a:rPr lang="en-US" sz="3400" b="1" dirty="0"/>
              <a:t> </a:t>
            </a:r>
            <a:r>
              <a:rPr lang="en-US" sz="3400" b="1" dirty="0" err="1"/>
              <a:t>cảnh</a:t>
            </a:r>
            <a:r>
              <a:rPr lang="en-US" sz="3400" b="1" dirty="0"/>
              <a:t> </a:t>
            </a:r>
            <a:r>
              <a:rPr lang="en-US" sz="3400" b="1" dirty="0" err="1"/>
              <a:t>quan</a:t>
            </a:r>
            <a:r>
              <a:rPr lang="en-US" sz="3400" b="1" dirty="0"/>
              <a:t> </a:t>
            </a:r>
            <a:r>
              <a:rPr lang="en-US" sz="3400" b="1" dirty="0" err="1"/>
              <a:t>trên</a:t>
            </a:r>
            <a:r>
              <a:rPr lang="en-US" sz="3400" b="1" dirty="0"/>
              <a:t> </a:t>
            </a:r>
            <a:r>
              <a:rPr lang="en-US" sz="3400" b="1" i="1" dirty="0" err="1"/>
              <a:t>Hành</a:t>
            </a:r>
            <a:r>
              <a:rPr lang="en-US" sz="3400" b="1" i="1" dirty="0"/>
              <a:t> </a:t>
            </a:r>
            <a:r>
              <a:rPr lang="en-US" sz="3400" b="1" i="1" dirty="0" err="1"/>
              <a:t>trình</a:t>
            </a:r>
            <a:r>
              <a:rPr lang="en-US" sz="3400" b="1" i="1" dirty="0"/>
              <a:t> </a:t>
            </a:r>
            <a:r>
              <a:rPr lang="en-US" sz="3400" b="1" i="1" dirty="0" err="1"/>
              <a:t>trải</a:t>
            </a:r>
            <a:r>
              <a:rPr lang="en-US" sz="3400" b="1" i="1" dirty="0"/>
              <a:t> </a:t>
            </a:r>
            <a:r>
              <a:rPr lang="en-US" sz="3400" b="1" i="1" dirty="0" err="1"/>
              <a:t>nghiệm</a:t>
            </a:r>
            <a:endParaRPr lang="en-US" sz="3400" b="1" i="1" dirty="0"/>
          </a:p>
        </p:txBody>
      </p:sp>
    </p:spTree>
    <p:extLst>
      <p:ext uri="{BB962C8B-B14F-4D97-AF65-F5344CB8AC3E}">
        <p14:creationId xmlns:p14="http://schemas.microsoft.com/office/powerpoint/2010/main" val="26371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3207" y="607041"/>
            <a:ext cx="17046054" cy="927877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children sitting at a table&#10;&#10;Description automatically generated">
            <a:extLst>
              <a:ext uri="{FF2B5EF4-FFF2-40B4-BE49-F238E27FC236}">
                <a16:creationId xmlns:a16="http://schemas.microsoft.com/office/drawing/2014/main" xmlns="" id="{CCCC6339-7E8A-4970-873B-F4504D9C6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53725"/>
            <a:ext cx="8077200" cy="7044275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1D9F04CE-7C8A-02F2-0278-16FC8A150EF1}"/>
              </a:ext>
            </a:extLst>
          </p:cNvPr>
          <p:cNvSpPr txBox="1"/>
          <p:nvPr/>
        </p:nvSpPr>
        <p:spPr>
          <a:xfrm>
            <a:off x="3025462" y="1459985"/>
            <a:ext cx="12237076" cy="1077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ts val="82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THẢO LUẬN NHÓM</a:t>
            </a:r>
            <a:endParaRPr kumimoji="0" lang="en-US" sz="9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3" name="Nhạc chơi trò chơi Vòng tròn tiết tấu">
            <a:hlinkClick r:id="" action="ppaction://media"/>
            <a:extLst>
              <a:ext uri="{FF2B5EF4-FFF2-40B4-BE49-F238E27FC236}">
                <a16:creationId xmlns:a16="http://schemas.microsoft.com/office/drawing/2014/main" xmlns="" id="{CBC58E3C-76A6-081E-FCD1-2CE1657EF0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4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8188785"/>
            <a:ext cx="2379662" cy="23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152</Words>
  <Application>Microsoft Office PowerPoint</Application>
  <PresentationFormat>Custom</PresentationFormat>
  <Paragraphs>22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Cambria Bold</vt:lpstr>
      <vt:lpstr>Calibri</vt:lpstr>
      <vt:lpstr>Times New Roman</vt:lpstr>
      <vt:lpstr>Cambria</vt:lpstr>
      <vt:lpstr>Calibri Light</vt:lpstr>
      <vt:lpstr>#9Slide03 BoosterNextFYBlack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NGUYỄN ĐỨC CẢNH</dc:title>
  <dc:creator>admin</dc:creator>
  <cp:lastModifiedBy>AutoBVT</cp:lastModifiedBy>
  <cp:revision>5</cp:revision>
  <dcterms:created xsi:type="dcterms:W3CDTF">2006-08-16T00:00:00Z</dcterms:created>
  <dcterms:modified xsi:type="dcterms:W3CDTF">2024-12-30T11:42:53Z</dcterms:modified>
  <dc:identifier>DAGAS74GekU</dc:identifier>
</cp:coreProperties>
</file>