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10" r:id="rId4"/>
  </p:sldMasterIdLst>
  <p:sldIdLst>
    <p:sldId id="748" r:id="rId5"/>
    <p:sldId id="293" r:id="rId6"/>
    <p:sldId id="261" r:id="rId7"/>
    <p:sldId id="719" r:id="rId8"/>
    <p:sldId id="257" r:id="rId9"/>
    <p:sldId id="258" r:id="rId10"/>
    <p:sldId id="259" r:id="rId11"/>
    <p:sldId id="316" r:id="rId12"/>
    <p:sldId id="295" r:id="rId13"/>
    <p:sldId id="291" r:id="rId14"/>
    <p:sldId id="732" r:id="rId15"/>
    <p:sldId id="733" r:id="rId16"/>
    <p:sldId id="737" r:id="rId17"/>
    <p:sldId id="738" r:id="rId18"/>
    <p:sldId id="744" r:id="rId19"/>
    <p:sldId id="745" r:id="rId20"/>
    <p:sldId id="746" r:id="rId21"/>
    <p:sldId id="747" r:id="rId22"/>
    <p:sldId id="74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BF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69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12/30/2024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380662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12/30/2024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400427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34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12/30/2024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65070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rang chiếu Tiêu đề">
    <p:spTree>
      <p:nvGrpSpPr>
        <p:cNvPr id="1" name=""/>
        <p:cNvGrpSpPr/>
        <p:nvPr/>
      </p:nvGrpSpPr>
      <p:grpSpPr>
        <a:xfrm>
          <a:off x="0" y="0"/>
          <a:ext cx="0" cy="0"/>
          <a:chOff x="0" y="0"/>
          <a:chExt cx="0" cy="0"/>
        </a:xfrm>
      </p:grpSpPr>
      <p:grpSp>
        <p:nvGrpSpPr>
          <p:cNvPr id="4" name="Nhóm 3"/>
          <p:cNvGrpSpPr/>
          <p:nvPr userDrawn="1"/>
        </p:nvGrpSpPr>
        <p:grpSpPr>
          <a:xfrm rot="248467">
            <a:off x="223563" y="2575407"/>
            <a:ext cx="4688853" cy="2424835"/>
            <a:chOff x="-10068" y="2615721"/>
            <a:chExt cx="5488038" cy="2838132"/>
          </a:xfrm>
        </p:grpSpPr>
        <p:sp>
          <p:nvSpPr>
            <p:cNvPr id="5" name="Hình tự do 457"/>
            <p:cNvSpPr>
              <a:spLocks/>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 fmla="*/ 9351 w 10000"/>
                <a:gd name="connsiteY0" fmla="*/ 6216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13" fmla="*/ 9351 w 10000"/>
                <a:gd name="connsiteY13" fmla="*/ 6216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678 w 10682"/>
                <a:gd name="connsiteY0" fmla="*/ 8192 h 9889"/>
                <a:gd name="connsiteX1" fmla="*/ 8583 w 10682"/>
                <a:gd name="connsiteY1" fmla="*/ 6317 h 9889"/>
                <a:gd name="connsiteX2" fmla="*/ 8288 w 10682"/>
                <a:gd name="connsiteY2" fmla="*/ 3438 h 9889"/>
                <a:gd name="connsiteX3" fmla="*/ 6677 w 10682"/>
                <a:gd name="connsiteY3" fmla="*/ 3572 h 9889"/>
                <a:gd name="connsiteX4" fmla="*/ 6663 w 10682"/>
                <a:gd name="connsiteY4" fmla="*/ 1965 h 9889"/>
                <a:gd name="connsiteX5" fmla="*/ 5759 w 10682"/>
                <a:gd name="connsiteY5" fmla="*/ 800 h 9889"/>
                <a:gd name="connsiteX6" fmla="*/ 4721 w 10682"/>
                <a:gd name="connsiteY6" fmla="*/ 1710 h 9889"/>
                <a:gd name="connsiteX7" fmla="*/ 4077 w 10682"/>
                <a:gd name="connsiteY7" fmla="*/ 90 h 9889"/>
                <a:gd name="connsiteX8" fmla="*/ 2808 w 10682"/>
                <a:gd name="connsiteY8" fmla="*/ 1188 h 9889"/>
                <a:gd name="connsiteX9" fmla="*/ 678 w 10682"/>
                <a:gd name="connsiteY9" fmla="*/ 1013 h 9889"/>
                <a:gd name="connsiteX10" fmla="*/ 678 w 10682"/>
                <a:gd name="connsiteY10" fmla="*/ 6987 h 9889"/>
                <a:gd name="connsiteX11" fmla="*/ 9832 w 10682"/>
                <a:gd name="connsiteY11" fmla="*/ 9889 h 9889"/>
                <a:gd name="connsiteX12" fmla="*/ 10678 w 10682"/>
                <a:gd name="connsiteY12" fmla="*/ 8192 h 9889"/>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361 w 9365"/>
                <a:gd name="connsiteY0" fmla="*/ 8284 h 10000"/>
                <a:gd name="connsiteX1" fmla="*/ 7400 w 9365"/>
                <a:gd name="connsiteY1" fmla="*/ 6388 h 10000"/>
                <a:gd name="connsiteX2" fmla="*/ 7124 w 9365"/>
                <a:gd name="connsiteY2" fmla="*/ 3477 h 10000"/>
                <a:gd name="connsiteX3" fmla="*/ 5616 w 9365"/>
                <a:gd name="connsiteY3" fmla="*/ 3612 h 10000"/>
                <a:gd name="connsiteX4" fmla="*/ 5603 w 9365"/>
                <a:gd name="connsiteY4" fmla="*/ 1987 h 10000"/>
                <a:gd name="connsiteX5" fmla="*/ 4756 w 9365"/>
                <a:gd name="connsiteY5" fmla="*/ 809 h 10000"/>
                <a:gd name="connsiteX6" fmla="*/ 3785 w 9365"/>
                <a:gd name="connsiteY6" fmla="*/ 1729 h 10000"/>
                <a:gd name="connsiteX7" fmla="*/ 3182 w 9365"/>
                <a:gd name="connsiteY7" fmla="*/ 91 h 10000"/>
                <a:gd name="connsiteX8" fmla="*/ 1994 w 9365"/>
                <a:gd name="connsiteY8" fmla="*/ 1201 h 10000"/>
                <a:gd name="connsiteX9" fmla="*/ 0 w 9365"/>
                <a:gd name="connsiteY9" fmla="*/ 1024 h 10000"/>
                <a:gd name="connsiteX10" fmla="*/ 0 w 9365"/>
                <a:gd name="connsiteY10" fmla="*/ 7065 h 10000"/>
                <a:gd name="connsiteX11" fmla="*/ 8569 w 9365"/>
                <a:gd name="connsiteY11" fmla="*/ 10000 h 10000"/>
                <a:gd name="connsiteX12" fmla="*/ 9361 w 9365"/>
                <a:gd name="connsiteY12" fmla="*/ 828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 name="Hình tự do 458"/>
            <p:cNvSpPr>
              <a:spLocks/>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 name="Hình tự do 459"/>
            <p:cNvSpPr>
              <a:spLocks/>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460"/>
            <p:cNvSpPr>
              <a:spLocks/>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461"/>
            <p:cNvSpPr>
              <a:spLocks/>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462"/>
            <p:cNvSpPr>
              <a:spLocks/>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463"/>
            <p:cNvSpPr>
              <a:spLocks/>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464"/>
            <p:cNvSpPr>
              <a:spLocks/>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465"/>
            <p:cNvSpPr>
              <a:spLocks/>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466"/>
            <p:cNvSpPr>
              <a:spLocks/>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467"/>
            <p:cNvSpPr>
              <a:spLocks/>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468"/>
            <p:cNvSpPr>
              <a:spLocks/>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469"/>
            <p:cNvSpPr>
              <a:spLocks/>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470"/>
            <p:cNvSpPr>
              <a:spLocks/>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471"/>
            <p:cNvSpPr>
              <a:spLocks/>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472"/>
            <p:cNvSpPr>
              <a:spLocks/>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473"/>
            <p:cNvSpPr>
              <a:spLocks/>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474"/>
            <p:cNvSpPr>
              <a:spLocks/>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475"/>
            <p:cNvSpPr>
              <a:spLocks/>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476"/>
            <p:cNvSpPr>
              <a:spLocks/>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477"/>
            <p:cNvSpPr>
              <a:spLocks/>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478"/>
            <p:cNvSpPr>
              <a:spLocks/>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479"/>
            <p:cNvSpPr>
              <a:spLocks/>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480"/>
            <p:cNvSpPr>
              <a:spLocks/>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481"/>
            <p:cNvSpPr>
              <a:spLocks/>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482"/>
            <p:cNvSpPr>
              <a:spLocks/>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483"/>
            <p:cNvSpPr>
              <a:spLocks/>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484"/>
            <p:cNvSpPr>
              <a:spLocks/>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485"/>
            <p:cNvSpPr>
              <a:spLocks/>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486"/>
            <p:cNvSpPr>
              <a:spLocks/>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487"/>
            <p:cNvSpPr>
              <a:spLocks/>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488"/>
            <p:cNvSpPr>
              <a:spLocks/>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489"/>
            <p:cNvSpPr>
              <a:spLocks/>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490"/>
            <p:cNvSpPr>
              <a:spLocks/>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485"/>
            <p:cNvSpPr>
              <a:spLocks/>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0" name="Nhóm 39"/>
          <p:cNvGrpSpPr/>
          <p:nvPr userDrawn="1"/>
        </p:nvGrpSpPr>
        <p:grpSpPr>
          <a:xfrm rot="18988672">
            <a:off x="68557" y="189622"/>
            <a:ext cx="517230" cy="587584"/>
            <a:chOff x="11036616" y="1071278"/>
            <a:chExt cx="1030189" cy="1170315"/>
          </a:xfrm>
        </p:grpSpPr>
        <p:sp>
          <p:nvSpPr>
            <p:cNvPr id="41" name="Hình tự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9" name="Hình tự do 500"/>
          <p:cNvSpPr>
            <a:spLocks/>
          </p:cNvSpPr>
          <p:nvPr userDrawn="1"/>
        </p:nvSpPr>
        <p:spPr bwMode="auto">
          <a:xfrm>
            <a:off x="3284322" y="4664178"/>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50" name="Nhóm 49"/>
          <p:cNvGrpSpPr/>
          <p:nvPr userDrawn="1"/>
        </p:nvGrpSpPr>
        <p:grpSpPr>
          <a:xfrm>
            <a:off x="11434163" y="6542"/>
            <a:ext cx="679129" cy="712528"/>
            <a:chOff x="11231706" y="127529"/>
            <a:chExt cx="679129" cy="712528"/>
          </a:xfrm>
        </p:grpSpPr>
        <p:sp>
          <p:nvSpPr>
            <p:cNvPr id="51" name="Hình tự do 36"/>
            <p:cNvSpPr>
              <a:spLocks/>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37"/>
            <p:cNvSpPr>
              <a:spLocks/>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38"/>
            <p:cNvSpPr>
              <a:spLocks/>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39"/>
            <p:cNvSpPr>
              <a:spLocks/>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40"/>
            <p:cNvSpPr>
              <a:spLocks/>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41"/>
            <p:cNvSpPr>
              <a:spLocks/>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42"/>
            <p:cNvSpPr>
              <a:spLocks/>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43"/>
            <p:cNvSpPr>
              <a:spLocks/>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59" name="Hình tự do 413"/>
          <p:cNvSpPr>
            <a:spLocks/>
          </p:cNvSpPr>
          <p:nvPr userDrawn="1"/>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414"/>
          <p:cNvSpPr>
            <a:spLocks/>
          </p:cNvSpPr>
          <p:nvPr userDrawn="1"/>
        </p:nvSpPr>
        <p:spPr bwMode="auto">
          <a:xfrm>
            <a:off x="-23365" y="3324746"/>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1" name="Nhóm 5"/>
          <p:cNvGrpSpPr>
            <a:grpSpLocks noChangeAspect="1"/>
          </p:cNvGrpSpPr>
          <p:nvPr userDrawn="1"/>
        </p:nvGrpSpPr>
        <p:grpSpPr bwMode="auto">
          <a:xfrm>
            <a:off x="-1519" y="854145"/>
            <a:ext cx="1881474" cy="2341763"/>
            <a:chOff x="3000" y="1116"/>
            <a:chExt cx="1680" cy="2091"/>
          </a:xfrm>
        </p:grpSpPr>
        <p:sp>
          <p:nvSpPr>
            <p:cNvPr id="62" name="Hình tự do 6"/>
            <p:cNvSpPr>
              <a:spLocks/>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7"/>
            <p:cNvSpPr>
              <a:spLocks/>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8"/>
            <p:cNvSpPr>
              <a:spLocks/>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9"/>
            <p:cNvSpPr>
              <a:spLocks/>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0"/>
            <p:cNvSpPr>
              <a:spLocks/>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1"/>
            <p:cNvSpPr>
              <a:spLocks/>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2"/>
            <p:cNvSpPr>
              <a:spLocks/>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4"/>
            <p:cNvSpPr>
              <a:spLocks/>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5"/>
            <p:cNvSpPr>
              <a:spLocks/>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6"/>
            <p:cNvSpPr>
              <a:spLocks/>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7"/>
            <p:cNvSpPr>
              <a:spLocks/>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8"/>
            <p:cNvSpPr>
              <a:spLocks/>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9"/>
            <p:cNvSpPr>
              <a:spLocks/>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20"/>
            <p:cNvSpPr>
              <a:spLocks/>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21"/>
            <p:cNvSpPr>
              <a:spLocks/>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22"/>
            <p:cNvSpPr>
              <a:spLocks/>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24"/>
            <p:cNvSpPr>
              <a:spLocks/>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1" name="Nhóm 33"/>
          <p:cNvGrpSpPr>
            <a:grpSpLocks noChangeAspect="1"/>
          </p:cNvGrpSpPr>
          <p:nvPr userDrawn="1"/>
        </p:nvGrpSpPr>
        <p:grpSpPr bwMode="auto">
          <a:xfrm>
            <a:off x="1714988" y="4544219"/>
            <a:ext cx="1873268" cy="2324202"/>
            <a:chOff x="3359" y="1523"/>
            <a:chExt cx="943" cy="1170"/>
          </a:xfrm>
        </p:grpSpPr>
        <p:sp>
          <p:nvSpPr>
            <p:cNvPr id="82" name="Hình tự do 34"/>
            <p:cNvSpPr>
              <a:spLocks/>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35"/>
            <p:cNvSpPr>
              <a:spLocks/>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36"/>
            <p:cNvSpPr>
              <a:spLocks/>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37"/>
            <p:cNvSpPr>
              <a:spLocks/>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38"/>
            <p:cNvSpPr>
              <a:spLocks/>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7" name="Nhóm 43"/>
          <p:cNvGrpSpPr>
            <a:grpSpLocks noChangeAspect="1"/>
          </p:cNvGrpSpPr>
          <p:nvPr userDrawn="1"/>
        </p:nvGrpSpPr>
        <p:grpSpPr bwMode="auto">
          <a:xfrm>
            <a:off x="1168399" y="5011046"/>
            <a:ext cx="1497013" cy="1857375"/>
            <a:chOff x="3367" y="1523"/>
            <a:chExt cx="943" cy="1170"/>
          </a:xfrm>
        </p:grpSpPr>
        <p:sp>
          <p:nvSpPr>
            <p:cNvPr id="88" name="Hình tự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0" name="Hình tự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1" name="Hình tự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4" name="Nhóm 93"/>
          <p:cNvGrpSpPr/>
          <p:nvPr userDrawn="1"/>
        </p:nvGrpSpPr>
        <p:grpSpPr>
          <a:xfrm>
            <a:off x="-21971" y="4350236"/>
            <a:ext cx="1696783" cy="2518186"/>
            <a:chOff x="-3496" y="4350236"/>
            <a:chExt cx="1696783" cy="2518186"/>
          </a:xfrm>
        </p:grpSpPr>
        <p:sp>
          <p:nvSpPr>
            <p:cNvPr id="95" name="Hình tự do 34"/>
            <p:cNvSpPr>
              <a:spLocks/>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35"/>
            <p:cNvSpPr>
              <a:spLocks/>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36"/>
            <p:cNvSpPr>
              <a:spLocks/>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38"/>
            <p:cNvSpPr>
              <a:spLocks/>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9" name="Nhóm 43"/>
          <p:cNvGrpSpPr>
            <a:grpSpLocks noChangeAspect="1"/>
          </p:cNvGrpSpPr>
          <p:nvPr userDrawn="1"/>
        </p:nvGrpSpPr>
        <p:grpSpPr bwMode="auto">
          <a:xfrm>
            <a:off x="2911336" y="4572470"/>
            <a:ext cx="1850498" cy="2295951"/>
            <a:chOff x="3367" y="1523"/>
            <a:chExt cx="943" cy="1170"/>
          </a:xfrm>
        </p:grpSpPr>
        <p:sp>
          <p:nvSpPr>
            <p:cNvPr id="100" name="Hình tự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06" name="Nhóm 105"/>
          <p:cNvGrpSpPr/>
          <p:nvPr userDrawn="1"/>
        </p:nvGrpSpPr>
        <p:grpSpPr>
          <a:xfrm rot="1576354">
            <a:off x="11125791" y="2895976"/>
            <a:ext cx="1030189" cy="1170315"/>
            <a:chOff x="11036616" y="1071278"/>
            <a:chExt cx="1030189" cy="1170315"/>
          </a:xfrm>
        </p:grpSpPr>
        <p:sp>
          <p:nvSpPr>
            <p:cNvPr id="107" name="Hình tự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115" name="Hình tự do 8"/>
          <p:cNvSpPr>
            <a:spLocks/>
          </p:cNvSpPr>
          <p:nvPr userDrawn="1"/>
        </p:nvSpPr>
        <p:spPr bwMode="auto">
          <a:xfrm>
            <a:off x="4042661" y="5351893"/>
            <a:ext cx="349250"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115"/>
          <p:cNvSpPr/>
          <p:nvPr userDrawn="1"/>
        </p:nvSpPr>
        <p:spPr>
          <a:xfrm>
            <a:off x="-28233" y="3533670"/>
            <a:ext cx="12139450"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 fmla="*/ 0 w 12328635"/>
              <a:gd name="connsiteY0" fmla="*/ 0 h 3162094"/>
              <a:gd name="connsiteX1" fmla="*/ 7662042 w 12328635"/>
              <a:gd name="connsiteY1" fmla="*/ 3137338 h 3162094"/>
              <a:gd name="connsiteX2" fmla="*/ 12328635 w 12328635"/>
              <a:gd name="connsiteY2" fmla="*/ 1450427 h 3162094"/>
              <a:gd name="connsiteX0" fmla="*/ 0 w 12155215"/>
              <a:gd name="connsiteY0" fmla="*/ 0 h 3171571"/>
              <a:gd name="connsiteX1" fmla="*/ 7662042 w 12155215"/>
              <a:gd name="connsiteY1" fmla="*/ 3137338 h 3171571"/>
              <a:gd name="connsiteX2" fmla="*/ 12155215 w 12155215"/>
              <a:gd name="connsiteY2" fmla="*/ 1639614 h 3171571"/>
              <a:gd name="connsiteX0" fmla="*/ 0 w 12155215"/>
              <a:gd name="connsiteY0" fmla="*/ 0 h 3169200"/>
              <a:gd name="connsiteX1" fmla="*/ 7662042 w 12155215"/>
              <a:gd name="connsiteY1" fmla="*/ 3137338 h 3169200"/>
              <a:gd name="connsiteX2" fmla="*/ 12155215 w 12155215"/>
              <a:gd name="connsiteY2" fmla="*/ 1639614 h 3169200"/>
              <a:gd name="connsiteX0" fmla="*/ 0 w 12155215"/>
              <a:gd name="connsiteY0" fmla="*/ 0 h 3014668"/>
              <a:gd name="connsiteX1" fmla="*/ 7173311 w 12155215"/>
              <a:gd name="connsiteY1" fmla="*/ 2979683 h 3014668"/>
              <a:gd name="connsiteX2" fmla="*/ 12155215 w 12155215"/>
              <a:gd name="connsiteY2" fmla="*/ 1639614 h 3014668"/>
              <a:gd name="connsiteX0" fmla="*/ 0 w 12155215"/>
              <a:gd name="connsiteY0" fmla="*/ 0 h 3011275"/>
              <a:gd name="connsiteX1" fmla="*/ 7173311 w 12155215"/>
              <a:gd name="connsiteY1" fmla="*/ 2979683 h 3011275"/>
              <a:gd name="connsiteX2" fmla="*/ 12155215 w 12155215"/>
              <a:gd name="connsiteY2" fmla="*/ 1639614 h 3011275"/>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39450"/>
              <a:gd name="connsiteY0" fmla="*/ 0 h 3057566"/>
              <a:gd name="connsiteX1" fmla="*/ 7598980 w 12139450"/>
              <a:gd name="connsiteY1" fmla="*/ 3026979 h 3057566"/>
              <a:gd name="connsiteX2" fmla="*/ 12139450 w 12139450"/>
              <a:gd name="connsiteY2" fmla="*/ 1576552 h 3057566"/>
              <a:gd name="connsiteX0" fmla="*/ 0 w 12139450"/>
              <a:gd name="connsiteY0" fmla="*/ 0 h 3028856"/>
              <a:gd name="connsiteX1" fmla="*/ 7598980 w 12139450"/>
              <a:gd name="connsiteY1" fmla="*/ 3026979 h 3028856"/>
              <a:gd name="connsiteX2" fmla="*/ 12139450 w 12139450"/>
              <a:gd name="connsiteY2" fmla="*/ 1576552 h 3028856"/>
              <a:gd name="connsiteX0" fmla="*/ 0 w 12139450"/>
              <a:gd name="connsiteY0" fmla="*/ 0 h 3027100"/>
              <a:gd name="connsiteX1" fmla="*/ 7598980 w 12139450"/>
              <a:gd name="connsiteY1" fmla="*/ 3026979 h 3027100"/>
              <a:gd name="connsiteX2" fmla="*/ 12139450 w 12139450"/>
              <a:gd name="connsiteY2" fmla="*/ 1576552 h 3027100"/>
              <a:gd name="connsiteX0" fmla="*/ 0 w 12139450"/>
              <a:gd name="connsiteY0" fmla="*/ 0 h 3029936"/>
              <a:gd name="connsiteX1" fmla="*/ 7598980 w 12139450"/>
              <a:gd name="connsiteY1" fmla="*/ 3026979 h 3029936"/>
              <a:gd name="connsiteX2" fmla="*/ 12139450 w 12139450"/>
              <a:gd name="connsiteY2" fmla="*/ 1576552 h 3029936"/>
            </a:gdLst>
            <a:ahLst/>
            <a:cxnLst>
              <a:cxn ang="0">
                <a:pos x="connsiteX0" y="connsiteY0"/>
              </a:cxn>
              <a:cxn ang="0">
                <a:pos x="connsiteX1" y="connsiteY1"/>
              </a:cxn>
              <a:cxn ang="0">
                <a:pos x="connsiteX2" y="connsiteY2"/>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117" name="Nhóm 116"/>
          <p:cNvGrpSpPr/>
          <p:nvPr userDrawn="1"/>
        </p:nvGrpSpPr>
        <p:grpSpPr>
          <a:xfrm rot="198573">
            <a:off x="1199275" y="2684218"/>
            <a:ext cx="2154692" cy="1686565"/>
            <a:chOff x="1175948" y="2708421"/>
            <a:chExt cx="2159248" cy="1690131"/>
          </a:xfrm>
        </p:grpSpPr>
        <p:sp>
          <p:nvSpPr>
            <p:cNvPr id="118" name="Hình tự do 324"/>
            <p:cNvSpPr>
              <a:spLocks/>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325"/>
            <p:cNvSpPr>
              <a:spLocks/>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326"/>
            <p:cNvSpPr>
              <a:spLocks/>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327"/>
            <p:cNvSpPr>
              <a:spLocks/>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328"/>
            <p:cNvSpPr>
              <a:spLocks/>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329"/>
            <p:cNvSpPr>
              <a:spLocks/>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330"/>
            <p:cNvSpPr>
              <a:spLocks/>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331"/>
            <p:cNvSpPr>
              <a:spLocks/>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332"/>
            <p:cNvSpPr>
              <a:spLocks/>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333"/>
            <p:cNvSpPr>
              <a:spLocks/>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334"/>
            <p:cNvSpPr>
              <a:spLocks/>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335"/>
            <p:cNvSpPr>
              <a:spLocks/>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336"/>
            <p:cNvSpPr>
              <a:spLocks/>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337"/>
            <p:cNvSpPr>
              <a:spLocks/>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338"/>
            <p:cNvSpPr>
              <a:spLocks/>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339"/>
            <p:cNvSpPr>
              <a:spLocks/>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340"/>
            <p:cNvSpPr>
              <a:spLocks/>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341"/>
            <p:cNvSpPr>
              <a:spLocks/>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342"/>
            <p:cNvSpPr>
              <a:spLocks/>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343"/>
            <p:cNvSpPr>
              <a:spLocks/>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344"/>
            <p:cNvSpPr>
              <a:spLocks/>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345"/>
            <p:cNvSpPr>
              <a:spLocks/>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346"/>
            <p:cNvSpPr>
              <a:spLocks/>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347"/>
            <p:cNvSpPr>
              <a:spLocks/>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348"/>
            <p:cNvSpPr>
              <a:spLocks/>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349"/>
            <p:cNvSpPr>
              <a:spLocks/>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332"/>
            <p:cNvSpPr>
              <a:spLocks/>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332"/>
            <p:cNvSpPr>
              <a:spLocks/>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46" name="Nhóm 5"/>
          <p:cNvGrpSpPr>
            <a:grpSpLocks noChangeAspect="1"/>
          </p:cNvGrpSpPr>
          <p:nvPr userDrawn="1"/>
        </p:nvGrpSpPr>
        <p:grpSpPr bwMode="auto">
          <a:xfrm>
            <a:off x="9167354" y="4138360"/>
            <a:ext cx="3023057" cy="2719639"/>
            <a:chOff x="2887" y="1286"/>
            <a:chExt cx="1903" cy="1712"/>
          </a:xfrm>
        </p:grpSpPr>
        <p:sp>
          <p:nvSpPr>
            <p:cNvPr id="147" name="Hình tự do 6"/>
            <p:cNvSpPr>
              <a:spLocks/>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7"/>
            <p:cNvSpPr>
              <a:spLocks/>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8"/>
            <p:cNvSpPr>
              <a:spLocks/>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9"/>
            <p:cNvSpPr>
              <a:spLocks/>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0"/>
            <p:cNvSpPr>
              <a:spLocks/>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1"/>
            <p:cNvSpPr>
              <a:spLocks/>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2"/>
            <p:cNvSpPr>
              <a:spLocks/>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
            <p:cNvSpPr>
              <a:spLocks/>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4"/>
            <p:cNvSpPr>
              <a:spLocks/>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5"/>
            <p:cNvSpPr>
              <a:spLocks/>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6"/>
            <p:cNvSpPr>
              <a:spLocks/>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7"/>
            <p:cNvSpPr>
              <a:spLocks/>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8"/>
            <p:cNvSpPr>
              <a:spLocks/>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9"/>
            <p:cNvSpPr>
              <a:spLocks/>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20"/>
            <p:cNvSpPr>
              <a:spLocks/>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21"/>
            <p:cNvSpPr>
              <a:spLocks/>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22"/>
            <p:cNvSpPr>
              <a:spLocks/>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23"/>
            <p:cNvSpPr>
              <a:spLocks/>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24"/>
            <p:cNvSpPr>
              <a:spLocks/>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25"/>
            <p:cNvSpPr>
              <a:spLocks/>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26"/>
            <p:cNvSpPr>
              <a:spLocks/>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27"/>
            <p:cNvSpPr>
              <a:spLocks/>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28"/>
            <p:cNvSpPr>
              <a:spLocks/>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29"/>
            <p:cNvSpPr>
              <a:spLocks/>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1" name="Nhóm 64"/>
          <p:cNvGrpSpPr>
            <a:grpSpLocks noChangeAspect="1"/>
          </p:cNvGrpSpPr>
          <p:nvPr userDrawn="1"/>
        </p:nvGrpSpPr>
        <p:grpSpPr bwMode="auto">
          <a:xfrm rot="12827499" flipH="1">
            <a:off x="11360417" y="2338535"/>
            <a:ext cx="483752" cy="536662"/>
            <a:chOff x="2052" y="995"/>
            <a:chExt cx="768" cy="852"/>
          </a:xfrm>
        </p:grpSpPr>
        <p:sp>
          <p:nvSpPr>
            <p:cNvPr id="172" name="Hình tự do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4" name="Hình tự do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5" name="Hình tự do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2" name="Tiêu đề 1"/>
          <p:cNvSpPr>
            <a:spLocks noGrp="1"/>
          </p:cNvSpPr>
          <p:nvPr>
            <p:ph type="ctrTitle"/>
          </p:nvPr>
        </p:nvSpPr>
        <p:spPr>
          <a:xfrm>
            <a:off x="2681288" y="165020"/>
            <a:ext cx="9360418" cy="2263258"/>
          </a:xfrm>
          <a:prstGeom prst="rect">
            <a:avLst/>
          </a:prstGeom>
        </p:spPr>
        <p:txBody>
          <a:bodyPr anchor="b">
            <a:normAutofit/>
          </a:bodyPr>
          <a:lstStyle>
            <a:lvl1pPr algn="ctr" latinLnBrk="0">
              <a:defRPr lang="vi-VN" sz="6400">
                <a:latin typeface="Segoe UI" panose="020B0502040204020203" pitchFamily="34" charset="0"/>
                <a:ea typeface="Segoe UI" panose="020B0502040204020203" pitchFamily="34" charset="0"/>
                <a:cs typeface="Segoe UI" panose="020B0502040204020203" pitchFamily="34" charset="0"/>
              </a:defRPr>
            </a:lvl1pPr>
          </a:lstStyle>
          <a:p>
            <a:r>
              <a:rPr lang="vi-VN" dirty="0"/>
              <a:t>Bấm để sửa kiểu tiêu đề Bản cái</a:t>
            </a:r>
          </a:p>
        </p:txBody>
      </p:sp>
      <p:sp>
        <p:nvSpPr>
          <p:cNvPr id="3" name="Tiêu đề phụ 2"/>
          <p:cNvSpPr>
            <a:spLocks noGrp="1"/>
          </p:cNvSpPr>
          <p:nvPr>
            <p:ph type="subTitle" idx="1"/>
          </p:nvPr>
        </p:nvSpPr>
        <p:spPr>
          <a:xfrm>
            <a:off x="3903329" y="2476917"/>
            <a:ext cx="6916336" cy="1771600"/>
          </a:xfrm>
          <a:prstGeom prst="rect">
            <a:avLst/>
          </a:prstGeom>
        </p:spPr>
        <p:txBody>
          <a:bodyPr>
            <a:normAutofit/>
          </a:bodyPr>
          <a:lstStyle>
            <a:lvl1pPr marL="0" indent="0" algn="ctr" latinLnBrk="0">
              <a:spcBef>
                <a:spcPts val="0"/>
              </a:spcBef>
              <a:buNone/>
              <a:defRPr lang="vi-VN" sz="4800" cap="none" baseline="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lgn="ctr" latinLnBrk="0">
              <a:buNone/>
              <a:defRPr lang="vi-VN" sz="2800"/>
            </a:lvl2pPr>
            <a:lvl3pPr marL="914400" indent="0" algn="ctr" latinLnBrk="0">
              <a:buNone/>
              <a:defRPr lang="vi-VN" sz="2400"/>
            </a:lvl3pPr>
            <a:lvl4pPr marL="1371600" indent="0" algn="ctr" latinLnBrk="0">
              <a:buNone/>
              <a:defRPr lang="vi-VN" sz="2000"/>
            </a:lvl4pPr>
            <a:lvl5pPr marL="1828800" indent="0" algn="ctr" latinLnBrk="0">
              <a:buNone/>
              <a:defRPr lang="vi-VN" sz="2000"/>
            </a:lvl5pPr>
            <a:lvl6pPr marL="2286000" indent="0" algn="ctr" latinLnBrk="0">
              <a:buNone/>
              <a:defRPr lang="vi-VN" sz="2000"/>
            </a:lvl6pPr>
            <a:lvl7pPr marL="2743200" indent="0" algn="ctr" latinLnBrk="0">
              <a:buNone/>
              <a:defRPr lang="vi-VN" sz="2000"/>
            </a:lvl7pPr>
            <a:lvl8pPr marL="3200400" indent="0" algn="ctr" latinLnBrk="0">
              <a:buNone/>
              <a:defRPr lang="vi-VN" sz="2000"/>
            </a:lvl8pPr>
            <a:lvl9pPr marL="3657600" indent="0" algn="ctr" latinLnBrk="0">
              <a:buNone/>
              <a:defRPr lang="vi-VN" sz="2000"/>
            </a:lvl9pPr>
          </a:lstStyle>
          <a:p>
            <a:r>
              <a:rPr lang="vi-VN"/>
              <a:t>Bấm để sửa kiểu tiêu đề phụ Bản cái</a:t>
            </a:r>
          </a:p>
        </p:txBody>
      </p:sp>
    </p:spTree>
    <p:extLst>
      <p:ext uri="{BB962C8B-B14F-4D97-AF65-F5344CB8AC3E}">
        <p14:creationId xmlns:p14="http://schemas.microsoft.com/office/powerpoint/2010/main" val="93300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idx="1"/>
          </p:nvPr>
        </p:nvSpPr>
        <p:spPr>
          <a:xfrm>
            <a:off x="1528572" y="1485900"/>
            <a:ext cx="9134856" cy="4152901"/>
          </a:xfrm>
          <a:prstGeom prst="rect">
            <a:avLst/>
          </a:prstGeom>
        </p:spPr>
        <p:txBody>
          <a:bodyPr/>
          <a:lstStyle>
            <a:lvl6pPr latinLnBrk="0">
              <a:defRPr lang="vi-VN"/>
            </a:lvl6pPr>
            <a:lvl7pPr latinLnBrk="0">
              <a:defRPr lang="vi-VN"/>
            </a:lvl7pPr>
            <a:lvl8pPr latinLnBrk="0">
              <a:defRPr lang="vi-VN"/>
            </a:lvl8pPr>
            <a:lvl9pPr latinLnBrk="0">
              <a:defRPr lang="vi-VN"/>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8/7/2023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230012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1523999" y="1485900"/>
            <a:ext cx="9144001" cy="2933700"/>
          </a:xfrm>
          <a:prstGeom prst="rect">
            <a:avLst/>
          </a:prstGeom>
        </p:spPr>
        <p:txBody>
          <a:bodyPr anchor="b">
            <a:normAutofit/>
          </a:bodyPr>
          <a:lstStyle>
            <a:lvl1pPr algn="l" latinLnBrk="0">
              <a:defRPr lang="vi-VN" sz="5200" b="0"/>
            </a:lvl1pPr>
          </a:lstStyle>
          <a:p>
            <a:r>
              <a:rPr lang="vi-VN"/>
              <a:t>Bấm để sửa kiểu tiêu đề Bản cái</a:t>
            </a:r>
          </a:p>
        </p:txBody>
      </p:sp>
      <p:sp>
        <p:nvSpPr>
          <p:cNvPr id="3" name="Chỗ dành sẵn cho Văn bản 2"/>
          <p:cNvSpPr>
            <a:spLocks noGrp="1"/>
          </p:cNvSpPr>
          <p:nvPr>
            <p:ph type="body" idx="1"/>
          </p:nvPr>
        </p:nvSpPr>
        <p:spPr>
          <a:xfrm>
            <a:off x="1522413" y="4454034"/>
            <a:ext cx="9144000" cy="1184766"/>
          </a:xfrm>
          <a:prstGeom prst="rect">
            <a:avLst/>
          </a:prstGeom>
        </p:spPr>
        <p:txBody>
          <a:bodyPr anchor="t">
            <a:normAutofit/>
          </a:bodyPr>
          <a:lstStyle>
            <a:lvl1pPr marL="0" indent="0" algn="l" latinLnBrk="0">
              <a:spcBef>
                <a:spcPts val="0"/>
              </a:spcBef>
              <a:buNone/>
              <a:defRPr lang="vi-VN" sz="2400" cap="none" baseline="0">
                <a:solidFill>
                  <a:schemeClr val="tx1"/>
                </a:solidFill>
              </a:defRPr>
            </a:lvl1pPr>
            <a:lvl2pPr marL="457200" indent="0" latinLnBrk="0">
              <a:buNone/>
              <a:defRPr lang="vi-VN" sz="1800">
                <a:solidFill>
                  <a:schemeClr val="tx1">
                    <a:tint val="75000"/>
                  </a:schemeClr>
                </a:solidFill>
              </a:defRPr>
            </a:lvl2pPr>
            <a:lvl3pPr marL="914400" indent="0" latinLnBrk="0">
              <a:buNone/>
              <a:defRPr lang="vi-VN" sz="1600">
                <a:solidFill>
                  <a:schemeClr val="tx1">
                    <a:tint val="75000"/>
                  </a:schemeClr>
                </a:solidFill>
              </a:defRPr>
            </a:lvl3pPr>
            <a:lvl4pPr marL="1371600" indent="0" latinLnBrk="0">
              <a:buNone/>
              <a:defRPr lang="vi-VN" sz="1400">
                <a:solidFill>
                  <a:schemeClr val="tx1">
                    <a:tint val="75000"/>
                  </a:schemeClr>
                </a:solidFill>
              </a:defRPr>
            </a:lvl4pPr>
            <a:lvl5pPr marL="1828800" indent="0" latinLnBrk="0">
              <a:buNone/>
              <a:defRPr lang="vi-VN" sz="1400">
                <a:solidFill>
                  <a:schemeClr val="tx1">
                    <a:tint val="75000"/>
                  </a:schemeClr>
                </a:solidFill>
              </a:defRPr>
            </a:lvl5pPr>
            <a:lvl6pPr marL="2286000" indent="0" latinLnBrk="0">
              <a:buNone/>
              <a:defRPr lang="vi-VN" sz="1400">
                <a:solidFill>
                  <a:schemeClr val="tx1">
                    <a:tint val="75000"/>
                  </a:schemeClr>
                </a:solidFill>
              </a:defRPr>
            </a:lvl6pPr>
            <a:lvl7pPr marL="2743200" indent="0" latinLnBrk="0">
              <a:buNone/>
              <a:defRPr lang="vi-VN" sz="1400">
                <a:solidFill>
                  <a:schemeClr val="tx1">
                    <a:tint val="75000"/>
                  </a:schemeClr>
                </a:solidFill>
              </a:defRPr>
            </a:lvl7pPr>
            <a:lvl8pPr marL="3200400" indent="0" latinLnBrk="0">
              <a:buNone/>
              <a:defRPr lang="vi-VN" sz="1400">
                <a:solidFill>
                  <a:schemeClr val="tx1">
                    <a:tint val="75000"/>
                  </a:schemeClr>
                </a:solidFill>
              </a:defRPr>
            </a:lvl8pPr>
            <a:lvl9pPr marL="3657600" indent="0" latinLnBrk="0">
              <a:buNone/>
              <a:defRPr lang="vi-VN" sz="1400">
                <a:solidFill>
                  <a:schemeClr val="tx1">
                    <a:tint val="75000"/>
                  </a:schemeClr>
                </a:solidFill>
              </a:defRPr>
            </a:lvl9pPr>
          </a:lstStyle>
          <a:p>
            <a:pPr lvl="0"/>
            <a:r>
              <a:rPr lang="vi-VN"/>
              <a:t>Bấm để sửa kiểu văn bản Bản cái</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8/7/2023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10944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sz="half" idx="1"/>
          </p:nvPr>
        </p:nvSpPr>
        <p:spPr>
          <a:xfrm>
            <a:off x="1528572" y="1485900"/>
            <a:ext cx="4480560" cy="412394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ội dung 3"/>
          <p:cNvSpPr>
            <a:spLocks noGrp="1"/>
          </p:cNvSpPr>
          <p:nvPr>
            <p:ph sz="half" idx="2"/>
          </p:nvPr>
        </p:nvSpPr>
        <p:spPr>
          <a:xfrm>
            <a:off x="6177169" y="1485900"/>
            <a:ext cx="4480560" cy="412394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F12952B5-7A2F-4CC8-B7CE-9234E21C2837}" type="datetime1">
              <a:t>8/7/2023</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4FAB73BC-B049-4115-A692-8D63A059BFB8}" type="slidenum">
              <a:t>‹#›</a:t>
            </a:fld>
            <a:endParaRPr lang="vi-VN"/>
          </a:p>
        </p:txBody>
      </p:sp>
    </p:spTree>
    <p:extLst>
      <p:ext uri="{BB962C8B-B14F-4D97-AF65-F5344CB8AC3E}">
        <p14:creationId xmlns:p14="http://schemas.microsoft.com/office/powerpoint/2010/main" val="802155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o sánh">
    <p:spTree>
      <p:nvGrpSpPr>
        <p:cNvPr id="1" name=""/>
        <p:cNvGrpSpPr/>
        <p:nvPr/>
      </p:nvGrpSpPr>
      <p:grpSpPr>
        <a:xfrm>
          <a:off x="0" y="0"/>
          <a:ext cx="0" cy="0"/>
          <a:chOff x="0" y="0"/>
          <a:chExt cx="0" cy="0"/>
        </a:xfrm>
      </p:grpSpPr>
      <p:sp>
        <p:nvSpPr>
          <p:cNvPr id="3" name="Chỗ dành sẵn cho Văn bản 2"/>
          <p:cNvSpPr>
            <a:spLocks noGrp="1"/>
          </p:cNvSpPr>
          <p:nvPr>
            <p:ph type="body" idx="1"/>
          </p:nvPr>
        </p:nvSpPr>
        <p:spPr>
          <a:xfrm>
            <a:off x="1528572" y="1376018"/>
            <a:ext cx="4480560" cy="768096"/>
          </a:xfrm>
          <a:prstGeom prst="rect">
            <a:avLst/>
          </a:prstGeo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4" name="Chỗ dành sẵn cho Nội dung 3"/>
          <p:cNvSpPr>
            <a:spLocks noGrp="1"/>
          </p:cNvSpPr>
          <p:nvPr>
            <p:ph sz="half" idx="2"/>
          </p:nvPr>
        </p:nvSpPr>
        <p:spPr>
          <a:xfrm>
            <a:off x="1528572" y="2144114"/>
            <a:ext cx="4480560" cy="3494686"/>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Văn bản 4"/>
          <p:cNvSpPr>
            <a:spLocks noGrp="1"/>
          </p:cNvSpPr>
          <p:nvPr>
            <p:ph type="body" sz="quarter" idx="3"/>
          </p:nvPr>
        </p:nvSpPr>
        <p:spPr>
          <a:xfrm>
            <a:off x="6177169" y="1376018"/>
            <a:ext cx="4480560" cy="768096"/>
          </a:xfrm>
          <a:prstGeom prst="rect">
            <a:avLst/>
          </a:prstGeo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6" name="Chỗ dành sẵn cho Nội dung 5"/>
          <p:cNvSpPr>
            <a:spLocks noGrp="1"/>
          </p:cNvSpPr>
          <p:nvPr>
            <p:ph sz="quarter" idx="4"/>
          </p:nvPr>
        </p:nvSpPr>
        <p:spPr>
          <a:xfrm>
            <a:off x="6177169" y="2144114"/>
            <a:ext cx="4480560" cy="3494686"/>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7" name="Chỗ dành sẵn cho Ngày 6"/>
          <p:cNvSpPr>
            <a:spLocks noGrp="1"/>
          </p:cNvSpPr>
          <p:nvPr>
            <p:ph type="dt" sz="half" idx="10"/>
          </p:nvPr>
        </p:nvSpPr>
        <p:spPr>
          <a:xfrm>
            <a:off x="8875776" y="6601968"/>
            <a:ext cx="960120" cy="237744"/>
          </a:xfrm>
          <a:prstGeom prst="rect">
            <a:avLst/>
          </a:prstGeom>
        </p:spPr>
        <p:txBody>
          <a:bodyPr/>
          <a:lstStyle/>
          <a:p>
            <a:fld id="{CE1DA07A-9201-4B4B-BAF2-015AFA30F520}" type="datetime1">
              <a:t>8/7/2023</a:t>
            </a:fld>
            <a:endParaRPr lang="vi-VN"/>
          </a:p>
        </p:txBody>
      </p:sp>
      <p:sp>
        <p:nvSpPr>
          <p:cNvPr id="8" name="Chỗ dành sẵn cho Chân trang 7"/>
          <p:cNvSpPr>
            <a:spLocks noGrp="1"/>
          </p:cNvSpPr>
          <p:nvPr>
            <p:ph type="ftr" sz="quarter" idx="11"/>
          </p:nvPr>
        </p:nvSpPr>
        <p:spPr>
          <a:xfrm>
            <a:off x="1522412" y="6601968"/>
            <a:ext cx="6978460" cy="237744"/>
          </a:xfrm>
          <a:prstGeom prst="rect">
            <a:avLst/>
          </a:prstGeom>
        </p:spPr>
        <p:txBody>
          <a:bodyPr/>
          <a:lstStyle/>
          <a:p>
            <a:endParaRPr lang="vi-VN"/>
          </a:p>
        </p:txBody>
      </p:sp>
      <p:sp>
        <p:nvSpPr>
          <p:cNvPr id="9" name="Chỗ dành sẵn cho Số Trang chiếu 8"/>
          <p:cNvSpPr>
            <a:spLocks noGrp="1"/>
          </p:cNvSpPr>
          <p:nvPr>
            <p:ph type="sldNum" sz="quarter" idx="12"/>
          </p:nvPr>
        </p:nvSpPr>
        <p:spPr>
          <a:xfrm>
            <a:off x="10023348" y="6601968"/>
            <a:ext cx="640080" cy="237744"/>
          </a:xfrm>
          <a:prstGeom prst="rect">
            <a:avLst/>
          </a:prstGeom>
        </p:spPr>
        <p:txBody>
          <a:bodyPr/>
          <a:lstStyle/>
          <a:p>
            <a:fld id="{4FAB73BC-B049-4115-A692-8D63A059BFB8}" type="slidenum">
              <a:t>‹#›</a:t>
            </a:fld>
            <a:endParaRPr lang="vi-VN"/>
          </a:p>
        </p:txBody>
      </p:sp>
      <p:sp>
        <p:nvSpPr>
          <p:cNvPr id="10" name="Tiêu đề 9"/>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Tree>
    <p:extLst>
      <p:ext uri="{BB962C8B-B14F-4D97-AF65-F5344CB8AC3E}">
        <p14:creationId xmlns:p14="http://schemas.microsoft.com/office/powerpoint/2010/main" val="234298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a:xfrm>
            <a:off x="2034904" y="828876"/>
            <a:ext cx="6058552" cy="3507549"/>
          </a:xfrm>
          <a:prstGeom prst="rect">
            <a:avLst/>
          </a:prstGeom>
        </p:spPr>
        <p:txBody>
          <a:bodyPr anchor="ctr">
            <a:normAutofit/>
          </a:bodyPr>
          <a:lstStyle>
            <a:lvl1pPr algn="ctr" latinLnBrk="0">
              <a:defRPr lang="vi-VN" sz="60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Hình tự do 92"/>
          <p:cNvSpPr>
            <a:spLocks/>
          </p:cNvSpPr>
          <p:nvPr userDrawn="1"/>
        </p:nvSpPr>
        <p:spPr bwMode="auto">
          <a:xfrm>
            <a:off x="8643511" y="3888584"/>
            <a:ext cx="213014"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 name="Hình tự do 50"/>
          <p:cNvSpPr>
            <a:spLocks/>
          </p:cNvSpPr>
          <p:nvPr userDrawn="1"/>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 name="Hình tự do 51"/>
          <p:cNvSpPr>
            <a:spLocks/>
          </p:cNvSpPr>
          <p:nvPr userDrawn="1"/>
        </p:nvSpPr>
        <p:spPr bwMode="auto">
          <a:xfrm>
            <a:off x="-125" y="4572000"/>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 name="Nhóm 69"/>
          <p:cNvGrpSpPr>
            <a:grpSpLocks noChangeAspect="1"/>
          </p:cNvGrpSpPr>
          <p:nvPr userDrawn="1"/>
        </p:nvGrpSpPr>
        <p:grpSpPr bwMode="auto">
          <a:xfrm flipH="1">
            <a:off x="9732236" y="958654"/>
            <a:ext cx="1400819" cy="4001744"/>
            <a:chOff x="3220" y="236"/>
            <a:chExt cx="1347" cy="3848"/>
          </a:xfrm>
        </p:grpSpPr>
        <p:sp>
          <p:nvSpPr>
            <p:cNvPr id="7" name="Hình tự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79"/>
            <p:cNvSpPr>
              <a:spLocks/>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92"/>
            <p:cNvSpPr>
              <a:spLocks/>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93"/>
            <p:cNvSpPr>
              <a:spLocks/>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9"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0"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1"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9"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1"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2"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1"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2"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7"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8"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0" name="Nhóm 69"/>
          <p:cNvGrpSpPr>
            <a:grpSpLocks noChangeAspect="1"/>
          </p:cNvGrpSpPr>
          <p:nvPr userDrawn="1"/>
        </p:nvGrpSpPr>
        <p:grpSpPr bwMode="auto">
          <a:xfrm>
            <a:off x="10895012" y="1248597"/>
            <a:ext cx="1254796" cy="3346122"/>
            <a:chOff x="3124" y="236"/>
            <a:chExt cx="1443" cy="3848"/>
          </a:xfrm>
        </p:grpSpPr>
        <p:sp>
          <p:nvSpPr>
            <p:cNvPr id="91" name="Hình tự do 70"/>
            <p:cNvSpPr>
              <a:spLocks/>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71"/>
            <p:cNvSpPr>
              <a:spLocks/>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72"/>
            <p:cNvSpPr>
              <a:spLocks/>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4" name="Hình tự do 73"/>
            <p:cNvSpPr>
              <a:spLocks/>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5"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75"/>
            <p:cNvSpPr>
              <a:spLocks/>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76"/>
            <p:cNvSpPr>
              <a:spLocks/>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77"/>
            <p:cNvSpPr>
              <a:spLocks/>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9" name="Hình tự do 78"/>
            <p:cNvSpPr>
              <a:spLocks/>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0" name="Hình tự do 79"/>
            <p:cNvSpPr>
              <a:spLocks/>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80"/>
            <p:cNvSpPr>
              <a:spLocks/>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6"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7"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93"/>
            <p:cNvSpPr>
              <a:spLocks/>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5"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7"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8"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6"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7"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1"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2"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4" name="Nhóm 69"/>
          <p:cNvGrpSpPr>
            <a:grpSpLocks noChangeAspect="1"/>
          </p:cNvGrpSpPr>
          <p:nvPr userDrawn="1"/>
        </p:nvGrpSpPr>
        <p:grpSpPr bwMode="auto">
          <a:xfrm>
            <a:off x="9087454" y="2736976"/>
            <a:ext cx="906206" cy="2416549"/>
            <a:chOff x="3124" y="236"/>
            <a:chExt cx="1443" cy="3848"/>
          </a:xfrm>
        </p:grpSpPr>
        <p:sp>
          <p:nvSpPr>
            <p:cNvPr id="175" name="Hình tự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0" name="Hình tự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1" name="Hình tự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2" name="Hình tự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3" name="Hình tự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4" name="Hình tự do 79"/>
            <p:cNvSpPr>
              <a:spLocks/>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5" name="Hình tự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6"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7"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8"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9"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0"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1"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2"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3"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4"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5"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6"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7" name="Hì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8"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9"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0"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1"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2"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3"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4"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5"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6"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7"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8"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9"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0"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1"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2"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3"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4"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5"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6"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7"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8"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9"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0"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1"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2"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3"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4"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5"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6"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7"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8"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9"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0"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1"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2"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3"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4"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5"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6"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7"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8"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9"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0"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1"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2"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3"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4"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5"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6"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7"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8"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9"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0"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1"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2"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3"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4"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5"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6"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57" name="Nhóm 50"/>
          <p:cNvGrpSpPr>
            <a:grpSpLocks noChangeAspect="1"/>
          </p:cNvGrpSpPr>
          <p:nvPr userDrawn="1"/>
        </p:nvGrpSpPr>
        <p:grpSpPr bwMode="auto">
          <a:xfrm>
            <a:off x="10514012" y="2438400"/>
            <a:ext cx="1485016" cy="2195929"/>
            <a:chOff x="3369" y="1563"/>
            <a:chExt cx="940" cy="1390"/>
          </a:xfrm>
        </p:grpSpPr>
        <p:sp>
          <p:nvSpPr>
            <p:cNvPr id="258" name="Hình tự do 51"/>
            <p:cNvSpPr>
              <a:spLocks/>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9" name="Hình tự do 52"/>
            <p:cNvSpPr>
              <a:spLocks/>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0" name="Hình tự do 53"/>
            <p:cNvSpPr>
              <a:spLocks/>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1" name="Hình tự do 54"/>
            <p:cNvSpPr>
              <a:spLocks/>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2" name="Hình tự do 55"/>
            <p:cNvSpPr>
              <a:spLocks/>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3" name="Hình tự do 56"/>
            <p:cNvSpPr>
              <a:spLocks/>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4" name="Hình tự do 57"/>
            <p:cNvSpPr>
              <a:spLocks/>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5" name="Hình tự do 58"/>
            <p:cNvSpPr>
              <a:spLocks/>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6" name="Hình tự do 59"/>
            <p:cNvSpPr>
              <a:spLocks/>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7" name="Hình tự do 60"/>
            <p:cNvSpPr>
              <a:spLocks/>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8" name="Hình tự do 61"/>
            <p:cNvSpPr>
              <a:spLocks/>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9" name="Hình tự do 62"/>
            <p:cNvSpPr>
              <a:spLocks/>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0" name="Hình tự do 63"/>
            <p:cNvSpPr>
              <a:spLocks/>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1" name="Hình tự do 64"/>
            <p:cNvSpPr>
              <a:spLocks/>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2" name="Hình tự do 65"/>
            <p:cNvSpPr>
              <a:spLocks/>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3" name="Hình tự do 66"/>
            <p:cNvSpPr>
              <a:spLocks/>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4" name="Hình tự do 67"/>
            <p:cNvSpPr>
              <a:spLocks/>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5" name="Hình tự do 68"/>
            <p:cNvSpPr>
              <a:spLocks/>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6" name="Hình tự do 69"/>
            <p:cNvSpPr>
              <a:spLocks/>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7" name="Hình tự do 70"/>
            <p:cNvSpPr>
              <a:spLocks/>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8" name="Hình tự do 71"/>
            <p:cNvSpPr>
              <a:spLocks/>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9" name="Hình tự do 72"/>
            <p:cNvSpPr>
              <a:spLocks/>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0" name="Hình tự do 73"/>
            <p:cNvSpPr>
              <a:spLocks/>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1" name="Hình tự do 74"/>
            <p:cNvSpPr>
              <a:spLocks/>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2" name="Hình tự do 75"/>
            <p:cNvSpPr>
              <a:spLocks/>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3" name="Hình tự do 76"/>
            <p:cNvSpPr>
              <a:spLocks/>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4" name="Hình tự do 77"/>
            <p:cNvSpPr>
              <a:spLocks/>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5" name="Hình tự do 78"/>
            <p:cNvSpPr>
              <a:spLocks/>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86" name="Nhóm 5"/>
          <p:cNvGrpSpPr>
            <a:grpSpLocks noChangeAspect="1"/>
          </p:cNvGrpSpPr>
          <p:nvPr userDrawn="1"/>
        </p:nvGrpSpPr>
        <p:grpSpPr bwMode="auto">
          <a:xfrm>
            <a:off x="7988059" y="2988645"/>
            <a:ext cx="2439575" cy="3074765"/>
            <a:chOff x="2968" y="1107"/>
            <a:chExt cx="1736" cy="2188"/>
          </a:xfrm>
        </p:grpSpPr>
        <p:sp>
          <p:nvSpPr>
            <p:cNvPr id="287" name="Hình tự do 6"/>
            <p:cNvSpPr>
              <a:spLocks/>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8" name="Oval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9" name="Hình tự do 8"/>
            <p:cNvSpPr>
              <a:spLocks/>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0" name="Hình tự do 9"/>
            <p:cNvSpPr>
              <a:spLocks/>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1" name="Hình tự do 10"/>
            <p:cNvSpPr>
              <a:spLocks/>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2" name="Hình tự do 11"/>
            <p:cNvSpPr>
              <a:spLocks/>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3" name="Hình tự do 12"/>
            <p:cNvSpPr>
              <a:spLocks/>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4" name="Hình tự do 13"/>
            <p:cNvSpPr>
              <a:spLocks/>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5" name="Hình tự do 14"/>
            <p:cNvSpPr>
              <a:spLocks/>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6" name="Hình tự do 15"/>
            <p:cNvSpPr>
              <a:spLocks/>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7" name="Hình tự do 16"/>
            <p:cNvSpPr>
              <a:spLocks/>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8" name="Hình tự do 17"/>
            <p:cNvSpPr>
              <a:spLocks/>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9" name="Hình tự do 18"/>
            <p:cNvSpPr>
              <a:spLocks/>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0" name="Hình tự do 19"/>
            <p:cNvSpPr>
              <a:spLocks/>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1" name="Hình tự do 20"/>
            <p:cNvSpPr>
              <a:spLocks/>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2" name="Hình tự do 21"/>
            <p:cNvSpPr>
              <a:spLocks/>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3" name="Hình tự do 22"/>
            <p:cNvSpPr>
              <a:spLocks/>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4" name="Hình tự do 23"/>
            <p:cNvSpPr>
              <a:spLocks/>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5" name="Hình tự do 24"/>
            <p:cNvSpPr>
              <a:spLocks/>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6" name="Hình tự do 25"/>
            <p:cNvSpPr>
              <a:spLocks/>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307" name="Hình tự do 52"/>
          <p:cNvSpPr>
            <a:spLocks/>
          </p:cNvSpPr>
          <p:nvPr userDrawn="1"/>
        </p:nvSpPr>
        <p:spPr bwMode="auto">
          <a:xfrm>
            <a:off x="0" y="5181600"/>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308" name="Nhóm 29"/>
          <p:cNvGrpSpPr>
            <a:grpSpLocks noChangeAspect="1"/>
          </p:cNvGrpSpPr>
          <p:nvPr userDrawn="1"/>
        </p:nvGrpSpPr>
        <p:grpSpPr bwMode="auto">
          <a:xfrm flipH="1">
            <a:off x="9191537" y="4800600"/>
            <a:ext cx="2998875" cy="2083312"/>
            <a:chOff x="2481" y="1188"/>
            <a:chExt cx="2735" cy="1900"/>
          </a:xfrm>
        </p:grpSpPr>
        <p:sp>
          <p:nvSpPr>
            <p:cNvPr id="309" name="Hình tự do 30"/>
            <p:cNvSpPr>
              <a:spLocks/>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0" name="Hình tự do 31"/>
            <p:cNvSpPr>
              <a:spLocks/>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1" name="Hình tự do 32"/>
            <p:cNvSpPr>
              <a:spLocks/>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2" name="Hình tự do 33"/>
            <p:cNvSpPr>
              <a:spLocks/>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3" name="Hình tự do 34"/>
            <p:cNvSpPr>
              <a:spLocks/>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4" name="Hình tự do 35"/>
            <p:cNvSpPr>
              <a:spLocks/>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5" name="Hình tự do 36"/>
            <p:cNvSpPr>
              <a:spLocks/>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6" name="Hình tự do 37"/>
            <p:cNvSpPr>
              <a:spLocks/>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7" name="Hình tự do 38"/>
            <p:cNvSpPr>
              <a:spLocks/>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8" name="Hình tự do 39"/>
            <p:cNvSpPr>
              <a:spLocks/>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9" name="Hình tự do 40"/>
            <p:cNvSpPr>
              <a:spLocks/>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0" name="Hình tự do 41"/>
            <p:cNvSpPr>
              <a:spLocks/>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1" name="Hình tự do 42"/>
            <p:cNvSpPr>
              <a:spLocks/>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2" name="Hình tự do 43"/>
            <p:cNvSpPr>
              <a:spLocks/>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3" name="Hình tự do 44"/>
            <p:cNvSpPr>
              <a:spLocks/>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4" name="Hình tự do 45"/>
            <p:cNvSpPr>
              <a:spLocks/>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5" name="Hình tự do 46"/>
            <p:cNvSpPr>
              <a:spLocks/>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6" name="Hình tự do 47"/>
            <p:cNvSpPr>
              <a:spLocks/>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7" name="Hình tự do 48"/>
            <p:cNvSpPr>
              <a:spLocks/>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8" name="Hình tự do 49"/>
            <p:cNvSpPr>
              <a:spLocks/>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9" name="Hình tự do 50"/>
            <p:cNvSpPr>
              <a:spLocks/>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0" name="Hình tự do 51"/>
            <p:cNvSpPr>
              <a:spLocks/>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1" name="Hình tự do 52"/>
            <p:cNvSpPr>
              <a:spLocks/>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2" name="Hình tự do 53"/>
            <p:cNvSpPr>
              <a:spLocks/>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3" name="Hình tự do 54"/>
            <p:cNvSpPr>
              <a:spLocks/>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4" name="Hình tự do 55"/>
            <p:cNvSpPr>
              <a:spLocks/>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5" name="Hình tự do 56"/>
            <p:cNvSpPr>
              <a:spLocks/>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6" name="Hình tự do 57"/>
            <p:cNvSpPr>
              <a:spLocks/>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7" name="Hình tự do 58"/>
            <p:cNvSpPr>
              <a:spLocks/>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8" name="Hình tự do 59"/>
            <p:cNvSpPr>
              <a:spLocks/>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9" name="Hình tự do 60"/>
            <p:cNvSpPr>
              <a:spLocks/>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0" name="Hình tự do 61"/>
            <p:cNvSpPr>
              <a:spLocks/>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1" name="Hình tự do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2" name="Hình tự do 63"/>
            <p:cNvSpPr>
              <a:spLocks/>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3" name="Hình tự do 64"/>
            <p:cNvSpPr>
              <a:spLocks/>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4" name="Hình tự do 65"/>
            <p:cNvSpPr>
              <a:spLocks/>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5" name="Nhóm 347"/>
          <p:cNvGrpSpPr/>
          <p:nvPr userDrawn="1"/>
        </p:nvGrpSpPr>
        <p:grpSpPr>
          <a:xfrm>
            <a:off x="-1588" y="3799401"/>
            <a:ext cx="4386410" cy="3084511"/>
            <a:chOff x="-1588" y="4419600"/>
            <a:chExt cx="3504440" cy="2464312"/>
          </a:xfrm>
        </p:grpSpPr>
        <p:grpSp>
          <p:nvGrpSpPr>
            <p:cNvPr id="346" name="Nhóm 156"/>
            <p:cNvGrpSpPr>
              <a:grpSpLocks noChangeAspect="1"/>
            </p:cNvGrpSpPr>
            <p:nvPr/>
          </p:nvGrpSpPr>
          <p:grpSpPr bwMode="auto">
            <a:xfrm>
              <a:off x="-321" y="4419600"/>
              <a:ext cx="2827754" cy="2458133"/>
              <a:chOff x="437" y="-367"/>
              <a:chExt cx="5799" cy="5041"/>
            </a:xfrm>
          </p:grpSpPr>
          <p:sp>
            <p:nvSpPr>
              <p:cNvPr id="372" name="Hình tự do 157"/>
              <p:cNvSpPr>
                <a:spLocks/>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3" name="Hình tự do 158"/>
              <p:cNvSpPr>
                <a:spLocks/>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4" name="Hình tự do 159"/>
              <p:cNvSpPr>
                <a:spLocks/>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5" name="Hình tự do 160"/>
              <p:cNvSpPr>
                <a:spLocks/>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6" name="Hình tự do 161"/>
              <p:cNvSpPr>
                <a:spLocks/>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7" name="Hình tự do 162"/>
              <p:cNvSpPr>
                <a:spLocks/>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8" name="Hình tự do 163"/>
              <p:cNvSpPr>
                <a:spLocks/>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9" name="Hình tự do 164"/>
              <p:cNvSpPr>
                <a:spLocks/>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0" name="Hình tự do 165"/>
              <p:cNvSpPr>
                <a:spLocks/>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1" name="Hình tự do 166"/>
              <p:cNvSpPr>
                <a:spLocks/>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2" name="Hình tự do 167"/>
              <p:cNvSpPr>
                <a:spLocks/>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3" name="Hình tự do 168"/>
              <p:cNvSpPr>
                <a:spLocks/>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4" name="Hình tự do 169"/>
              <p:cNvSpPr>
                <a:spLocks/>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5" name="Hình tự do 170"/>
              <p:cNvSpPr>
                <a:spLocks/>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6" name="Hình tự do 171"/>
              <p:cNvSpPr>
                <a:spLocks/>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7" name="Hình tự do 172"/>
              <p:cNvSpPr>
                <a:spLocks/>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8" name="Hình tự do 173"/>
              <p:cNvSpPr>
                <a:spLocks/>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9" name="Hình tự do 174"/>
              <p:cNvSpPr>
                <a:spLocks/>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0" name="Hình tự do 175"/>
              <p:cNvSpPr>
                <a:spLocks/>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1" name="Hình tự do 176"/>
              <p:cNvSpPr>
                <a:spLocks/>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2" name="Hình tự do 177"/>
              <p:cNvSpPr>
                <a:spLocks/>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3" name="Hình tự do 178"/>
              <p:cNvSpPr>
                <a:spLocks/>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4" name="Hình tự do 179"/>
              <p:cNvSpPr>
                <a:spLocks/>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5" name="Hình tự do 180"/>
              <p:cNvSpPr>
                <a:spLocks/>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6" name="Hình tự do 190"/>
              <p:cNvSpPr>
                <a:spLocks/>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7" name="Hình tự do 191"/>
              <p:cNvSpPr>
                <a:spLocks/>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8" name="Hình tự do 192"/>
              <p:cNvSpPr>
                <a:spLocks/>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9" name="Hình tự do 193"/>
              <p:cNvSpPr>
                <a:spLocks/>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0" name="Hình tự do 194"/>
              <p:cNvSpPr>
                <a:spLocks/>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1" name="Hình tự do 195"/>
              <p:cNvSpPr>
                <a:spLocks/>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2" name="Hình tự do 196"/>
              <p:cNvSpPr>
                <a:spLocks/>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3" name="Hình tự do 197"/>
              <p:cNvSpPr>
                <a:spLocks/>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4" name="Hình tự do 198"/>
              <p:cNvSpPr>
                <a:spLocks/>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5" name="Hình tự do 199"/>
              <p:cNvSpPr>
                <a:spLocks/>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6" name="Hình tự do 214"/>
              <p:cNvSpPr>
                <a:spLocks/>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7" name="Hình tự do 215"/>
              <p:cNvSpPr>
                <a:spLocks/>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8" name="Hình tự do 216"/>
              <p:cNvSpPr>
                <a:spLocks/>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9" name="Hình tự do 217"/>
              <p:cNvSpPr>
                <a:spLocks/>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0" name="Hình tự do 218"/>
              <p:cNvSpPr>
                <a:spLocks/>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1" name="Hình tự do 219"/>
              <p:cNvSpPr>
                <a:spLocks/>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2" name="Hình tự do 220"/>
              <p:cNvSpPr>
                <a:spLocks/>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3" name="Hình tự do 221"/>
              <p:cNvSpPr>
                <a:spLocks/>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4" name="Hình tự do 222"/>
              <p:cNvSpPr>
                <a:spLocks/>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5" name="Hình tự do 223"/>
              <p:cNvSpPr>
                <a:spLocks/>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6" name="Hình tự do 224"/>
              <p:cNvSpPr>
                <a:spLocks/>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7" name="Hình tự do 225"/>
              <p:cNvSpPr>
                <a:spLocks/>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8" name="Hình tự do 226"/>
              <p:cNvSpPr>
                <a:spLocks/>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7" name="Nhóm 349"/>
            <p:cNvGrpSpPr/>
            <p:nvPr/>
          </p:nvGrpSpPr>
          <p:grpSpPr>
            <a:xfrm flipH="1">
              <a:off x="2055224" y="5313306"/>
              <a:ext cx="1134584" cy="955223"/>
              <a:chOff x="3900133" y="5425719"/>
              <a:chExt cx="1778554" cy="1449268"/>
            </a:xfrm>
          </p:grpSpPr>
          <p:sp>
            <p:nvSpPr>
              <p:cNvPr id="363" name="Hình tự do 244"/>
              <p:cNvSpPr>
                <a:spLocks/>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4" name="Hình tự do 245"/>
              <p:cNvSpPr>
                <a:spLocks/>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5" name="Hình tự do 246"/>
              <p:cNvSpPr>
                <a:spLocks/>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6" name="Hình tự do 247"/>
              <p:cNvSpPr>
                <a:spLocks/>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7" name="Hình tự do 248"/>
              <p:cNvSpPr>
                <a:spLocks/>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8" name="Hình tự do 251"/>
              <p:cNvSpPr>
                <a:spLocks/>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9" name="Hình tự do 252"/>
              <p:cNvSpPr>
                <a:spLocks/>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0" name="Hình tự do 253"/>
              <p:cNvSpPr>
                <a:spLocks/>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1" name="Hình tự do 254"/>
              <p:cNvSpPr>
                <a:spLocks/>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8" name="Nhóm 350"/>
            <p:cNvGrpSpPr/>
            <p:nvPr/>
          </p:nvGrpSpPr>
          <p:grpSpPr>
            <a:xfrm>
              <a:off x="-1588" y="5362669"/>
              <a:ext cx="1522208" cy="1521243"/>
              <a:chOff x="-1588" y="5362669"/>
              <a:chExt cx="1522208" cy="1521243"/>
            </a:xfrm>
          </p:grpSpPr>
          <p:sp>
            <p:nvSpPr>
              <p:cNvPr id="356" name="Hình tự do 343"/>
              <p:cNvSpPr>
                <a:spLocks/>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7" name="Hình tự do 344"/>
              <p:cNvSpPr>
                <a:spLocks/>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8" name="Hình tự do 345"/>
              <p:cNvSpPr>
                <a:spLocks/>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9" name="Hình tự do 346"/>
              <p:cNvSpPr>
                <a:spLocks/>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0" name="Hình tự do 347"/>
              <p:cNvSpPr>
                <a:spLocks/>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1" name="Hình tự do 348"/>
              <p:cNvSpPr>
                <a:spLocks/>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2" name="Hình tự do 349"/>
              <p:cNvSpPr>
                <a:spLocks/>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9" name="Nhóm 351"/>
            <p:cNvGrpSpPr/>
            <p:nvPr/>
          </p:nvGrpSpPr>
          <p:grpSpPr>
            <a:xfrm>
              <a:off x="1808901" y="5856153"/>
              <a:ext cx="1693951" cy="1019100"/>
              <a:chOff x="1623186" y="-214403"/>
              <a:chExt cx="1171187" cy="716005"/>
            </a:xfrm>
          </p:grpSpPr>
          <p:sp>
            <p:nvSpPr>
              <p:cNvPr id="350" name="Hình tự do 369"/>
              <p:cNvSpPr>
                <a:spLocks/>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1" name="Hình tự do 370"/>
              <p:cNvSpPr>
                <a:spLocks/>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2" name="Hình tự do 371"/>
              <p:cNvSpPr>
                <a:spLocks/>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3" name="Hình tự do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4" name="Hình tự do 373"/>
              <p:cNvSpPr>
                <a:spLocks/>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5" name="Hình tự do 374"/>
              <p:cNvSpPr>
                <a:spLocks/>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grpSp>
        <p:nvGrpSpPr>
          <p:cNvPr id="419" name="Nhóm 52"/>
          <p:cNvGrpSpPr>
            <a:grpSpLocks noChangeAspect="1"/>
          </p:cNvGrpSpPr>
          <p:nvPr userDrawn="1"/>
        </p:nvGrpSpPr>
        <p:grpSpPr bwMode="auto">
          <a:xfrm rot="19948164">
            <a:off x="369246" y="506291"/>
            <a:ext cx="892898" cy="1021771"/>
            <a:chOff x="4634" y="754"/>
            <a:chExt cx="1164" cy="1332"/>
          </a:xfrm>
        </p:grpSpPr>
        <p:sp>
          <p:nvSpPr>
            <p:cNvPr id="420" name="Hình tự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1" name="Hình tự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2" name="Hình tự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3" name="Hình tự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4" name="Hình tự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5" name="Hình tự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6" name="Hình tự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7" name="Hình tự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28" name="Nhóm 52"/>
          <p:cNvGrpSpPr>
            <a:grpSpLocks noChangeAspect="1"/>
          </p:cNvGrpSpPr>
          <p:nvPr userDrawn="1"/>
        </p:nvGrpSpPr>
        <p:grpSpPr bwMode="auto">
          <a:xfrm rot="5825446">
            <a:off x="11635759" y="394369"/>
            <a:ext cx="408172" cy="467084"/>
            <a:chOff x="4634" y="754"/>
            <a:chExt cx="1164" cy="1332"/>
          </a:xfrm>
        </p:grpSpPr>
        <p:sp>
          <p:nvSpPr>
            <p:cNvPr id="429" name="Hình tự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0" name="Hình tự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1" name="Hình tự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2" name="Hình tự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3" name="Hình tự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4" name="Hình tự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5" name="Hình tự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6" name="Hình tự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37" name="Nhóm 66"/>
          <p:cNvGrpSpPr>
            <a:grpSpLocks noChangeAspect="1"/>
          </p:cNvGrpSpPr>
          <p:nvPr userDrawn="1"/>
        </p:nvGrpSpPr>
        <p:grpSpPr bwMode="auto">
          <a:xfrm>
            <a:off x="23436" y="3048994"/>
            <a:ext cx="388175" cy="364678"/>
            <a:chOff x="3636" y="1964"/>
            <a:chExt cx="413" cy="388"/>
          </a:xfrm>
        </p:grpSpPr>
        <p:sp>
          <p:nvSpPr>
            <p:cNvPr id="438" name="Hình tự do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9" name="Hình tự do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0" name="Hình tự do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1" name="Hình tự do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2" name="Hình tự do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3" name="Hình tự do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4" name="Hình tự do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5" name="Hình tự do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46" name="Date Placeholder 2"/>
          <p:cNvSpPr>
            <a:spLocks noGrp="1"/>
          </p:cNvSpPr>
          <p:nvPr>
            <p:ph type="dt" sz="half" idx="10"/>
          </p:nvPr>
        </p:nvSpPr>
        <p:spPr>
          <a:xfrm>
            <a:off x="8875776" y="6601968"/>
            <a:ext cx="96012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9E583DDF-CA54-461A-A486-592D2374C532}" type="datetimeFigureOut">
              <a:rPr lang="en-US" smtClean="0"/>
              <a:pPr/>
              <a:t>12/30/2024</a:t>
            </a:fld>
            <a:endParaRPr lang="en-US"/>
          </a:p>
        </p:txBody>
      </p:sp>
      <p:sp>
        <p:nvSpPr>
          <p:cNvPr id="447" name="Footer Placeholder 3"/>
          <p:cNvSpPr>
            <a:spLocks noGrp="1"/>
          </p:cNvSpPr>
          <p:nvPr>
            <p:ph type="ftr" sz="quarter" idx="11"/>
          </p:nvPr>
        </p:nvSpPr>
        <p:spPr>
          <a:xfrm>
            <a:off x="1522412" y="6601968"/>
            <a:ext cx="697846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448" name="Slide Number Placeholder 4"/>
          <p:cNvSpPr>
            <a:spLocks noGrp="1"/>
          </p:cNvSpPr>
          <p:nvPr>
            <p:ph type="sldNum" sz="quarter" idx="12"/>
          </p:nvPr>
        </p:nvSpPr>
        <p:spPr>
          <a:xfrm>
            <a:off x="10023348" y="6601968"/>
            <a:ext cx="64008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285698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a:xfrm>
            <a:off x="8875776" y="6601968"/>
            <a:ext cx="960120" cy="237744"/>
          </a:xfrm>
          <a:prstGeom prst="rect">
            <a:avLst/>
          </a:prstGeom>
        </p:spPr>
        <p:txBody>
          <a:bodyPr/>
          <a:lstStyle/>
          <a:p>
            <a:fld id="{9E583DDF-CA54-461A-A486-592D2374C532}" type="datetimeFigureOut">
              <a:t>8/7/2023</a:t>
            </a:fld>
            <a:endParaRPr lang="vi-VN"/>
          </a:p>
        </p:txBody>
      </p:sp>
      <p:sp>
        <p:nvSpPr>
          <p:cNvPr id="3" name="Chỗ dành sẵn cho Chân trang 2"/>
          <p:cNvSpPr>
            <a:spLocks noGrp="1"/>
          </p:cNvSpPr>
          <p:nvPr>
            <p:ph type="ftr" sz="quarter" idx="11"/>
          </p:nvPr>
        </p:nvSpPr>
        <p:spPr>
          <a:xfrm>
            <a:off x="1522412" y="6601968"/>
            <a:ext cx="6978460" cy="237744"/>
          </a:xfrm>
          <a:prstGeom prst="rect">
            <a:avLst/>
          </a:prstGeom>
        </p:spPr>
        <p:txBody>
          <a:bodyPr/>
          <a:lstStyle/>
          <a:p>
            <a:endParaRPr lang="vi-VN"/>
          </a:p>
        </p:txBody>
      </p:sp>
      <p:sp>
        <p:nvSpPr>
          <p:cNvPr id="4" name="Chỗ dành sẵn cho Số Trang chiếu 3"/>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61191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12/30/2024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582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ú thí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a:prstGeom prst="rect">
            <a:avLst/>
          </a:prstGeom>
        </p:spPr>
        <p:txBody>
          <a:bodyPr anchor="b">
            <a:normAutofit/>
          </a:bodyPr>
          <a:lstStyle>
            <a:lvl1pPr latinLnBrk="0">
              <a:defRPr lang="vi-VN" sz="3400" b="0"/>
            </a:lvl1pPr>
          </a:lstStyle>
          <a:p>
            <a:r>
              <a:rPr lang="vi-VN"/>
              <a:t>Bấm để sửa kiểu tiêu đề Bản cái</a:t>
            </a:r>
          </a:p>
        </p:txBody>
      </p:sp>
      <p:sp>
        <p:nvSpPr>
          <p:cNvPr id="3" name="Chỗ dành sẵn cho Nội dung 2"/>
          <p:cNvSpPr>
            <a:spLocks noGrp="1"/>
          </p:cNvSpPr>
          <p:nvPr>
            <p:ph idx="1"/>
          </p:nvPr>
        </p:nvSpPr>
        <p:spPr>
          <a:xfrm>
            <a:off x="4480560" y="457200"/>
            <a:ext cx="6675120" cy="5943600"/>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400"/>
            </a:lvl6pPr>
            <a:lvl7pPr latinLnBrk="0">
              <a:defRPr lang="vi-VN" sz="1400"/>
            </a:lvl7pPr>
            <a:lvl8pPr latinLnBrk="0">
              <a:defRPr lang="vi-VN" sz="1400"/>
            </a:lvl8pPr>
            <a:lvl9pPr latinLnBrk="0">
              <a:defRPr lang="vi-VN" sz="14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Văn bản 3"/>
          <p:cNvSpPr>
            <a:spLocks noGrp="1"/>
          </p:cNvSpPr>
          <p:nvPr>
            <p:ph type="body" sz="half" idx="2"/>
          </p:nvPr>
        </p:nvSpPr>
        <p:spPr>
          <a:xfrm>
            <a:off x="1097280" y="3474720"/>
            <a:ext cx="3108960" cy="1371600"/>
          </a:xfrm>
          <a:prstGeom prst="rect">
            <a:avLst/>
          </a:prstGeo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9E583DDF-CA54-461A-A486-592D2374C532}" type="datetimeFigureOut">
              <a:t>8/7/2023</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52589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ú thí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a:prstGeom prst="rect">
            <a:avLst/>
          </a:prstGeom>
        </p:spPr>
        <p:txBody>
          <a:bodyPr anchor="b">
            <a:normAutofit/>
          </a:bodyPr>
          <a:lstStyle>
            <a:lvl1pPr latinLnBrk="0">
              <a:defRPr lang="vi-VN" sz="3400" b="0"/>
            </a:lvl1pPr>
          </a:lstStyle>
          <a:p>
            <a:r>
              <a:rPr lang="vi-VN"/>
              <a:t>Bấm để sửa kiểu tiêu đề Bản cái</a:t>
            </a:r>
          </a:p>
        </p:txBody>
      </p:sp>
      <p:sp>
        <p:nvSpPr>
          <p:cNvPr id="3" name="Chỗ dành sẵn cho Ảnh 2"/>
          <p:cNvSpPr>
            <a:spLocks noGrp="1"/>
          </p:cNvSpPr>
          <p:nvPr>
            <p:ph type="pic" idx="1"/>
          </p:nvPr>
        </p:nvSpPr>
        <p:spPr>
          <a:xfrm>
            <a:off x="4480560" y="457200"/>
            <a:ext cx="6675120" cy="5943600"/>
          </a:xfrm>
          <a:prstGeom prst="rect">
            <a:avLst/>
          </a:prstGeom>
          <a:solidFill>
            <a:schemeClr val="bg1">
              <a:lumMod val="95000"/>
            </a:schemeClr>
          </a:solidFill>
        </p:spPr>
        <p:txBody>
          <a:bodyPr>
            <a:normAutofit/>
          </a:bodyPr>
          <a:lstStyle>
            <a:lvl1pPr marL="0" indent="0" algn="ctr" latinLnBrk="0">
              <a:buNone/>
              <a:defRPr lang="vi-VN" sz="2000">
                <a:solidFill>
                  <a:schemeClr val="tx1"/>
                </a:solidFill>
              </a:defRPr>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endParaRPr lang="vi-VN"/>
          </a:p>
        </p:txBody>
      </p:sp>
      <p:sp>
        <p:nvSpPr>
          <p:cNvPr id="4" name="Chỗ dành sẵn cho Văn bản 3"/>
          <p:cNvSpPr>
            <a:spLocks noGrp="1"/>
          </p:cNvSpPr>
          <p:nvPr>
            <p:ph type="body" sz="half" idx="2"/>
          </p:nvPr>
        </p:nvSpPr>
        <p:spPr>
          <a:xfrm>
            <a:off x="1097280" y="3474720"/>
            <a:ext cx="3108960" cy="1371600"/>
          </a:xfrm>
          <a:prstGeom prst="rect">
            <a:avLst/>
          </a:prstGeo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9E583DDF-CA54-461A-A486-592D2374C532}" type="datetimeFigureOut">
              <a:t>8/7/2023</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87431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Văn bản Dọc 2"/>
          <p:cNvSpPr>
            <a:spLocks noGrp="1"/>
          </p:cNvSpPr>
          <p:nvPr>
            <p:ph type="body" orient="vert" idx="1"/>
          </p:nvPr>
        </p:nvSpPr>
        <p:spPr>
          <a:xfrm>
            <a:off x="1528572" y="1485900"/>
            <a:ext cx="9134856" cy="4152901"/>
          </a:xfrm>
          <a:prstGeom prst="rect">
            <a:avLst/>
          </a:prstGeo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8/7/2023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879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ăn bản và Tiêu đề Dọc">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8724900" y="592666"/>
            <a:ext cx="2628900" cy="5579533"/>
          </a:xfrm>
          <a:prstGeom prst="rect">
            <a:avLst/>
          </a:prstGeom>
        </p:spPr>
        <p:txBody>
          <a:bodyPr vert="eaVert"/>
          <a:lstStyle/>
          <a:p>
            <a:r>
              <a:rPr lang="vi-VN"/>
              <a:t>Bấm để sửa kiểu tiêu đề Bản cái</a:t>
            </a:r>
          </a:p>
        </p:txBody>
      </p:sp>
      <p:sp>
        <p:nvSpPr>
          <p:cNvPr id="3" name="Chỗ dành sẵn cho Văn bản Dọc 2"/>
          <p:cNvSpPr>
            <a:spLocks noGrp="1"/>
          </p:cNvSpPr>
          <p:nvPr>
            <p:ph type="body" orient="vert" idx="1"/>
          </p:nvPr>
        </p:nvSpPr>
        <p:spPr>
          <a:xfrm>
            <a:off x="838200" y="592666"/>
            <a:ext cx="7734300" cy="5579533"/>
          </a:xfrm>
          <a:prstGeom prst="rect">
            <a:avLst/>
          </a:prstGeo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8/7/2023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266480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12/30/2024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338883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12/30/2024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xmlns="" id="{91D9E3B6-179C-413C-A203-7B0444FC16DF}"/>
              </a:ext>
            </a:extLst>
          </p:cNvPr>
          <p:cNvSpPr/>
          <p:nvPr userDrawn="1"/>
        </p:nvSpPr>
        <p:spPr>
          <a:xfrm>
            <a:off x="246743" y="365125"/>
            <a:ext cx="11524343" cy="6127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024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12/30/2024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858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12/30/2024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62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12/30/2024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87777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12/30/2024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82295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12/30/2024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4185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12/30/2024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2552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12/30/2024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xmlns=""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159864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12/30/2024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76419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12/30/2024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9393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12/30/2024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7532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12/30/2024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75028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12/30/2024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192552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12/30/2024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106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12/30/2024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788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12/30/2024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194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12/30/2024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75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12/30/2024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95827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12/30/2024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0483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12/30/2024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7401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12/30/2024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xmlns=""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1921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12/30/2024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64978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12/30/2024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37418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12/30/2024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8988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12/30/2024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01495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12/30/2024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30901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12/30/2024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94255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12/30/2024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884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12/30/2024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xmlns=""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03205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12/30/2024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61988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xmlns="" id="{2A3F9BAE-B3AB-F162-6AF2-4F2B73688F3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33552" y="171450"/>
            <a:ext cx="1533526" cy="1533526"/>
          </a:xfrm>
          <a:prstGeom prst="rect">
            <a:avLst/>
          </a:prstGeom>
        </p:spPr>
      </p:pic>
    </p:spTree>
    <p:extLst>
      <p:ext uri="{BB962C8B-B14F-4D97-AF65-F5344CB8AC3E}">
        <p14:creationId xmlns:p14="http://schemas.microsoft.com/office/powerpoint/2010/main" val="3652704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18715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lang="vi-VN" sz="3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lang="vi-VN"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lang="vi-VN"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1874520" indent="-228600" algn="l" defTabSz="914400" rtl="0" eaLnBrk="1" latinLnBrk="0" hangingPunct="1">
        <a:lnSpc>
          <a:spcPct val="90000"/>
        </a:lnSpc>
        <a:spcBef>
          <a:spcPts val="800"/>
        </a:spcBef>
        <a:buSzPct val="80000"/>
        <a:buFont typeface="Arial" pitchFamily="34" charset="0"/>
        <a:buChar char="•"/>
        <a:defRPr lang="vi-VN"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3" pos="3840">
          <p15:clr>
            <a:srgbClr val="F26B43"/>
          </p15:clr>
        </p15:guide>
        <p15:guide id="4"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89876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xmlns="" id="{6E4F555F-DB5F-4BCB-8BD6-15A557D0E0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5197304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audio" Target="NULL"/><Relationship Id="rId5" Type="http://schemas.openxmlformats.org/officeDocument/2006/relationships/image" Target="../media/image9.gif"/><Relationship Id="rId4" Type="http://schemas.openxmlformats.org/officeDocument/2006/relationships/image" Target="../media/image8.gif"/></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5.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5.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13.png"/><Relationship Id="rId12" Type="http://schemas.openxmlformats.org/officeDocument/2006/relationships/image" Target="../media/image54.png"/><Relationship Id="rId2" Type="http://schemas.openxmlformats.org/officeDocument/2006/relationships/image" Target="../media/image47.png"/><Relationship Id="rId1" Type="http://schemas.openxmlformats.org/officeDocument/2006/relationships/slideLayout" Target="../slideLayouts/slideLayout2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5.png"/><Relationship Id="rId10" Type="http://schemas.openxmlformats.org/officeDocument/2006/relationships/image" Target="../media/image17.png"/><Relationship Id="rId4" Type="http://schemas.microsoft.com/office/2007/relationships/hdphoto" Target="../media/hdphoto3.wdp"/><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6.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13.png"/><Relationship Id="rId12"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2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5.png"/><Relationship Id="rId10" Type="http://schemas.openxmlformats.org/officeDocument/2006/relationships/image" Target="../media/image17.png"/><Relationship Id="rId4" Type="http://schemas.microsoft.com/office/2007/relationships/hdphoto" Target="../media/hdphoto3.wdp"/><Relationship Id="rId9"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8.png"/><Relationship Id="rId3" Type="http://schemas.openxmlformats.org/officeDocument/2006/relationships/image" Target="../media/image60.png"/><Relationship Id="rId7" Type="http://schemas.microsoft.com/office/2007/relationships/hdphoto" Target="../media/hdphoto8.wdp"/><Relationship Id="rId12" Type="http://schemas.openxmlformats.org/officeDocument/2006/relationships/image" Target="../media/image67.png"/><Relationship Id="rId2" Type="http://schemas.openxmlformats.org/officeDocument/2006/relationships/image" Target="../media/image59.png"/><Relationship Id="rId1" Type="http://schemas.openxmlformats.org/officeDocument/2006/relationships/slideLayout" Target="../slideLayouts/slideLayout38.xml"/><Relationship Id="rId6" Type="http://schemas.openxmlformats.org/officeDocument/2006/relationships/image" Target="../media/image63.png"/><Relationship Id="rId11" Type="http://schemas.openxmlformats.org/officeDocument/2006/relationships/image" Target="../media/image66.png"/><Relationship Id="rId5" Type="http://schemas.openxmlformats.org/officeDocument/2006/relationships/image" Target="../media/image62.png"/><Relationship Id="rId10" Type="http://schemas.openxmlformats.org/officeDocument/2006/relationships/image" Target="../media/image65.png"/><Relationship Id="rId4" Type="http://schemas.openxmlformats.org/officeDocument/2006/relationships/image" Target="../media/image61.png"/><Relationship Id="rId9" Type="http://schemas.microsoft.com/office/2007/relationships/hdphoto" Target="../media/hdphoto9.wdp"/></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4.png"/><Relationship Id="rId12" Type="http://schemas.microsoft.com/office/2007/relationships/hdphoto" Target="../media/hdphoto3.wdp"/><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2.gif"/><Relationship Id="rId15" Type="http://schemas.openxmlformats.org/officeDocument/2006/relationships/image" Target="../media/image18.png"/><Relationship Id="rId10" Type="http://schemas.microsoft.com/office/2007/relationships/hdphoto" Target="../media/hdphoto2.wdp"/><Relationship Id="rId4" Type="http://schemas.openxmlformats.org/officeDocument/2006/relationships/image" Target="../media/image11.png"/><Relationship Id="rId9" Type="http://schemas.openxmlformats.org/officeDocument/2006/relationships/image" Target="../media/image15.png"/><Relationship Id="rId14"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image" Target="../media/image19.png"/><Relationship Id="rId7" Type="http://schemas.openxmlformats.org/officeDocument/2006/relationships/image" Target="../media/image23.gif"/><Relationship Id="rId2" Type="http://schemas.openxmlformats.org/officeDocument/2006/relationships/audio" Target="../media/audio3.wav"/><Relationship Id="rId1" Type="http://schemas.openxmlformats.org/officeDocument/2006/relationships/slideLayout" Target="../slideLayouts/slideLayout8.xml"/><Relationship Id="rId6" Type="http://schemas.openxmlformats.org/officeDocument/2006/relationships/image" Target="../media/image22.png"/><Relationship Id="rId11" Type="http://schemas.openxmlformats.org/officeDocument/2006/relationships/image" Target="../media/image27.gif"/><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gif"/></Relationships>
</file>

<file path=ppt/slides/_rels/slide4.xml.rels><?xml version="1.0" encoding="UTF-8" standalone="yes"?>
<Relationships xmlns="http://schemas.openxmlformats.org/package/2006/relationships"><Relationship Id="rId8" Type="http://schemas.openxmlformats.org/officeDocument/2006/relationships/image" Target="../media/image23.gif"/><Relationship Id="rId13" Type="http://schemas.openxmlformats.org/officeDocument/2006/relationships/image" Target="../media/image26.png"/><Relationship Id="rId18" Type="http://schemas.openxmlformats.org/officeDocument/2006/relationships/image" Target="../media/image35.png"/><Relationship Id="rId3" Type="http://schemas.openxmlformats.org/officeDocument/2006/relationships/audio" Target="../media/audio4.wav"/><Relationship Id="rId21" Type="http://schemas.openxmlformats.org/officeDocument/2006/relationships/slide" Target="slide5.xml"/><Relationship Id="rId7" Type="http://schemas.openxmlformats.org/officeDocument/2006/relationships/image" Target="../media/image22.png"/><Relationship Id="rId12" Type="http://schemas.openxmlformats.org/officeDocument/2006/relationships/image" Target="../media/image32.gif"/><Relationship Id="rId17" Type="http://schemas.openxmlformats.org/officeDocument/2006/relationships/slide" Target="slide6.xml"/><Relationship Id="rId2" Type="http://schemas.openxmlformats.org/officeDocument/2006/relationships/audio" Target="../media/audio3.wav"/><Relationship Id="rId16" Type="http://schemas.openxmlformats.org/officeDocument/2006/relationships/image" Target="../media/image34.gif"/><Relationship Id="rId20" Type="http://schemas.openxmlformats.org/officeDocument/2006/relationships/image" Target="../media/image36.png"/><Relationship Id="rId1" Type="http://schemas.openxmlformats.org/officeDocument/2006/relationships/slideLayout" Target="../slideLayouts/slideLayout8.xml"/><Relationship Id="rId6" Type="http://schemas.openxmlformats.org/officeDocument/2006/relationships/image" Target="../media/image21.png"/><Relationship Id="rId11" Type="http://schemas.openxmlformats.org/officeDocument/2006/relationships/image" Target="../media/image31.gif"/><Relationship Id="rId5" Type="http://schemas.openxmlformats.org/officeDocument/2006/relationships/image" Target="../media/image20.png"/><Relationship Id="rId15" Type="http://schemas.openxmlformats.org/officeDocument/2006/relationships/image" Target="../media/image33.gif"/><Relationship Id="rId23" Type="http://schemas.openxmlformats.org/officeDocument/2006/relationships/slide" Target="slide8.xml"/><Relationship Id="rId10" Type="http://schemas.openxmlformats.org/officeDocument/2006/relationships/image" Target="../media/image30.gif"/><Relationship Id="rId19" Type="http://schemas.openxmlformats.org/officeDocument/2006/relationships/slide" Target="slide7.xml"/><Relationship Id="rId4" Type="http://schemas.openxmlformats.org/officeDocument/2006/relationships/image" Target="../media/image28.png"/><Relationship Id="rId9" Type="http://schemas.openxmlformats.org/officeDocument/2006/relationships/image" Target="../media/image29.gif"/><Relationship Id="rId14" Type="http://schemas.openxmlformats.org/officeDocument/2006/relationships/image" Target="../media/image27.gif"/><Relationship Id="rId22"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6.wav"/><Relationship Id="rId7" Type="http://schemas.openxmlformats.org/officeDocument/2006/relationships/image" Target="../media/image40.gif"/><Relationship Id="rId2" Type="http://schemas.openxmlformats.org/officeDocument/2006/relationships/audio" Target="../media/audio5.wav"/><Relationship Id="rId1" Type="http://schemas.openxmlformats.org/officeDocument/2006/relationships/slideLayout" Target="../slideLayouts/slideLayout8.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1.png"/><Relationship Id="rId4" Type="http://schemas.openxmlformats.org/officeDocument/2006/relationships/image" Target="../media/image19.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audio" Target="../media/audio6.wav"/><Relationship Id="rId7" Type="http://schemas.openxmlformats.org/officeDocument/2006/relationships/image" Target="../media/image38.jpeg"/><Relationship Id="rId2" Type="http://schemas.openxmlformats.org/officeDocument/2006/relationships/audio" Target="../media/audio5.wav"/><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slide" Target="slide4.xml"/><Relationship Id="rId10" Type="http://schemas.openxmlformats.org/officeDocument/2006/relationships/image" Target="../media/image42.png"/><Relationship Id="rId4" Type="http://schemas.openxmlformats.org/officeDocument/2006/relationships/image" Target="../media/image19.png"/><Relationship Id="rId9" Type="http://schemas.openxmlformats.org/officeDocument/2006/relationships/image" Target="../media/image40.gif"/></Relationships>
</file>

<file path=ppt/slides/_rels/slide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audio" Target="../media/audio6.wav"/><Relationship Id="rId7" Type="http://schemas.openxmlformats.org/officeDocument/2006/relationships/image" Target="../media/image38.jpeg"/><Relationship Id="rId2" Type="http://schemas.openxmlformats.org/officeDocument/2006/relationships/audio" Target="../media/audio5.wav"/><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slide" Target="slide8.xml"/><Relationship Id="rId10" Type="http://schemas.openxmlformats.org/officeDocument/2006/relationships/image" Target="../media/image44.png"/><Relationship Id="rId4" Type="http://schemas.openxmlformats.org/officeDocument/2006/relationships/image" Target="../media/image19.png"/><Relationship Id="rId9" Type="http://schemas.openxmlformats.org/officeDocument/2006/relationships/image" Target="../media/image40.gif"/></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13.png"/><Relationship Id="rId12"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5.png"/><Relationship Id="rId10" Type="http://schemas.openxmlformats.org/officeDocument/2006/relationships/image" Target="../media/image17.png"/><Relationship Id="rId4" Type="http://schemas.microsoft.com/office/2007/relationships/hdphoto" Target="../media/hdphoto3.wdp"/><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2" descr="I"/>
          <p:cNvPicPr>
            <a:picLocks noChangeAspect="1"/>
          </p:cNvPicPr>
          <p:nvPr/>
        </p:nvPicPr>
        <p:blipFill>
          <a:blip r:embed="rId3" cstate="print"/>
          <a:stretch>
            <a:fillRect/>
          </a:stretch>
        </p:blipFill>
        <p:spPr>
          <a:xfrm>
            <a:off x="9855200" y="207963"/>
            <a:ext cx="1930400" cy="1447800"/>
          </a:xfrm>
          <a:prstGeom prst="rect">
            <a:avLst/>
          </a:prstGeom>
          <a:noFill/>
          <a:ln w="9525">
            <a:noFill/>
          </a:ln>
        </p:spPr>
      </p:pic>
      <p:pic>
        <p:nvPicPr>
          <p:cNvPr id="6150" name="Picture 2" descr="I"/>
          <p:cNvPicPr>
            <a:picLocks noChangeAspect="1"/>
          </p:cNvPicPr>
          <p:nvPr/>
        </p:nvPicPr>
        <p:blipFill>
          <a:blip r:embed="rId3" cstate="print"/>
          <a:stretch>
            <a:fillRect/>
          </a:stretch>
        </p:blipFill>
        <p:spPr>
          <a:xfrm>
            <a:off x="0" y="200025"/>
            <a:ext cx="1930400" cy="1447800"/>
          </a:xfrm>
          <a:prstGeom prst="rect">
            <a:avLst/>
          </a:prstGeom>
          <a:noFill/>
          <a:ln w="9525">
            <a:noFill/>
          </a:ln>
        </p:spPr>
      </p:pic>
      <p:pic>
        <p:nvPicPr>
          <p:cNvPr id="8" name="Picture 48" descr="Hoa tims"/>
          <p:cNvPicPr>
            <a:picLocks noChangeAspect="1"/>
          </p:cNvPicPr>
          <p:nvPr/>
        </p:nvPicPr>
        <p:blipFill>
          <a:blip r:embed="rId4" cstate="print"/>
          <a:stretch>
            <a:fillRect/>
          </a:stretch>
        </p:blipFill>
        <p:spPr>
          <a:xfrm>
            <a:off x="1930400" y="4673600"/>
            <a:ext cx="7823200" cy="1752600"/>
          </a:xfrm>
          <a:prstGeom prst="rect">
            <a:avLst/>
          </a:prstGeom>
          <a:noFill/>
          <a:ln w="9525">
            <a:noFill/>
          </a:ln>
        </p:spPr>
      </p:pic>
      <p:pic>
        <p:nvPicPr>
          <p:cNvPr id="6153" name="Picture 7" descr="Ảnh15"/>
          <p:cNvPicPr>
            <a:picLocks noChangeAspect="1"/>
          </p:cNvPicPr>
          <p:nvPr/>
        </p:nvPicPr>
        <p:blipFill>
          <a:blip r:embed="rId5" cstate="print"/>
          <a:stretch>
            <a:fillRect/>
          </a:stretch>
        </p:blipFill>
        <p:spPr>
          <a:xfrm>
            <a:off x="304800" y="5613400"/>
            <a:ext cx="1422400" cy="787400"/>
          </a:xfrm>
          <a:prstGeom prst="rect">
            <a:avLst/>
          </a:prstGeom>
          <a:noFill/>
          <a:ln w="9525">
            <a:noFill/>
          </a:ln>
        </p:spPr>
      </p:pic>
      <p:pic>
        <p:nvPicPr>
          <p:cNvPr id="6154" name="Picture 7" descr="Ảnh15"/>
          <p:cNvPicPr>
            <a:picLocks noChangeAspect="1"/>
          </p:cNvPicPr>
          <p:nvPr/>
        </p:nvPicPr>
        <p:blipFill>
          <a:blip r:embed="rId5" cstate="print"/>
          <a:stretch>
            <a:fillRect/>
          </a:stretch>
        </p:blipFill>
        <p:spPr>
          <a:xfrm>
            <a:off x="10160000" y="5638800"/>
            <a:ext cx="1422400" cy="787400"/>
          </a:xfrm>
          <a:prstGeom prst="rect">
            <a:avLst/>
          </a:prstGeom>
          <a:noFill/>
          <a:ln w="9525">
            <a:noFill/>
          </a:ln>
        </p:spPr>
      </p:pic>
      <p:sp>
        <p:nvSpPr>
          <p:cNvPr id="6155" name="WordArt 3"/>
          <p:cNvSpPr>
            <a:spLocks noTextEdit="1"/>
          </p:cNvSpPr>
          <p:nvPr/>
        </p:nvSpPr>
        <p:spPr>
          <a:xfrm>
            <a:off x="2133600" y="4193178"/>
            <a:ext cx="7406216" cy="757646"/>
          </a:xfrm>
          <a:prstGeom prst="rect">
            <a:avLst/>
          </a:prstGeom>
        </p:spPr>
        <p:txBody>
          <a:bodyPr wrap="none" lIns="121917" tIns="60958" rIns="121917" bIns="60958" fromWordArt="1">
            <a:prstTxWarp prst="textPlain">
              <a:avLst>
                <a:gd name="adj" fmla="val 48413"/>
              </a:avLst>
            </a:prstTxWarp>
            <a:normAutofit/>
          </a:bodyPr>
          <a:lstStyle/>
          <a:p>
            <a:pPr algn="l"/>
            <a:r>
              <a:rPr lang="en-US" sz="3700" b="1" dirty="0">
                <a:solidFill>
                  <a:srgbClr val="FF0000"/>
                </a:solidFill>
                <a:latin typeface="Times New Roman" panose="02020603050405020304" pitchFamily="18" charset="0"/>
                <a:ea typeface="Times New Roman" panose="02020603050405020304" pitchFamily="18" charset="0"/>
              </a:rPr>
              <a:t>GV </a:t>
            </a:r>
            <a:r>
              <a:rPr lang="en-US" sz="3700" b="1" dirty="0" err="1">
                <a:solidFill>
                  <a:srgbClr val="FF0000"/>
                </a:solidFill>
                <a:latin typeface="Times New Roman" panose="02020603050405020304" pitchFamily="18" charset="0"/>
                <a:ea typeface="Times New Roman" panose="02020603050405020304" pitchFamily="18" charset="0"/>
              </a:rPr>
              <a:t>thực</a:t>
            </a:r>
            <a:r>
              <a:rPr lang="en-US" sz="3700" b="1" dirty="0">
                <a:solidFill>
                  <a:srgbClr val="FF0000"/>
                </a:solidFill>
                <a:latin typeface="Times New Roman" panose="02020603050405020304" pitchFamily="18" charset="0"/>
                <a:ea typeface="Times New Roman" panose="02020603050405020304" pitchFamily="18" charset="0"/>
              </a:rPr>
              <a:t> </a:t>
            </a:r>
            <a:r>
              <a:rPr lang="en-US" sz="3700" b="1" dirty="0" err="1">
                <a:solidFill>
                  <a:srgbClr val="FF0000"/>
                </a:solidFill>
                <a:latin typeface="Times New Roman" panose="02020603050405020304" pitchFamily="18" charset="0"/>
                <a:ea typeface="Times New Roman" panose="02020603050405020304" pitchFamily="18" charset="0"/>
              </a:rPr>
              <a:t>hiện</a:t>
            </a:r>
            <a:r>
              <a:rPr lang="en-US" sz="3700" b="1" dirty="0">
                <a:solidFill>
                  <a:srgbClr val="FF0000"/>
                </a:solidFill>
                <a:latin typeface="Times New Roman" panose="02020603050405020304" pitchFamily="18" charset="0"/>
                <a:ea typeface="Times New Roman" panose="02020603050405020304" pitchFamily="18" charset="0"/>
              </a:rPr>
              <a:t>: </a:t>
            </a:r>
            <a:r>
              <a:rPr lang="en-US" sz="3700" b="1" dirty="0" err="1">
                <a:solidFill>
                  <a:srgbClr val="FF0000"/>
                </a:solidFill>
                <a:latin typeface="Times New Roman" panose="02020603050405020304" pitchFamily="18" charset="0"/>
                <a:ea typeface="Times New Roman" panose="02020603050405020304" pitchFamily="18" charset="0"/>
              </a:rPr>
              <a:t>Vũ</a:t>
            </a:r>
            <a:r>
              <a:rPr lang="en-US" sz="3700" b="1" dirty="0">
                <a:solidFill>
                  <a:srgbClr val="FF0000"/>
                </a:solidFill>
                <a:latin typeface="Times New Roman" panose="02020603050405020304" pitchFamily="18" charset="0"/>
                <a:ea typeface="Times New Roman" panose="02020603050405020304" pitchFamily="18" charset="0"/>
              </a:rPr>
              <a:t> </a:t>
            </a:r>
            <a:r>
              <a:rPr lang="en-US" sz="3700" b="1" dirty="0" err="1">
                <a:solidFill>
                  <a:srgbClr val="FF0000"/>
                </a:solidFill>
                <a:latin typeface="Times New Roman" panose="02020603050405020304" pitchFamily="18" charset="0"/>
                <a:ea typeface="Times New Roman" panose="02020603050405020304" pitchFamily="18" charset="0"/>
              </a:rPr>
              <a:t>Thị</a:t>
            </a:r>
            <a:r>
              <a:rPr lang="en-US" sz="3700" b="1" dirty="0">
                <a:solidFill>
                  <a:srgbClr val="FF0000"/>
                </a:solidFill>
                <a:latin typeface="Times New Roman" panose="02020603050405020304" pitchFamily="18" charset="0"/>
                <a:ea typeface="Times New Roman" panose="02020603050405020304" pitchFamily="18" charset="0"/>
              </a:rPr>
              <a:t> </a:t>
            </a:r>
            <a:r>
              <a:rPr lang="en-US" sz="3700" b="1" dirty="0" err="1">
                <a:solidFill>
                  <a:srgbClr val="FF0000"/>
                </a:solidFill>
                <a:latin typeface="Times New Roman" panose="02020603050405020304" pitchFamily="18" charset="0"/>
                <a:ea typeface="Times New Roman" panose="02020603050405020304" pitchFamily="18" charset="0"/>
              </a:rPr>
              <a:t>Bích</a:t>
            </a:r>
            <a:r>
              <a:rPr lang="en-US" sz="3700" b="1" dirty="0">
                <a:solidFill>
                  <a:srgbClr val="FF0000"/>
                </a:solidFill>
                <a:latin typeface="Times New Roman" panose="02020603050405020304" pitchFamily="18" charset="0"/>
                <a:ea typeface="Times New Roman" panose="02020603050405020304" pitchFamily="18" charset="0"/>
              </a:rPr>
              <a:t> </a:t>
            </a:r>
            <a:r>
              <a:rPr lang="en-US" sz="3700" b="1" dirty="0" err="1">
                <a:solidFill>
                  <a:srgbClr val="FF0000"/>
                </a:solidFill>
                <a:latin typeface="Times New Roman" panose="02020603050405020304" pitchFamily="18" charset="0"/>
                <a:ea typeface="Times New Roman" panose="02020603050405020304" pitchFamily="18" charset="0"/>
              </a:rPr>
              <a:t>Hiểu</a:t>
            </a:r>
            <a:endParaRPr lang="en-US" sz="3700" b="1" dirty="0">
              <a:solidFill>
                <a:srgbClr val="FF0000"/>
              </a:solidFill>
              <a:latin typeface="Times New Roman" panose="02020603050405020304" pitchFamily="18" charset="0"/>
              <a:ea typeface="Times New Roman" panose="02020603050405020304" pitchFamily="18" charset="0"/>
            </a:endParaRPr>
          </a:p>
        </p:txBody>
      </p:sp>
      <p:sp>
        <p:nvSpPr>
          <p:cNvPr id="12" name="WordArt 3"/>
          <p:cNvSpPr>
            <a:spLocks noTextEdit="1"/>
          </p:cNvSpPr>
          <p:nvPr/>
        </p:nvSpPr>
        <p:spPr>
          <a:xfrm>
            <a:off x="1116106" y="1655762"/>
            <a:ext cx="9937376" cy="2064899"/>
          </a:xfrm>
          <a:prstGeom prst="rect">
            <a:avLst/>
          </a:prstGeom>
        </p:spPr>
        <p:txBody>
          <a:bodyPr wrap="none" lIns="121917" tIns="60958" rIns="121917" bIns="60958" fromWordArt="1">
            <a:prstTxWarp prst="textPlain">
              <a:avLst>
                <a:gd name="adj" fmla="val 50837"/>
              </a:avLst>
            </a:prstTxWarp>
            <a:normAutofit/>
          </a:bodyPr>
          <a:lstStyle/>
          <a:p>
            <a:pPr algn="ctr"/>
            <a:r>
              <a:rPr lang="en-US" sz="3700" b="1" i="1" dirty="0" err="1">
                <a:latin typeface="Times New Roman" panose="02020603050405020304" pitchFamily="18" charset="0"/>
                <a:ea typeface="Times New Roman" panose="02020603050405020304" pitchFamily="18" charset="0"/>
              </a:rPr>
              <a:t>Môn</a:t>
            </a:r>
            <a:r>
              <a:rPr lang="en-US" sz="3700" b="1" i="1" dirty="0">
                <a:latin typeface="Times New Roman" panose="02020603050405020304" pitchFamily="18" charset="0"/>
                <a:ea typeface="Times New Roman" panose="02020603050405020304" pitchFamily="18" charset="0"/>
              </a:rPr>
              <a:t> </a:t>
            </a:r>
            <a:r>
              <a:rPr lang="en-US" sz="3700" b="1" i="1" dirty="0" err="1" smtClean="0">
                <a:latin typeface="Times New Roman" panose="02020603050405020304" pitchFamily="18" charset="0"/>
                <a:ea typeface="Times New Roman" panose="02020603050405020304" pitchFamily="18" charset="0"/>
              </a:rPr>
              <a:t>Toán</a:t>
            </a:r>
            <a:endParaRPr lang="en-US" sz="3700" b="1" i="1" dirty="0" smtClean="0">
              <a:latin typeface="Times New Roman" panose="02020603050405020304" pitchFamily="18" charset="0"/>
              <a:ea typeface="Times New Roman" panose="02020603050405020304" pitchFamily="18" charset="0"/>
            </a:endParaRPr>
          </a:p>
          <a:p>
            <a:pPr algn="ctr"/>
            <a:r>
              <a:rPr lang="en-US" sz="3700" b="1" i="1" dirty="0" err="1" smtClean="0">
                <a:latin typeface="Times New Roman" panose="02020603050405020304" pitchFamily="18" charset="0"/>
                <a:ea typeface="Times New Roman" panose="02020603050405020304" pitchFamily="18" charset="0"/>
              </a:rPr>
              <a:t>Bài</a:t>
            </a:r>
            <a:r>
              <a:rPr lang="en-US" sz="3700" b="1" i="1" dirty="0" smtClean="0">
                <a:latin typeface="Times New Roman" panose="02020603050405020304" pitchFamily="18" charset="0"/>
                <a:ea typeface="Times New Roman" panose="02020603050405020304" pitchFamily="18" charset="0"/>
              </a:rPr>
              <a:t> 14: So </a:t>
            </a:r>
            <a:r>
              <a:rPr lang="en-US" sz="3700" b="1" i="1" dirty="0" err="1" smtClean="0">
                <a:latin typeface="Times New Roman" panose="02020603050405020304" pitchFamily="18" charset="0"/>
                <a:ea typeface="Times New Roman" panose="02020603050405020304" pitchFamily="18" charset="0"/>
              </a:rPr>
              <a:t>sánh</a:t>
            </a:r>
            <a:r>
              <a:rPr lang="en-US" sz="3700" b="1" i="1" dirty="0" smtClean="0">
                <a:latin typeface="Times New Roman" panose="02020603050405020304" pitchFamily="18" charset="0"/>
                <a:ea typeface="Times New Roman" panose="02020603050405020304" pitchFamily="18" charset="0"/>
              </a:rPr>
              <a:t> </a:t>
            </a:r>
            <a:r>
              <a:rPr lang="en-US" sz="3700" b="1" i="1" dirty="0" err="1" smtClean="0">
                <a:latin typeface="Times New Roman" panose="02020603050405020304" pitchFamily="18" charset="0"/>
                <a:ea typeface="Times New Roman" panose="02020603050405020304" pitchFamily="18" charset="0"/>
              </a:rPr>
              <a:t>các</a:t>
            </a:r>
            <a:r>
              <a:rPr lang="en-US" sz="3700" b="1" i="1" dirty="0" smtClean="0">
                <a:latin typeface="Times New Roman" panose="02020603050405020304" pitchFamily="18" charset="0"/>
                <a:ea typeface="Times New Roman" panose="02020603050405020304" pitchFamily="18" charset="0"/>
              </a:rPr>
              <a:t> </a:t>
            </a:r>
            <a:r>
              <a:rPr lang="en-US" sz="3700" b="1" i="1" dirty="0" err="1" smtClean="0">
                <a:latin typeface="Times New Roman" panose="02020603050405020304" pitchFamily="18" charset="0"/>
                <a:ea typeface="Times New Roman" panose="02020603050405020304" pitchFamily="18" charset="0"/>
              </a:rPr>
              <a:t>số</a:t>
            </a:r>
            <a:r>
              <a:rPr lang="en-US" sz="3700" b="1" i="1" dirty="0" smtClean="0">
                <a:latin typeface="Times New Roman" panose="02020603050405020304" pitchFamily="18" charset="0"/>
                <a:ea typeface="Times New Roman" panose="02020603050405020304" pitchFamily="18" charset="0"/>
              </a:rPr>
              <a:t> </a:t>
            </a:r>
            <a:r>
              <a:rPr lang="en-US" sz="3700" b="1" i="1" dirty="0" err="1" smtClean="0">
                <a:latin typeface="Times New Roman" panose="02020603050405020304" pitchFamily="18" charset="0"/>
                <a:ea typeface="Times New Roman" panose="02020603050405020304" pitchFamily="18" charset="0"/>
              </a:rPr>
              <a:t>có</a:t>
            </a:r>
            <a:r>
              <a:rPr lang="en-US" sz="3700" b="1" i="1" dirty="0" smtClean="0">
                <a:latin typeface="Times New Roman" panose="02020603050405020304" pitchFamily="18" charset="0"/>
                <a:ea typeface="Times New Roman" panose="02020603050405020304" pitchFamily="18" charset="0"/>
              </a:rPr>
              <a:t> </a:t>
            </a:r>
            <a:r>
              <a:rPr lang="en-US" sz="3700" b="1" i="1" dirty="0" err="1" smtClean="0">
                <a:latin typeface="Times New Roman" panose="02020603050405020304" pitchFamily="18" charset="0"/>
                <a:ea typeface="Times New Roman" panose="02020603050405020304" pitchFamily="18" charset="0"/>
              </a:rPr>
              <a:t>nhiều</a:t>
            </a:r>
            <a:r>
              <a:rPr lang="en-US" sz="3700" b="1" i="1" dirty="0" smtClean="0">
                <a:latin typeface="Times New Roman" panose="02020603050405020304" pitchFamily="18" charset="0"/>
                <a:ea typeface="Times New Roman" panose="02020603050405020304" pitchFamily="18" charset="0"/>
              </a:rPr>
              <a:t> </a:t>
            </a:r>
            <a:r>
              <a:rPr lang="en-US" sz="3700" b="1" i="1" dirty="0" err="1" smtClean="0">
                <a:latin typeface="Times New Roman" panose="02020603050405020304" pitchFamily="18" charset="0"/>
                <a:ea typeface="Times New Roman" panose="02020603050405020304" pitchFamily="18" charset="0"/>
              </a:rPr>
              <a:t>chữ</a:t>
            </a:r>
            <a:r>
              <a:rPr lang="en-US" sz="3700" b="1" i="1" dirty="0" smtClean="0">
                <a:latin typeface="Times New Roman" panose="02020603050405020304" pitchFamily="18" charset="0"/>
                <a:ea typeface="Times New Roman" panose="02020603050405020304" pitchFamily="18" charset="0"/>
              </a:rPr>
              <a:t> </a:t>
            </a:r>
            <a:r>
              <a:rPr lang="en-US" sz="3700" b="1" i="1" dirty="0" err="1" smtClean="0">
                <a:latin typeface="Times New Roman" panose="02020603050405020304" pitchFamily="18" charset="0"/>
                <a:ea typeface="Times New Roman" panose="02020603050405020304" pitchFamily="18" charset="0"/>
              </a:rPr>
              <a:t>số</a:t>
            </a:r>
            <a:r>
              <a:rPr lang="en-US" sz="3700" b="1" i="1" dirty="0" smtClean="0">
                <a:latin typeface="Times New Roman" panose="02020603050405020304" pitchFamily="18" charset="0"/>
                <a:ea typeface="Times New Roman" panose="02020603050405020304" pitchFamily="18" charset="0"/>
              </a:rPr>
              <a:t> ( </a:t>
            </a:r>
            <a:r>
              <a:rPr lang="en-US" sz="3700" b="1" i="1" dirty="0" err="1" smtClean="0">
                <a:latin typeface="Times New Roman" panose="02020603050405020304" pitchFamily="18" charset="0"/>
                <a:ea typeface="Times New Roman" panose="02020603050405020304" pitchFamily="18" charset="0"/>
              </a:rPr>
              <a:t>Tiết</a:t>
            </a:r>
            <a:r>
              <a:rPr lang="en-US" sz="3700" b="1" i="1" dirty="0" smtClean="0">
                <a:latin typeface="Times New Roman" panose="02020603050405020304" pitchFamily="18" charset="0"/>
                <a:ea typeface="Times New Roman" panose="02020603050405020304" pitchFamily="18" charset="0"/>
              </a:rPr>
              <a:t>  1)</a:t>
            </a:r>
            <a:endParaRPr lang="en-US" sz="3700" b="1" i="1" dirty="0">
              <a:latin typeface="Times New Roman" panose="02020603050405020304" pitchFamily="18" charset="0"/>
              <a:ea typeface="Times New Roman" panose="02020603050405020304" pitchFamily="18" charset="0"/>
            </a:endParaRPr>
          </a:p>
        </p:txBody>
      </p:sp>
      <p:sp>
        <p:nvSpPr>
          <p:cNvPr id="13" name="WordArt 15"/>
          <p:cNvSpPr>
            <a:spLocks noChangeArrowheads="1" noChangeShapeType="1" noTextEdit="1"/>
          </p:cNvSpPr>
          <p:nvPr/>
        </p:nvSpPr>
        <p:spPr bwMode="auto">
          <a:xfrm>
            <a:off x="2743200" y="381001"/>
            <a:ext cx="6605984" cy="1028700"/>
          </a:xfrm>
          <a:prstGeom prst="rect">
            <a:avLst/>
          </a:prstGeom>
        </p:spPr>
        <p:txBody>
          <a:bodyPr wrap="none" lIns="121917" tIns="60958" rIns="121917" bIns="60958" numCol="1" fromWordArt="1">
            <a:prstTxWarp prst="textPlain">
              <a:avLst>
                <a:gd name="adj" fmla="val 50000"/>
              </a:avLst>
            </a:prstTxWarp>
          </a:bodyPr>
          <a:lstStyle>
            <a:defPPr>
              <a:defRPr lang="en-US"/>
            </a:defPPr>
            <a:lvl1pPr marL="0" algn="l" defTabSz="914400" rtl="0" eaLnBrk="1" latinLnBrk="0" hangingPunct="1">
              <a:defRPr sz="1800" kern="1200">
                <a:solidFill>
                  <a:schemeClr val="tx1"/>
                </a:solidFill>
                <a:latin typeface="+mn-lt"/>
                <a:ea typeface="Arial" panose="020B0604020202020204" pitchFamily="34" charset="0"/>
                <a:cs typeface="+mn-cs"/>
              </a:defRPr>
            </a:lvl1pPr>
            <a:lvl2pPr marL="457200" algn="l" defTabSz="914400" rtl="0" eaLnBrk="1" latinLnBrk="0" hangingPunct="1">
              <a:defRPr sz="1800" kern="1200">
                <a:solidFill>
                  <a:schemeClr val="tx1"/>
                </a:solidFill>
                <a:latin typeface="+mn-lt"/>
                <a:ea typeface="Arial" panose="020B0604020202020204" pitchFamily="34" charset="0"/>
                <a:cs typeface="+mn-cs"/>
              </a:defRPr>
            </a:lvl2pPr>
            <a:lvl3pPr marL="914400" algn="l" defTabSz="914400" rtl="0" eaLnBrk="1" latinLnBrk="0" hangingPunct="1">
              <a:defRPr sz="1800" kern="1200">
                <a:solidFill>
                  <a:schemeClr val="tx1"/>
                </a:solidFill>
                <a:latin typeface="+mn-lt"/>
                <a:ea typeface="Arial" panose="020B0604020202020204" pitchFamily="34" charset="0"/>
                <a:cs typeface="+mn-cs"/>
              </a:defRPr>
            </a:lvl3pPr>
            <a:lvl4pPr marL="1371600" algn="l" defTabSz="914400" rtl="0" eaLnBrk="1" latinLnBrk="0" hangingPunct="1">
              <a:defRPr sz="1800" kern="1200">
                <a:solidFill>
                  <a:schemeClr val="tx1"/>
                </a:solidFill>
                <a:latin typeface="+mn-lt"/>
                <a:ea typeface="Arial" panose="020B0604020202020204" pitchFamily="34" charset="0"/>
                <a:cs typeface="+mn-cs"/>
              </a:defRPr>
            </a:lvl4pPr>
            <a:lvl5pPr marL="1828800" algn="l" defTabSz="914400" rtl="0" eaLnBrk="1" latinLnBrk="0" hangingPunct="1">
              <a:defRPr sz="1800" kern="1200">
                <a:solidFill>
                  <a:schemeClr val="tx1"/>
                </a:solidFill>
                <a:latin typeface="+mn-lt"/>
                <a:ea typeface="Arial" panose="020B0604020202020204" pitchFamily="34" charset="0"/>
                <a:cs typeface="+mn-cs"/>
              </a:defRPr>
            </a:lvl5pPr>
            <a:lvl6pPr marL="2286000" algn="l" defTabSz="914400" rtl="0" eaLnBrk="1" latinLnBrk="0" hangingPunct="1">
              <a:defRPr sz="1800" kern="1200">
                <a:solidFill>
                  <a:schemeClr val="tx1"/>
                </a:solidFill>
                <a:latin typeface="+mn-lt"/>
                <a:ea typeface="Arial" panose="020B0604020202020204" pitchFamily="34" charset="0"/>
                <a:cs typeface="+mn-cs"/>
              </a:defRPr>
            </a:lvl6pPr>
            <a:lvl7pPr marL="2743200" algn="l" defTabSz="914400" rtl="0" eaLnBrk="1" latinLnBrk="0" hangingPunct="1">
              <a:defRPr sz="1800" kern="1200">
                <a:solidFill>
                  <a:schemeClr val="tx1"/>
                </a:solidFill>
                <a:latin typeface="+mn-lt"/>
                <a:ea typeface="Arial" panose="020B0604020202020204" pitchFamily="34" charset="0"/>
                <a:cs typeface="+mn-cs"/>
              </a:defRPr>
            </a:lvl7pPr>
            <a:lvl8pPr marL="3200400" algn="l" defTabSz="914400" rtl="0" eaLnBrk="1" latinLnBrk="0" hangingPunct="1">
              <a:defRPr sz="1800" kern="1200">
                <a:solidFill>
                  <a:schemeClr val="tx1"/>
                </a:solidFill>
                <a:latin typeface="+mn-lt"/>
                <a:ea typeface="Arial" panose="020B0604020202020204" pitchFamily="34" charset="0"/>
                <a:cs typeface="+mn-cs"/>
              </a:defRPr>
            </a:lvl8pPr>
            <a:lvl9pPr marL="3657600" algn="l" defTabSz="914400" rtl="0" eaLnBrk="1" latinLnBrk="0" hangingPunct="1">
              <a:defRPr sz="1800" kern="1200">
                <a:solidFill>
                  <a:schemeClr val="tx1"/>
                </a:solidFill>
                <a:latin typeface="+mn-lt"/>
                <a:ea typeface="Arial" panose="020B0604020202020204" pitchFamily="34" charset="0"/>
                <a:cs typeface="+mn-cs"/>
              </a:defRPr>
            </a:lvl9pPr>
          </a:lstStyle>
          <a:p>
            <a:pPr algn="ctr" defTabSz="1219170" eaLnBrk="0" fontAlgn="base" hangingPunct="0">
              <a:spcBef>
                <a:spcPct val="0"/>
              </a:spcBef>
              <a:spcAft>
                <a:spcPct val="0"/>
              </a:spcAft>
              <a:defRPr/>
            </a:pPr>
            <a:endParaRPr lang="vi-VN" sz="2400" kern="10" dirty="0">
              <a:ln w="12700">
                <a:pattFill prst="divot">
                  <a:fgClr>
                    <a:srgbClr val="FF0000"/>
                  </a:fgClr>
                  <a:bgClr>
                    <a:srgbClr val="0000CC"/>
                  </a:bgClr>
                </a:pattFill>
                <a:round/>
              </a:ln>
              <a:gradFill rotWithShape="1">
                <a:gsLst>
                  <a:gs pos="0">
                    <a:srgbClr val="0000CC"/>
                  </a:gs>
                  <a:gs pos="100000">
                    <a:srgbClr val="FF0000"/>
                  </a:gs>
                </a:gsLst>
                <a:lin ang="5400000" scaled="1"/>
              </a:gradFill>
              <a:effectLst>
                <a:outerShdw dist="35921" dir="2700000" sy="50000" kx="2115830" algn="bl" rotWithShape="0">
                  <a:srgbClr val="C0C0C0">
                    <a:alpha val="79999"/>
                  </a:srgbClr>
                </a:outerShdw>
              </a:effectLst>
              <a:latin typeface="Arial" panose="020B0604020202020204" pitchFamily="34" charset="0"/>
              <a:ea typeface="+mn-ea"/>
              <a:cs typeface="Arial" panose="020B0604020202020204" pitchFamily="34" charset="0"/>
            </a:endParaRPr>
          </a:p>
        </p:txBody>
      </p:sp>
      <p:sp>
        <p:nvSpPr>
          <p:cNvPr id="14" name="Rectangle 13"/>
          <p:cNvSpPr/>
          <p:nvPr/>
        </p:nvSpPr>
        <p:spPr>
          <a:xfrm>
            <a:off x="1727200" y="381000"/>
            <a:ext cx="8128000" cy="738660"/>
          </a:xfrm>
          <a:prstGeom prst="rect">
            <a:avLst/>
          </a:prstGeom>
          <a:noFill/>
        </p:spPr>
        <p:txBody>
          <a:bodyPr wrap="square" lIns="121917" tIns="60958" rIns="121917" bIns="6095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TRƯỜNG TIỂU HỌC ĐOÀN LẬP</a:t>
            </a:r>
          </a:p>
        </p:txBody>
      </p:sp>
    </p:spTree>
    <p:extLst>
      <p:ext uri="{BB962C8B-B14F-4D97-AF65-F5344CB8AC3E}">
        <p14:creationId xmlns:p14="http://schemas.microsoft.com/office/powerpoint/2010/main" val="4255793084"/>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lick.wav"/>
          </p:stSnd>
        </p:sndAc>
      </p:transition>
    </mc:Choice>
    <mc:Fallback xmlns="">
      <p:transition spd="slow">
        <p:split orient="vert"/>
        <p:sndAc>
          <p:stSnd>
            <p:snd r:embed="rId6"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E9C18DE-6A3E-1422-E0B8-C7A5404FE143}"/>
              </a:ext>
            </a:extLst>
          </p:cNvPr>
          <p:cNvPicPr>
            <a:picLocks noChangeAspect="1"/>
          </p:cNvPicPr>
          <p:nvPr/>
        </p:nvPicPr>
        <p:blipFill>
          <a:blip r:embed="rId2" cstate="print"/>
          <a:stretch>
            <a:fillRect/>
          </a:stretch>
        </p:blipFill>
        <p:spPr>
          <a:xfrm>
            <a:off x="495300" y="351753"/>
            <a:ext cx="2104336" cy="1052168"/>
          </a:xfrm>
          <a:prstGeom prst="rect">
            <a:avLst/>
          </a:prstGeom>
        </p:spPr>
      </p:pic>
      <p:pic>
        <p:nvPicPr>
          <p:cNvPr id="5" name="Picture 4">
            <a:extLst>
              <a:ext uri="{FF2B5EF4-FFF2-40B4-BE49-F238E27FC236}">
                <a16:creationId xmlns:a16="http://schemas.microsoft.com/office/drawing/2014/main" xmlns="" id="{55EA77BA-293C-9A41-BB04-7AFB844042F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685925" y="2005012"/>
            <a:ext cx="8648700" cy="3133725"/>
          </a:xfrm>
          <a:prstGeom prst="rect">
            <a:avLst/>
          </a:prstGeom>
        </p:spPr>
      </p:pic>
      <p:sp>
        <p:nvSpPr>
          <p:cNvPr id="6" name="Rounded Rectangular Callout 2">
            <a:extLst>
              <a:ext uri="{FF2B5EF4-FFF2-40B4-BE49-F238E27FC236}">
                <a16:creationId xmlns:a16="http://schemas.microsoft.com/office/drawing/2014/main" xmlns="" id="{9ED986C2-5A7A-8A6F-FCEA-62F30D9A790D}"/>
              </a:ext>
            </a:extLst>
          </p:cNvPr>
          <p:cNvSpPr/>
          <p:nvPr/>
        </p:nvSpPr>
        <p:spPr>
          <a:xfrm>
            <a:off x="1123951" y="1590675"/>
            <a:ext cx="2438400" cy="1193106"/>
          </a:xfrm>
          <a:prstGeom prst="wedgeRoundRectCallout">
            <a:avLst>
              <a:gd name="adj1" fmla="val -4770"/>
              <a:gd name="adj2" fmla="val 79798"/>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a:solidFill>
                  <a:schemeClr val="tx1"/>
                </a:solidFill>
                <a:latin typeface="Calibri" panose="020F0502020204030204" charset="0"/>
                <a:cs typeface="Calibri" panose="020F0502020204030204" charset="0"/>
              </a:rPr>
              <a:t>Sao Kim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khoảng</a:t>
            </a:r>
            <a:r>
              <a:rPr lang="en-US" sz="2400" b="1" dirty="0">
                <a:solidFill>
                  <a:schemeClr val="tx1"/>
                </a:solidFill>
                <a:latin typeface="Calibri" panose="020F0502020204030204" charset="0"/>
                <a:cs typeface="Calibri" panose="020F0502020204030204" charset="0"/>
              </a:rPr>
              <a:t> 108 000 000 km.</a:t>
            </a:r>
          </a:p>
        </p:txBody>
      </p:sp>
      <p:sp>
        <p:nvSpPr>
          <p:cNvPr id="7" name="Rounded Rectangular Callout 2">
            <a:extLst>
              <a:ext uri="{FF2B5EF4-FFF2-40B4-BE49-F238E27FC236}">
                <a16:creationId xmlns:a16="http://schemas.microsoft.com/office/drawing/2014/main" xmlns="" id="{A046D15C-3ED1-804D-0D50-4A554E38C577}"/>
              </a:ext>
            </a:extLst>
          </p:cNvPr>
          <p:cNvSpPr/>
          <p:nvPr/>
        </p:nvSpPr>
        <p:spPr>
          <a:xfrm>
            <a:off x="5372101" y="1704975"/>
            <a:ext cx="2438400" cy="1193106"/>
          </a:xfrm>
          <a:prstGeom prst="wedgeRoundRectCallout">
            <a:avLst>
              <a:gd name="adj1" fmla="val -4770"/>
              <a:gd name="adj2" fmla="val 79798"/>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a:solidFill>
                  <a:schemeClr val="tx1"/>
                </a:solidFill>
                <a:latin typeface="Calibri" panose="020F0502020204030204" charset="0"/>
                <a:cs typeface="Calibri" panose="020F0502020204030204" charset="0"/>
              </a:rPr>
              <a:t>Sao </a:t>
            </a:r>
            <a:r>
              <a:rPr lang="en-US" sz="2400" b="1" dirty="0" err="1">
                <a:solidFill>
                  <a:schemeClr val="tx1"/>
                </a:solidFill>
                <a:latin typeface="Calibri" panose="020F0502020204030204" charset="0"/>
                <a:cs typeface="Calibri" panose="020F0502020204030204" charset="0"/>
              </a:rPr>
              <a:t>Hỏa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khoảng</a:t>
            </a:r>
            <a:r>
              <a:rPr lang="en-US" sz="2400" b="1" dirty="0">
                <a:solidFill>
                  <a:schemeClr val="tx1"/>
                </a:solidFill>
                <a:latin typeface="Calibri" panose="020F0502020204030204" charset="0"/>
                <a:cs typeface="Calibri" panose="020F0502020204030204" charset="0"/>
              </a:rPr>
              <a:t> 230 000 000 km.</a:t>
            </a:r>
          </a:p>
        </p:txBody>
      </p:sp>
      <p:sp>
        <p:nvSpPr>
          <p:cNvPr id="8" name="Rounded Rectangular Callout 2">
            <a:extLst>
              <a:ext uri="{FF2B5EF4-FFF2-40B4-BE49-F238E27FC236}">
                <a16:creationId xmlns:a16="http://schemas.microsoft.com/office/drawing/2014/main" xmlns="" id="{31A28673-A0B7-F0D0-8813-C6369D230EFC}"/>
              </a:ext>
            </a:extLst>
          </p:cNvPr>
          <p:cNvSpPr/>
          <p:nvPr/>
        </p:nvSpPr>
        <p:spPr>
          <a:xfrm>
            <a:off x="8334376" y="1162050"/>
            <a:ext cx="2381249" cy="1193106"/>
          </a:xfrm>
          <a:prstGeom prst="wedgeRoundRectCallout">
            <a:avLst>
              <a:gd name="adj1" fmla="val -41489"/>
              <a:gd name="adj2" fmla="val 115723"/>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err="1">
                <a:solidFill>
                  <a:schemeClr val="tx1"/>
                </a:solidFill>
                <a:latin typeface="Calibri" panose="020F0502020204030204" charset="0"/>
                <a:cs typeface="Calibri" panose="020F0502020204030204" charset="0"/>
              </a:rPr>
              <a:t>Vậy</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sao</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Hỏa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xa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hơn</a:t>
            </a:r>
            <a:endParaRPr lang="en-US" sz="2400" b="1" dirty="0">
              <a:solidFill>
                <a:schemeClr val="tx1"/>
              </a:solidFill>
              <a:latin typeface="Calibri" panose="020F0502020204030204" charset="0"/>
              <a:cs typeface="Calibri" panose="020F0502020204030204" charset="0"/>
            </a:endParaRPr>
          </a:p>
        </p:txBody>
      </p:sp>
      <p:sp>
        <p:nvSpPr>
          <p:cNvPr id="3" name="Speech Bubble: Rectangle with Corners Rounded 19">
            <a:extLst>
              <a:ext uri="{FF2B5EF4-FFF2-40B4-BE49-F238E27FC236}">
                <a16:creationId xmlns:a16="http://schemas.microsoft.com/office/drawing/2014/main" xmlns="" id="{4D3981A5-F029-012C-7904-88A899CE74F8}"/>
              </a:ext>
            </a:extLst>
          </p:cNvPr>
          <p:cNvSpPr/>
          <p:nvPr/>
        </p:nvSpPr>
        <p:spPr>
          <a:xfrm>
            <a:off x="2085575" y="5200650"/>
            <a:ext cx="8039500" cy="1188725"/>
          </a:xfrm>
          <a:custGeom>
            <a:avLst/>
            <a:gdLst>
              <a:gd name="connsiteX0" fmla="*/ 0 w 7086600"/>
              <a:gd name="connsiteY0" fmla="*/ 358515 h 2151048"/>
              <a:gd name="connsiteX1" fmla="*/ 358515 w 7086600"/>
              <a:gd name="connsiteY1" fmla="*/ 0 h 2151048"/>
              <a:gd name="connsiteX2" fmla="*/ 6728085 w 7086600"/>
              <a:gd name="connsiteY2" fmla="*/ 0 h 2151048"/>
              <a:gd name="connsiteX3" fmla="*/ 7086600 w 7086600"/>
              <a:gd name="connsiteY3" fmla="*/ 358515 h 2151048"/>
              <a:gd name="connsiteX4" fmla="*/ 7086600 w 7086600"/>
              <a:gd name="connsiteY4" fmla="*/ 1792533 h 2151048"/>
              <a:gd name="connsiteX5" fmla="*/ 6728085 w 7086600"/>
              <a:gd name="connsiteY5" fmla="*/ 2151048 h 2151048"/>
              <a:gd name="connsiteX6" fmla="*/ 358515 w 7086600"/>
              <a:gd name="connsiteY6" fmla="*/ 2151048 h 2151048"/>
              <a:gd name="connsiteX7" fmla="*/ 0 w 7086600"/>
              <a:gd name="connsiteY7" fmla="*/ 1792533 h 2151048"/>
              <a:gd name="connsiteX8" fmla="*/ 0 w 7086600"/>
              <a:gd name="connsiteY8" fmla="*/ 358515 h 215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6600" h="2151048" fill="none" extrusionOk="0">
                <a:moveTo>
                  <a:pt x="0" y="358515"/>
                </a:moveTo>
                <a:cubicBezTo>
                  <a:pt x="-23292" y="155979"/>
                  <a:pt x="156061" y="238"/>
                  <a:pt x="358515" y="0"/>
                </a:cubicBezTo>
                <a:cubicBezTo>
                  <a:pt x="2682321" y="44757"/>
                  <a:pt x="4518263" y="-105023"/>
                  <a:pt x="6728085" y="0"/>
                </a:cubicBezTo>
                <a:cubicBezTo>
                  <a:pt x="6899308" y="-9854"/>
                  <a:pt x="7083697" y="177400"/>
                  <a:pt x="7086600" y="358515"/>
                </a:cubicBezTo>
                <a:cubicBezTo>
                  <a:pt x="7151821" y="908436"/>
                  <a:pt x="7121715" y="1484582"/>
                  <a:pt x="7086600" y="1792533"/>
                </a:cubicBezTo>
                <a:cubicBezTo>
                  <a:pt x="7107085" y="1997010"/>
                  <a:pt x="6929333" y="2163324"/>
                  <a:pt x="6728085" y="2151048"/>
                </a:cubicBezTo>
                <a:cubicBezTo>
                  <a:pt x="6062877" y="2066075"/>
                  <a:pt x="3453723" y="2272635"/>
                  <a:pt x="358515" y="2151048"/>
                </a:cubicBezTo>
                <a:cubicBezTo>
                  <a:pt x="133865" y="2177958"/>
                  <a:pt x="-5710" y="1994873"/>
                  <a:pt x="0" y="1792533"/>
                </a:cubicBezTo>
                <a:cubicBezTo>
                  <a:pt x="7514" y="1623273"/>
                  <a:pt x="-48961" y="887458"/>
                  <a:pt x="0" y="358515"/>
                </a:cubicBezTo>
                <a:close/>
              </a:path>
              <a:path w="7086600" h="2151048" stroke="0" extrusionOk="0">
                <a:moveTo>
                  <a:pt x="0" y="358515"/>
                </a:moveTo>
                <a:cubicBezTo>
                  <a:pt x="15063" y="154469"/>
                  <a:pt x="121651" y="1907"/>
                  <a:pt x="358515" y="0"/>
                </a:cubicBezTo>
                <a:cubicBezTo>
                  <a:pt x="2302964" y="120733"/>
                  <a:pt x="3735176" y="-81149"/>
                  <a:pt x="6728085" y="0"/>
                </a:cubicBezTo>
                <a:cubicBezTo>
                  <a:pt x="6940974" y="17077"/>
                  <a:pt x="7048931" y="169303"/>
                  <a:pt x="7086600" y="358515"/>
                </a:cubicBezTo>
                <a:cubicBezTo>
                  <a:pt x="6978355" y="732881"/>
                  <a:pt x="6977051" y="1613467"/>
                  <a:pt x="7086600" y="1792533"/>
                </a:cubicBezTo>
                <a:cubicBezTo>
                  <a:pt x="7071752" y="1998809"/>
                  <a:pt x="6940514" y="2150189"/>
                  <a:pt x="6728085" y="2151048"/>
                </a:cubicBezTo>
                <a:cubicBezTo>
                  <a:pt x="5399274" y="2198187"/>
                  <a:pt x="3339694" y="2110403"/>
                  <a:pt x="358515" y="2151048"/>
                </a:cubicBezTo>
                <a:cubicBezTo>
                  <a:pt x="160576" y="2113450"/>
                  <a:pt x="-5777" y="1953901"/>
                  <a:pt x="0" y="1792533"/>
                </a:cubicBezTo>
                <a:cubicBezTo>
                  <a:pt x="-27012" y="1537237"/>
                  <a:pt x="81439" y="503235"/>
                  <a:pt x="0" y="358515"/>
                </a:cubicBezTo>
                <a:close/>
              </a:path>
            </a:pathLst>
          </a:custGeom>
          <a:solidFill>
            <a:srgbClr val="CCECFF"/>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914173">
              <a:defRPr/>
            </a:pPr>
            <a:r>
              <a:rPr lang="vi-VN" sz="3600" dirty="0">
                <a:solidFill>
                  <a:prstClr val="black"/>
                </a:solidFill>
                <a:latin typeface="Calibri" panose="020F0502020204030204"/>
              </a:rPr>
              <a:t>Muốn biết trong hai số, số nào lớn hơn, số nào bé hơn, ta sử dụng phép toán gì?</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Speech Bubble: Rectangle with Corners Rounded 19">
            <a:extLst>
              <a:ext uri="{FF2B5EF4-FFF2-40B4-BE49-F238E27FC236}">
                <a16:creationId xmlns:a16="http://schemas.microsoft.com/office/drawing/2014/main" xmlns="" id="{429BE6F4-4658-32DF-163A-357249BF3CC0}"/>
              </a:ext>
            </a:extLst>
          </p:cNvPr>
          <p:cNvSpPr/>
          <p:nvPr/>
        </p:nvSpPr>
        <p:spPr>
          <a:xfrm>
            <a:off x="1352550" y="5191125"/>
            <a:ext cx="9867900" cy="1209675"/>
          </a:xfrm>
          <a:custGeom>
            <a:avLst/>
            <a:gdLst>
              <a:gd name="connsiteX0" fmla="*/ 0 w 7086600"/>
              <a:gd name="connsiteY0" fmla="*/ 358515 h 2151048"/>
              <a:gd name="connsiteX1" fmla="*/ 358515 w 7086600"/>
              <a:gd name="connsiteY1" fmla="*/ 0 h 2151048"/>
              <a:gd name="connsiteX2" fmla="*/ 6728085 w 7086600"/>
              <a:gd name="connsiteY2" fmla="*/ 0 h 2151048"/>
              <a:gd name="connsiteX3" fmla="*/ 7086600 w 7086600"/>
              <a:gd name="connsiteY3" fmla="*/ 358515 h 2151048"/>
              <a:gd name="connsiteX4" fmla="*/ 7086600 w 7086600"/>
              <a:gd name="connsiteY4" fmla="*/ 1792533 h 2151048"/>
              <a:gd name="connsiteX5" fmla="*/ 6728085 w 7086600"/>
              <a:gd name="connsiteY5" fmla="*/ 2151048 h 2151048"/>
              <a:gd name="connsiteX6" fmla="*/ 358515 w 7086600"/>
              <a:gd name="connsiteY6" fmla="*/ 2151048 h 2151048"/>
              <a:gd name="connsiteX7" fmla="*/ 0 w 7086600"/>
              <a:gd name="connsiteY7" fmla="*/ 1792533 h 2151048"/>
              <a:gd name="connsiteX8" fmla="*/ 0 w 7086600"/>
              <a:gd name="connsiteY8" fmla="*/ 358515 h 215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6600" h="2151048" fill="none" extrusionOk="0">
                <a:moveTo>
                  <a:pt x="0" y="358515"/>
                </a:moveTo>
                <a:cubicBezTo>
                  <a:pt x="-23292" y="155979"/>
                  <a:pt x="156061" y="238"/>
                  <a:pt x="358515" y="0"/>
                </a:cubicBezTo>
                <a:cubicBezTo>
                  <a:pt x="2682321" y="44757"/>
                  <a:pt x="4518263" y="-105023"/>
                  <a:pt x="6728085" y="0"/>
                </a:cubicBezTo>
                <a:cubicBezTo>
                  <a:pt x="6899308" y="-9854"/>
                  <a:pt x="7083697" y="177400"/>
                  <a:pt x="7086600" y="358515"/>
                </a:cubicBezTo>
                <a:cubicBezTo>
                  <a:pt x="7151821" y="908436"/>
                  <a:pt x="7121715" y="1484582"/>
                  <a:pt x="7086600" y="1792533"/>
                </a:cubicBezTo>
                <a:cubicBezTo>
                  <a:pt x="7107085" y="1997010"/>
                  <a:pt x="6929333" y="2163324"/>
                  <a:pt x="6728085" y="2151048"/>
                </a:cubicBezTo>
                <a:cubicBezTo>
                  <a:pt x="6062877" y="2066075"/>
                  <a:pt x="3453723" y="2272635"/>
                  <a:pt x="358515" y="2151048"/>
                </a:cubicBezTo>
                <a:cubicBezTo>
                  <a:pt x="133865" y="2177958"/>
                  <a:pt x="-5710" y="1994873"/>
                  <a:pt x="0" y="1792533"/>
                </a:cubicBezTo>
                <a:cubicBezTo>
                  <a:pt x="7514" y="1623273"/>
                  <a:pt x="-48961" y="887458"/>
                  <a:pt x="0" y="358515"/>
                </a:cubicBezTo>
                <a:close/>
              </a:path>
              <a:path w="7086600" h="2151048" stroke="0" extrusionOk="0">
                <a:moveTo>
                  <a:pt x="0" y="358515"/>
                </a:moveTo>
                <a:cubicBezTo>
                  <a:pt x="15063" y="154469"/>
                  <a:pt x="121651" y="1907"/>
                  <a:pt x="358515" y="0"/>
                </a:cubicBezTo>
                <a:cubicBezTo>
                  <a:pt x="2302964" y="120733"/>
                  <a:pt x="3735176" y="-81149"/>
                  <a:pt x="6728085" y="0"/>
                </a:cubicBezTo>
                <a:cubicBezTo>
                  <a:pt x="6940974" y="17077"/>
                  <a:pt x="7048931" y="169303"/>
                  <a:pt x="7086600" y="358515"/>
                </a:cubicBezTo>
                <a:cubicBezTo>
                  <a:pt x="6978355" y="732881"/>
                  <a:pt x="6977051" y="1613467"/>
                  <a:pt x="7086600" y="1792533"/>
                </a:cubicBezTo>
                <a:cubicBezTo>
                  <a:pt x="7071752" y="1998809"/>
                  <a:pt x="6940514" y="2150189"/>
                  <a:pt x="6728085" y="2151048"/>
                </a:cubicBezTo>
                <a:cubicBezTo>
                  <a:pt x="5399274" y="2198187"/>
                  <a:pt x="3339694" y="2110403"/>
                  <a:pt x="358515" y="2151048"/>
                </a:cubicBezTo>
                <a:cubicBezTo>
                  <a:pt x="160576" y="2113450"/>
                  <a:pt x="-5777" y="1953901"/>
                  <a:pt x="0" y="1792533"/>
                </a:cubicBezTo>
                <a:cubicBezTo>
                  <a:pt x="-27012" y="1537237"/>
                  <a:pt x="81439" y="503235"/>
                  <a:pt x="0" y="358515"/>
                </a:cubicBezTo>
                <a:close/>
              </a:path>
            </a:pathLst>
          </a:custGeom>
          <a:solidFill>
            <a:schemeClr val="accent4">
              <a:lumMod val="20000"/>
              <a:lumOff val="80000"/>
            </a:schemeClr>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914173">
              <a:defRPr/>
            </a:pPr>
            <a:r>
              <a:rPr lang="vi-VN" sz="3600" dirty="0">
                <a:solidFill>
                  <a:prstClr val="black"/>
                </a:solidFill>
                <a:latin typeface="Calibri" panose="020F0502020204030204"/>
              </a:rPr>
              <a:t>Như vậy, bạn Nam đã sử dụng so sánh để biết được Sao Hỏa cách xa Mặt Trời hơn Sao Kim</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24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xmlns="" id="{885E688A-FA5B-4E28-9CF2-459913917761}"/>
              </a:ext>
            </a:extLst>
          </p:cNvPr>
          <p:cNvSpPr/>
          <p:nvPr/>
        </p:nvSpPr>
        <p:spPr>
          <a:xfrm>
            <a:off x="1333500" y="545631"/>
            <a:ext cx="4648200" cy="1587969"/>
          </a:xfrm>
          <a:custGeom>
            <a:avLst/>
            <a:gdLst>
              <a:gd name="connsiteX0" fmla="*/ 0 w 4648200"/>
              <a:gd name="connsiteY0" fmla="*/ 264667 h 1587969"/>
              <a:gd name="connsiteX1" fmla="*/ 264667 w 4648200"/>
              <a:gd name="connsiteY1" fmla="*/ 0 h 1587969"/>
              <a:gd name="connsiteX2" fmla="*/ 774700 w 4648200"/>
              <a:gd name="connsiteY2" fmla="*/ 0 h 1587969"/>
              <a:gd name="connsiteX3" fmla="*/ 774700 w 4648200"/>
              <a:gd name="connsiteY3" fmla="*/ 0 h 1587969"/>
              <a:gd name="connsiteX4" fmla="*/ 1936750 w 4648200"/>
              <a:gd name="connsiteY4" fmla="*/ 0 h 1587969"/>
              <a:gd name="connsiteX5" fmla="*/ 4383533 w 4648200"/>
              <a:gd name="connsiteY5" fmla="*/ 0 h 1587969"/>
              <a:gd name="connsiteX6" fmla="*/ 4648200 w 4648200"/>
              <a:gd name="connsiteY6" fmla="*/ 264667 h 1587969"/>
              <a:gd name="connsiteX7" fmla="*/ 4648200 w 4648200"/>
              <a:gd name="connsiteY7" fmla="*/ 926315 h 1587969"/>
              <a:gd name="connsiteX8" fmla="*/ 4648200 w 4648200"/>
              <a:gd name="connsiteY8" fmla="*/ 926315 h 1587969"/>
              <a:gd name="connsiteX9" fmla="*/ 4648200 w 4648200"/>
              <a:gd name="connsiteY9" fmla="*/ 1323308 h 1587969"/>
              <a:gd name="connsiteX10" fmla="*/ 4648200 w 4648200"/>
              <a:gd name="connsiteY10" fmla="*/ 1323302 h 1587969"/>
              <a:gd name="connsiteX11" fmla="*/ 4383533 w 4648200"/>
              <a:gd name="connsiteY11" fmla="*/ 1587969 h 1587969"/>
              <a:gd name="connsiteX12" fmla="*/ 1936750 w 4648200"/>
              <a:gd name="connsiteY12" fmla="*/ 1587969 h 1587969"/>
              <a:gd name="connsiteX13" fmla="*/ 587021 w 4648200"/>
              <a:gd name="connsiteY13" fmla="*/ 2125798 h 1587969"/>
              <a:gd name="connsiteX14" fmla="*/ 774700 w 4648200"/>
              <a:gd name="connsiteY14" fmla="*/ 1587969 h 1587969"/>
              <a:gd name="connsiteX15" fmla="*/ 264667 w 4648200"/>
              <a:gd name="connsiteY15" fmla="*/ 1587969 h 1587969"/>
              <a:gd name="connsiteX16" fmla="*/ 0 w 4648200"/>
              <a:gd name="connsiteY16" fmla="*/ 1323302 h 1587969"/>
              <a:gd name="connsiteX17" fmla="*/ 0 w 4648200"/>
              <a:gd name="connsiteY17" fmla="*/ 1323308 h 1587969"/>
              <a:gd name="connsiteX18" fmla="*/ 0 w 4648200"/>
              <a:gd name="connsiteY18" fmla="*/ 926315 h 1587969"/>
              <a:gd name="connsiteX19" fmla="*/ 0 w 4648200"/>
              <a:gd name="connsiteY19" fmla="*/ 926315 h 1587969"/>
              <a:gd name="connsiteX20" fmla="*/ 0 w 4648200"/>
              <a:gd name="connsiteY20" fmla="*/ 264667 h 158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48200" h="1587969" fill="none" extrusionOk="0">
                <a:moveTo>
                  <a:pt x="0" y="264667"/>
                </a:moveTo>
                <a:cubicBezTo>
                  <a:pt x="-4591" y="108970"/>
                  <a:pt x="116258" y="18204"/>
                  <a:pt x="264667" y="0"/>
                </a:cubicBezTo>
                <a:cubicBezTo>
                  <a:pt x="414067" y="-24054"/>
                  <a:pt x="708217" y="13366"/>
                  <a:pt x="774700" y="0"/>
                </a:cubicBezTo>
                <a:lnTo>
                  <a:pt x="774700" y="0"/>
                </a:lnTo>
                <a:cubicBezTo>
                  <a:pt x="1099500" y="85579"/>
                  <a:pt x="1634715" y="-60642"/>
                  <a:pt x="1936750" y="0"/>
                </a:cubicBezTo>
                <a:cubicBezTo>
                  <a:pt x="3013266" y="-78244"/>
                  <a:pt x="3368953" y="115028"/>
                  <a:pt x="4383533" y="0"/>
                </a:cubicBezTo>
                <a:cubicBezTo>
                  <a:pt x="4516524" y="-2140"/>
                  <a:pt x="4639222" y="117762"/>
                  <a:pt x="4648200" y="264667"/>
                </a:cubicBezTo>
                <a:cubicBezTo>
                  <a:pt x="4696458" y="543292"/>
                  <a:pt x="4659558" y="710827"/>
                  <a:pt x="4648200" y="926315"/>
                </a:cubicBezTo>
                <a:lnTo>
                  <a:pt x="4648200" y="926315"/>
                </a:lnTo>
                <a:cubicBezTo>
                  <a:pt x="4622034" y="1119507"/>
                  <a:pt x="4673481" y="1263229"/>
                  <a:pt x="4648200" y="1323308"/>
                </a:cubicBezTo>
                <a:lnTo>
                  <a:pt x="4648200" y="1323302"/>
                </a:lnTo>
                <a:cubicBezTo>
                  <a:pt x="4659778" y="1480552"/>
                  <a:pt x="4505186" y="1584141"/>
                  <a:pt x="4383533" y="1587969"/>
                </a:cubicBezTo>
                <a:cubicBezTo>
                  <a:pt x="3829367" y="1643522"/>
                  <a:pt x="2768892" y="1565498"/>
                  <a:pt x="1936750" y="1587969"/>
                </a:cubicBezTo>
                <a:cubicBezTo>
                  <a:pt x="1582826" y="1841539"/>
                  <a:pt x="959586" y="2039262"/>
                  <a:pt x="587021" y="2125798"/>
                </a:cubicBezTo>
                <a:cubicBezTo>
                  <a:pt x="631103" y="1898665"/>
                  <a:pt x="722975" y="1860465"/>
                  <a:pt x="774700" y="1587969"/>
                </a:cubicBezTo>
                <a:cubicBezTo>
                  <a:pt x="586023" y="1558015"/>
                  <a:pt x="323479" y="1597939"/>
                  <a:pt x="264667" y="1587969"/>
                </a:cubicBezTo>
                <a:cubicBezTo>
                  <a:pt x="119162" y="1558845"/>
                  <a:pt x="18691" y="1470045"/>
                  <a:pt x="0" y="1323302"/>
                </a:cubicBezTo>
                <a:lnTo>
                  <a:pt x="0" y="1323308"/>
                </a:lnTo>
                <a:cubicBezTo>
                  <a:pt x="-14554" y="1242865"/>
                  <a:pt x="-29805" y="1041122"/>
                  <a:pt x="0" y="926315"/>
                </a:cubicBezTo>
                <a:lnTo>
                  <a:pt x="0" y="926315"/>
                </a:lnTo>
                <a:cubicBezTo>
                  <a:pt x="37151" y="823129"/>
                  <a:pt x="27799" y="528303"/>
                  <a:pt x="0" y="264667"/>
                </a:cubicBezTo>
                <a:close/>
              </a:path>
              <a:path w="4648200" h="1587969" stroke="0" extrusionOk="0">
                <a:moveTo>
                  <a:pt x="0" y="264667"/>
                </a:moveTo>
                <a:cubicBezTo>
                  <a:pt x="14925" y="112507"/>
                  <a:pt x="108542" y="488"/>
                  <a:pt x="264667" y="0"/>
                </a:cubicBezTo>
                <a:cubicBezTo>
                  <a:pt x="388873" y="-40466"/>
                  <a:pt x="555138" y="-37562"/>
                  <a:pt x="774700" y="0"/>
                </a:cubicBezTo>
                <a:lnTo>
                  <a:pt x="774700" y="0"/>
                </a:lnTo>
                <a:cubicBezTo>
                  <a:pt x="1296051" y="37411"/>
                  <a:pt x="1625941" y="-72725"/>
                  <a:pt x="1936750" y="0"/>
                </a:cubicBezTo>
                <a:cubicBezTo>
                  <a:pt x="2727285" y="-154272"/>
                  <a:pt x="3314989" y="-5549"/>
                  <a:pt x="4383533" y="0"/>
                </a:cubicBezTo>
                <a:cubicBezTo>
                  <a:pt x="4514872" y="8266"/>
                  <a:pt x="4657061" y="117967"/>
                  <a:pt x="4648200" y="264667"/>
                </a:cubicBezTo>
                <a:cubicBezTo>
                  <a:pt x="4641878" y="409472"/>
                  <a:pt x="4707296" y="693526"/>
                  <a:pt x="4648200" y="926315"/>
                </a:cubicBezTo>
                <a:lnTo>
                  <a:pt x="4648200" y="926315"/>
                </a:lnTo>
                <a:cubicBezTo>
                  <a:pt x="4657062" y="1065173"/>
                  <a:pt x="4671698" y="1266494"/>
                  <a:pt x="4648200" y="1323308"/>
                </a:cubicBezTo>
                <a:lnTo>
                  <a:pt x="4648200" y="1323302"/>
                </a:lnTo>
                <a:cubicBezTo>
                  <a:pt x="4659601" y="1449351"/>
                  <a:pt x="4535550" y="1594076"/>
                  <a:pt x="4383533" y="1587969"/>
                </a:cubicBezTo>
                <a:cubicBezTo>
                  <a:pt x="3403035" y="1568142"/>
                  <a:pt x="2725080" y="1659675"/>
                  <a:pt x="1936750" y="1587969"/>
                </a:cubicBezTo>
                <a:cubicBezTo>
                  <a:pt x="1481058" y="1770386"/>
                  <a:pt x="1101323" y="2012785"/>
                  <a:pt x="587021" y="2125798"/>
                </a:cubicBezTo>
                <a:cubicBezTo>
                  <a:pt x="691159" y="1939570"/>
                  <a:pt x="684392" y="1737395"/>
                  <a:pt x="774700" y="1587969"/>
                </a:cubicBezTo>
                <a:cubicBezTo>
                  <a:pt x="559158" y="1556382"/>
                  <a:pt x="316592" y="1589451"/>
                  <a:pt x="264667" y="1587969"/>
                </a:cubicBezTo>
                <a:cubicBezTo>
                  <a:pt x="127684" y="1590874"/>
                  <a:pt x="3650" y="1483280"/>
                  <a:pt x="0" y="1323302"/>
                </a:cubicBezTo>
                <a:lnTo>
                  <a:pt x="0" y="1323308"/>
                </a:lnTo>
                <a:cubicBezTo>
                  <a:pt x="3141" y="1220064"/>
                  <a:pt x="-24443" y="1038669"/>
                  <a:pt x="0" y="926315"/>
                </a:cubicBezTo>
                <a:lnTo>
                  <a:pt x="0" y="926315"/>
                </a:lnTo>
                <a:cubicBezTo>
                  <a:pt x="-22358" y="663439"/>
                  <a:pt x="-34387" y="552199"/>
                  <a:pt x="0" y="264667"/>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600" b="1" dirty="0">
                <a:solidFill>
                  <a:prstClr val="black"/>
                </a:solidFill>
              </a:rPr>
              <a:t>Quy </a:t>
            </a:r>
            <a:r>
              <a:rPr lang="en-US" sz="3600" b="1" dirty="0" err="1">
                <a:solidFill>
                  <a:prstClr val="black"/>
                </a:solidFill>
              </a:rPr>
              <a:t>tắc</a:t>
            </a:r>
            <a:r>
              <a:rPr lang="en-US" sz="3600" b="1" dirty="0">
                <a:solidFill>
                  <a:prstClr val="black"/>
                </a:solidFill>
              </a:rPr>
              <a:t> so </a:t>
            </a:r>
            <a:r>
              <a:rPr lang="en-US" sz="3600" b="1" dirty="0" err="1">
                <a:solidFill>
                  <a:prstClr val="black"/>
                </a:solidFill>
              </a:rPr>
              <a:t>sánh</a:t>
            </a:r>
            <a:r>
              <a:rPr lang="en-US" sz="3600" b="1" dirty="0">
                <a:solidFill>
                  <a:prstClr val="black"/>
                </a:solidFill>
              </a:rPr>
              <a:t> </a:t>
            </a:r>
            <a:r>
              <a:rPr lang="en-US" sz="3600" b="1" dirty="0" err="1">
                <a:solidFill>
                  <a:prstClr val="black"/>
                </a:solidFill>
              </a:rPr>
              <a:t>hai</a:t>
            </a:r>
            <a:r>
              <a:rPr lang="en-US" sz="3600" b="1" dirty="0">
                <a:solidFill>
                  <a:prstClr val="black"/>
                </a:solidFill>
              </a:rPr>
              <a:t> </a:t>
            </a:r>
            <a:r>
              <a:rPr lang="en-US" sz="3600" b="1" dirty="0" err="1">
                <a:solidFill>
                  <a:prstClr val="black"/>
                </a:solidFill>
              </a:rPr>
              <a:t>số</a:t>
            </a:r>
            <a:r>
              <a:rPr lang="en-US" sz="3600" b="1" dirty="0">
                <a:solidFill>
                  <a:prstClr val="black"/>
                </a:solidFill>
              </a:rPr>
              <a:t> </a:t>
            </a:r>
            <a:r>
              <a:rPr lang="en-US" sz="3600" b="1" dirty="0" err="1">
                <a:solidFill>
                  <a:prstClr val="black"/>
                </a:solidFill>
              </a:rPr>
              <a:t>có</a:t>
            </a:r>
            <a:r>
              <a:rPr lang="en-US" sz="3600" b="1" dirty="0">
                <a:solidFill>
                  <a:prstClr val="black"/>
                </a:solidFill>
              </a:rPr>
              <a:t> </a:t>
            </a:r>
            <a:r>
              <a:rPr lang="en-US" sz="3600" b="1" dirty="0" err="1">
                <a:solidFill>
                  <a:prstClr val="black"/>
                </a:solidFill>
              </a:rPr>
              <a:t>nhiều</a:t>
            </a:r>
            <a:r>
              <a:rPr lang="en-US" sz="3600" b="1" dirty="0">
                <a:solidFill>
                  <a:prstClr val="black"/>
                </a:solidFill>
              </a:rPr>
              <a:t> </a:t>
            </a:r>
            <a:r>
              <a:rPr lang="en-US" sz="3600" b="1" dirty="0" err="1">
                <a:solidFill>
                  <a:prstClr val="black"/>
                </a:solidFill>
              </a:rPr>
              <a:t>chữ</a:t>
            </a:r>
            <a:r>
              <a:rPr lang="en-US" sz="3600" b="1" dirty="0">
                <a:solidFill>
                  <a:prstClr val="black"/>
                </a:solidFill>
              </a:rPr>
              <a:t> </a:t>
            </a:r>
            <a:r>
              <a:rPr lang="en-US" sz="3600" b="1" dirty="0" err="1">
                <a:solidFill>
                  <a:prstClr val="black"/>
                </a:solidFill>
              </a:rPr>
              <a:t>số</a:t>
            </a:r>
            <a:r>
              <a:rPr lang="en-US" sz="3600" b="1" dirty="0">
                <a:solidFill>
                  <a:prstClr val="black"/>
                </a:solidFill>
              </a:rPr>
              <a:t>: </a:t>
            </a:r>
            <a:endParaRPr kumimoji="0" lang="en-US" sz="3600" b="1" i="0" u="none" strike="noStrike" kern="1200" cap="none" spc="0" normalizeH="0" baseline="0" noProof="0" dirty="0">
              <a:ln>
                <a:noFill/>
              </a:ln>
              <a:solidFill>
                <a:prstClr val="black"/>
              </a:solidFill>
              <a:effectLst/>
              <a:uLnTx/>
              <a:uFillTx/>
              <a:latin typeface="Calibri"/>
            </a:endParaRPr>
          </a:p>
        </p:txBody>
      </p:sp>
      <p:pic>
        <p:nvPicPr>
          <p:cNvPr id="10" name="Picture 9">
            <a:extLst>
              <a:ext uri="{FF2B5EF4-FFF2-40B4-BE49-F238E27FC236}">
                <a16:creationId xmlns:a16="http://schemas.microsoft.com/office/drawing/2014/main" xmlns="" id="{67EF971E-8C3B-4F70-A2D0-BA56F8DEAD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61630" y="2075832"/>
            <a:ext cx="4910310" cy="4910310"/>
          </a:xfrm>
          <a:prstGeom prst="rect">
            <a:avLst/>
          </a:prstGeom>
        </p:spPr>
      </p:pic>
      <p:sp>
        <p:nvSpPr>
          <p:cNvPr id="2" name="Rectangle: Rounded Corners 1">
            <a:extLst>
              <a:ext uri="{FF2B5EF4-FFF2-40B4-BE49-F238E27FC236}">
                <a16:creationId xmlns:a16="http://schemas.microsoft.com/office/drawing/2014/main" xmlns="" id="{C4043190-6B3C-14A4-8E46-E38856368F42}"/>
              </a:ext>
            </a:extLst>
          </p:cNvPr>
          <p:cNvSpPr/>
          <p:nvPr/>
        </p:nvSpPr>
        <p:spPr>
          <a:xfrm>
            <a:off x="3324225" y="2452719"/>
            <a:ext cx="8391525" cy="3319431"/>
          </a:xfrm>
          <a:custGeom>
            <a:avLst/>
            <a:gdLst>
              <a:gd name="connsiteX0" fmla="*/ 0 w 8391525"/>
              <a:gd name="connsiteY0" fmla="*/ 553250 h 3319431"/>
              <a:gd name="connsiteX1" fmla="*/ 553250 w 8391525"/>
              <a:gd name="connsiteY1" fmla="*/ 0 h 3319431"/>
              <a:gd name="connsiteX2" fmla="*/ 7838275 w 8391525"/>
              <a:gd name="connsiteY2" fmla="*/ 0 h 3319431"/>
              <a:gd name="connsiteX3" fmla="*/ 8391525 w 8391525"/>
              <a:gd name="connsiteY3" fmla="*/ 553250 h 3319431"/>
              <a:gd name="connsiteX4" fmla="*/ 8391525 w 8391525"/>
              <a:gd name="connsiteY4" fmla="*/ 2766181 h 3319431"/>
              <a:gd name="connsiteX5" fmla="*/ 7838275 w 8391525"/>
              <a:gd name="connsiteY5" fmla="*/ 3319431 h 3319431"/>
              <a:gd name="connsiteX6" fmla="*/ 553250 w 8391525"/>
              <a:gd name="connsiteY6" fmla="*/ 3319431 h 3319431"/>
              <a:gd name="connsiteX7" fmla="*/ 0 w 8391525"/>
              <a:gd name="connsiteY7" fmla="*/ 2766181 h 3319431"/>
              <a:gd name="connsiteX8" fmla="*/ 0 w 8391525"/>
              <a:gd name="connsiteY8" fmla="*/ 553250 h 331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1525" h="3319431" fill="none" extrusionOk="0">
                <a:moveTo>
                  <a:pt x="0" y="553250"/>
                </a:moveTo>
                <a:cubicBezTo>
                  <a:pt x="28895" y="212582"/>
                  <a:pt x="216940" y="-7619"/>
                  <a:pt x="553250" y="0"/>
                </a:cubicBezTo>
                <a:cubicBezTo>
                  <a:pt x="2131703" y="18744"/>
                  <a:pt x="4283883" y="-35776"/>
                  <a:pt x="7838275" y="0"/>
                </a:cubicBezTo>
                <a:cubicBezTo>
                  <a:pt x="8160467" y="-3220"/>
                  <a:pt x="8389277" y="204815"/>
                  <a:pt x="8391525" y="553250"/>
                </a:cubicBezTo>
                <a:cubicBezTo>
                  <a:pt x="8478969" y="1566641"/>
                  <a:pt x="8483793" y="2082582"/>
                  <a:pt x="8391525" y="2766181"/>
                </a:cubicBezTo>
                <a:cubicBezTo>
                  <a:pt x="8392112" y="3065741"/>
                  <a:pt x="8134181" y="3295419"/>
                  <a:pt x="7838275" y="3319431"/>
                </a:cubicBezTo>
                <a:cubicBezTo>
                  <a:pt x="6299903" y="3268403"/>
                  <a:pt x="3946348" y="3282352"/>
                  <a:pt x="553250" y="3319431"/>
                </a:cubicBezTo>
                <a:cubicBezTo>
                  <a:pt x="207265" y="3348605"/>
                  <a:pt x="31447" y="3088746"/>
                  <a:pt x="0" y="2766181"/>
                </a:cubicBezTo>
                <a:cubicBezTo>
                  <a:pt x="36009" y="2073285"/>
                  <a:pt x="-149224" y="780332"/>
                  <a:pt x="0" y="553250"/>
                </a:cubicBezTo>
                <a:close/>
              </a:path>
              <a:path w="8391525" h="3319431" stroke="0" extrusionOk="0">
                <a:moveTo>
                  <a:pt x="0" y="553250"/>
                </a:moveTo>
                <a:cubicBezTo>
                  <a:pt x="-45719" y="230919"/>
                  <a:pt x="247744" y="-22242"/>
                  <a:pt x="553250" y="0"/>
                </a:cubicBezTo>
                <a:cubicBezTo>
                  <a:pt x="3863345" y="-88310"/>
                  <a:pt x="6265323" y="-77351"/>
                  <a:pt x="7838275" y="0"/>
                </a:cubicBezTo>
                <a:cubicBezTo>
                  <a:pt x="8199093" y="14629"/>
                  <a:pt x="8346694" y="273226"/>
                  <a:pt x="8391525" y="553250"/>
                </a:cubicBezTo>
                <a:cubicBezTo>
                  <a:pt x="8246555" y="1161248"/>
                  <a:pt x="8403392" y="1740904"/>
                  <a:pt x="8391525" y="2766181"/>
                </a:cubicBezTo>
                <a:cubicBezTo>
                  <a:pt x="8361121" y="3038821"/>
                  <a:pt x="8146075" y="3354886"/>
                  <a:pt x="7838275" y="3319431"/>
                </a:cubicBezTo>
                <a:cubicBezTo>
                  <a:pt x="4289280" y="3440830"/>
                  <a:pt x="2894436" y="3454976"/>
                  <a:pt x="553250" y="3319431"/>
                </a:cubicBezTo>
                <a:cubicBezTo>
                  <a:pt x="278032" y="3312045"/>
                  <a:pt x="462" y="3077640"/>
                  <a:pt x="0" y="2766181"/>
                </a:cubicBezTo>
                <a:cubicBezTo>
                  <a:pt x="-43329" y="2376312"/>
                  <a:pt x="72630" y="1441550"/>
                  <a:pt x="0" y="553250"/>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xmln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endParaRPr kumimoji="0" lang="vi-VN" sz="1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xmlns="" id="{A49EB5DE-9972-4481-7F8E-0FE61BD578F5}"/>
              </a:ext>
            </a:extLst>
          </p:cNvPr>
          <p:cNvSpPr txBox="1"/>
          <p:nvPr/>
        </p:nvSpPr>
        <p:spPr>
          <a:xfrm>
            <a:off x="3914775" y="2690821"/>
            <a:ext cx="7677150" cy="584775"/>
          </a:xfrm>
          <a:prstGeom prst="rect">
            <a:avLst/>
          </a:prstGeom>
          <a:noFill/>
        </p:spPr>
        <p:txBody>
          <a:bodyPr wrap="square" rtlCol="0">
            <a:spAutoFit/>
          </a:bodyPr>
          <a:lstStyle/>
          <a:p>
            <a:pPr lvl="0" algn="just" defTabSz="914173">
              <a:defRPr/>
            </a:pPr>
            <a:r>
              <a:rPr lang="vi-VN" sz="3200" b="1" dirty="0">
                <a:solidFill>
                  <a:srgbClr val="70AD47">
                    <a:lumMod val="75000"/>
                  </a:srgbClr>
                </a:solidFill>
                <a:latin typeface="Calibri" panose="020F0502020204030204" pitchFamily="34" charset="0"/>
                <a:cs typeface="Calibri" panose="020F0502020204030204" pitchFamily="34" charset="0"/>
              </a:rPr>
              <a:t>Số nào có nhiều chữ số hơn thì lớn hơn. </a:t>
            </a:r>
            <a:endParaRPr kumimoji="0" lang="vi-VN" sz="3200" b="1" i="0" u="none" strike="noStrike" kern="1200" cap="none" spc="0" normalizeH="0" baseline="0" noProof="0" dirty="0">
              <a:ln>
                <a:noFill/>
              </a:ln>
              <a:solidFill>
                <a:srgbClr val="70AD47">
                  <a:lumMod val="75000"/>
                </a:srgbClr>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xmlns="" id="{10782226-1CAC-7FFD-1FCC-CE78546C1BED}"/>
              </a:ext>
            </a:extLst>
          </p:cNvPr>
          <p:cNvSpPr txBox="1"/>
          <p:nvPr/>
        </p:nvSpPr>
        <p:spPr>
          <a:xfrm>
            <a:off x="3905250" y="3647088"/>
            <a:ext cx="7715249" cy="1384995"/>
          </a:xfrm>
          <a:prstGeom prst="rect">
            <a:avLst/>
          </a:prstGeom>
          <a:noFill/>
        </p:spPr>
        <p:txBody>
          <a:bodyPr wrap="square" rtlCol="0">
            <a:spAutoFit/>
          </a:bodyPr>
          <a:lstStyle/>
          <a:p>
            <a:pPr lvl="0" algn="just" defTabSz="914173">
              <a:defRPr/>
            </a:pPr>
            <a:r>
              <a:rPr lang="en-US" sz="2800" b="1" dirty="0" err="1">
                <a:solidFill>
                  <a:srgbClr val="70AD47">
                    <a:lumMod val="75000"/>
                  </a:srgbClr>
                </a:solidFill>
                <a:latin typeface="Calibri" panose="020F0502020204030204" pitchFamily="34" charset="0"/>
                <a:cs typeface="Calibri" panose="020F0502020204030204" pitchFamily="34" charset="0"/>
              </a:rPr>
              <a:t>Nếu</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hai</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có</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cùng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chữ</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thì</a:t>
            </a:r>
            <a:r>
              <a:rPr lang="en-US" sz="2800" b="1" dirty="0">
                <a:solidFill>
                  <a:srgbClr val="70AD47">
                    <a:lumMod val="75000"/>
                  </a:srgbClr>
                </a:solidFill>
                <a:latin typeface="Calibri" panose="020F0502020204030204" pitchFamily="34" charset="0"/>
                <a:cs typeface="Calibri" panose="020F0502020204030204" pitchFamily="34" charset="0"/>
              </a:rPr>
              <a:t> so </a:t>
            </a:r>
            <a:r>
              <a:rPr lang="en-US" sz="2800" b="1" dirty="0" err="1">
                <a:solidFill>
                  <a:srgbClr val="70AD47">
                    <a:lumMod val="75000"/>
                  </a:srgbClr>
                </a:solidFill>
                <a:latin typeface="Calibri" panose="020F0502020204030204" pitchFamily="34" charset="0"/>
                <a:cs typeface="Calibri" panose="020F0502020204030204" pitchFamily="34" charset="0"/>
              </a:rPr>
              <a:t>sánh</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từng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cặp</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chữ</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ở </a:t>
            </a:r>
            <a:r>
              <a:rPr lang="en-US" sz="2800" b="1" dirty="0" err="1">
                <a:solidFill>
                  <a:srgbClr val="70AD47">
                    <a:lumMod val="75000"/>
                  </a:srgbClr>
                </a:solidFill>
                <a:latin typeface="Calibri" panose="020F0502020204030204" pitchFamily="34" charset="0"/>
                <a:cs typeface="Calibri" panose="020F0502020204030204" pitchFamily="34" charset="0"/>
              </a:rPr>
              <a:t>cùng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một</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hàng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kể</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từ</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trái</a:t>
            </a:r>
            <a:r>
              <a:rPr lang="en-US" sz="2800" b="1" dirty="0">
                <a:solidFill>
                  <a:srgbClr val="70AD47">
                    <a:lumMod val="75000"/>
                  </a:srgbClr>
                </a:solidFill>
                <a:latin typeface="Calibri" panose="020F0502020204030204" pitchFamily="34" charset="0"/>
                <a:cs typeface="Calibri" panose="020F0502020204030204" pitchFamily="34" charset="0"/>
              </a:rPr>
              <a:t> sang </a:t>
            </a:r>
            <a:r>
              <a:rPr lang="en-US" sz="2800" b="1" dirty="0" err="1">
                <a:solidFill>
                  <a:srgbClr val="70AD47">
                    <a:lumMod val="75000"/>
                  </a:srgbClr>
                </a:solidFill>
                <a:latin typeface="Calibri" panose="020F0502020204030204" pitchFamily="34" charset="0"/>
                <a:cs typeface="Calibri" panose="020F0502020204030204" pitchFamily="34" charset="0"/>
              </a:rPr>
              <a:t>phải</a:t>
            </a:r>
            <a:r>
              <a:rPr lang="en-US" sz="2800" b="1" dirty="0">
                <a:solidFill>
                  <a:srgbClr val="70AD47">
                    <a:lumMod val="75000"/>
                  </a:srgbClr>
                </a:solidFill>
                <a:latin typeface="Calibri" panose="020F0502020204030204" pitchFamily="34" charset="0"/>
                <a:cs typeface="Calibri" panose="020F0502020204030204" pitchFamily="34" charset="0"/>
              </a:rPr>
              <a:t>.</a:t>
            </a:r>
          </a:p>
          <a:p>
            <a:pPr lvl="0" algn="just" defTabSz="914173">
              <a:defRPr/>
            </a:pPr>
            <a:r>
              <a:rPr lang="en-US" sz="2800" b="1" dirty="0" err="1">
                <a:solidFill>
                  <a:srgbClr val="70AD47">
                    <a:lumMod val="75000"/>
                  </a:srgbClr>
                </a:solidFill>
                <a:latin typeface="Calibri" panose="020F0502020204030204" pitchFamily="34" charset="0"/>
                <a:cs typeface="Calibri" panose="020F0502020204030204" pitchFamily="34" charset="0"/>
              </a:rPr>
              <a:t>Chẳng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hạn</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vì</a:t>
            </a:r>
            <a:r>
              <a:rPr lang="en-US" sz="2800" b="1" dirty="0">
                <a:solidFill>
                  <a:srgbClr val="70AD47">
                    <a:lumMod val="75000"/>
                  </a:srgbClr>
                </a:solidFill>
                <a:latin typeface="Calibri" panose="020F0502020204030204" pitchFamily="34" charset="0"/>
                <a:cs typeface="Calibri" panose="020F0502020204030204" pitchFamily="34" charset="0"/>
              </a:rPr>
              <a:t> 2 &gt; 1 </a:t>
            </a:r>
            <a:r>
              <a:rPr lang="en-US" sz="2800" b="1" dirty="0" err="1">
                <a:solidFill>
                  <a:srgbClr val="70AD47">
                    <a:lumMod val="75000"/>
                  </a:srgbClr>
                </a:solidFill>
                <a:latin typeface="Calibri" panose="020F0502020204030204" pitchFamily="34" charset="0"/>
                <a:cs typeface="Calibri" panose="020F0502020204030204" pitchFamily="34" charset="0"/>
              </a:rPr>
              <a:t>nên</a:t>
            </a:r>
            <a:r>
              <a:rPr lang="en-US" sz="2800" b="1" dirty="0">
                <a:solidFill>
                  <a:srgbClr val="70AD47">
                    <a:lumMod val="75000"/>
                  </a:srgbClr>
                </a:solidFill>
                <a:latin typeface="Calibri" panose="020F0502020204030204" pitchFamily="34" charset="0"/>
                <a:cs typeface="Calibri" panose="020F0502020204030204" pitchFamily="34" charset="0"/>
              </a:rPr>
              <a:t> 230 000 000 &gt; 108 000 000.</a:t>
            </a:r>
            <a:endParaRPr kumimoji="0" lang="vi-VN" sz="2800" b="1" i="0" u="none" strike="noStrike" kern="1200" cap="none" spc="0" normalizeH="0" baseline="0" noProof="0" dirty="0">
              <a:ln>
                <a:noFill/>
              </a:ln>
              <a:solidFill>
                <a:srgbClr val="70AD47">
                  <a:lumMod val="75000"/>
                </a:srgbClr>
              </a:solidFill>
              <a:effectLst/>
              <a:uLnTx/>
              <a:uFillTx/>
              <a:latin typeface="Calibri" panose="020F0502020204030204" pitchFamily="34" charset="0"/>
              <a:cs typeface="Calibri" panose="020F0502020204030204" pitchFamily="34" charset="0"/>
            </a:endParaRPr>
          </a:p>
        </p:txBody>
      </p:sp>
      <p:pic>
        <p:nvPicPr>
          <p:cNvPr id="5" name="Picture 2" descr="tick-xanh - Cách Bỏ Thuốc Lá Trong 5 Ngày - Cai Thuốc Lá Hiệu Quả">
            <a:extLst>
              <a:ext uri="{FF2B5EF4-FFF2-40B4-BE49-F238E27FC236}">
                <a16:creationId xmlns:a16="http://schemas.microsoft.com/office/drawing/2014/main" xmlns="" id="{A5B29894-5A9A-1A35-4EB7-8F454813689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352301" y="2661451"/>
            <a:ext cx="662771" cy="6627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ick-xanh - Cách Bỏ Thuốc Lá Trong 5 Ngày - Cai Thuốc Lá Hiệu Quả">
            <a:extLst>
              <a:ext uri="{FF2B5EF4-FFF2-40B4-BE49-F238E27FC236}">
                <a16:creationId xmlns:a16="http://schemas.microsoft.com/office/drawing/2014/main" xmlns="" id="{4822054D-13E9-F41F-47C8-D9955EEA4AD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361826" y="3628038"/>
            <a:ext cx="668549" cy="662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18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xmlns="" id="{330DC5C3-CD23-4C0B-8B70-01CA92567273}"/>
              </a:ext>
            </a:extLst>
          </p:cNvPr>
          <p:cNvSpPr/>
          <p:nvPr/>
        </p:nvSpPr>
        <p:spPr>
          <a:xfrm>
            <a:off x="1367031" y="180975"/>
            <a:ext cx="9348594" cy="2038349"/>
          </a:xfrm>
          <a:custGeom>
            <a:avLst/>
            <a:gdLst>
              <a:gd name="connsiteX0" fmla="*/ 0 w 9348594"/>
              <a:gd name="connsiteY0" fmla="*/ 339732 h 2038349"/>
              <a:gd name="connsiteX1" fmla="*/ 339732 w 9348594"/>
              <a:gd name="connsiteY1" fmla="*/ 0 h 2038349"/>
              <a:gd name="connsiteX2" fmla="*/ 1558099 w 9348594"/>
              <a:gd name="connsiteY2" fmla="*/ 0 h 2038349"/>
              <a:gd name="connsiteX3" fmla="*/ 1558099 w 9348594"/>
              <a:gd name="connsiteY3" fmla="*/ 0 h 2038349"/>
              <a:gd name="connsiteX4" fmla="*/ 3895248 w 9348594"/>
              <a:gd name="connsiteY4" fmla="*/ 0 h 2038349"/>
              <a:gd name="connsiteX5" fmla="*/ 9008862 w 9348594"/>
              <a:gd name="connsiteY5" fmla="*/ 0 h 2038349"/>
              <a:gd name="connsiteX6" fmla="*/ 9348594 w 9348594"/>
              <a:gd name="connsiteY6" fmla="*/ 339732 h 2038349"/>
              <a:gd name="connsiteX7" fmla="*/ 9348594 w 9348594"/>
              <a:gd name="connsiteY7" fmla="*/ 1189037 h 2038349"/>
              <a:gd name="connsiteX8" fmla="*/ 9348594 w 9348594"/>
              <a:gd name="connsiteY8" fmla="*/ 1189037 h 2038349"/>
              <a:gd name="connsiteX9" fmla="*/ 9348594 w 9348594"/>
              <a:gd name="connsiteY9" fmla="*/ 1698624 h 2038349"/>
              <a:gd name="connsiteX10" fmla="*/ 9348594 w 9348594"/>
              <a:gd name="connsiteY10" fmla="*/ 1698617 h 2038349"/>
              <a:gd name="connsiteX11" fmla="*/ 9008862 w 9348594"/>
              <a:gd name="connsiteY11" fmla="*/ 2038349 h 2038349"/>
              <a:gd name="connsiteX12" fmla="*/ 3895248 w 9348594"/>
              <a:gd name="connsiteY12" fmla="*/ 2038349 h 2038349"/>
              <a:gd name="connsiteX13" fmla="*/ 1180634 w 9348594"/>
              <a:gd name="connsiteY13" fmla="*/ 2728717 h 2038349"/>
              <a:gd name="connsiteX14" fmla="*/ 1558099 w 9348594"/>
              <a:gd name="connsiteY14" fmla="*/ 2038349 h 2038349"/>
              <a:gd name="connsiteX15" fmla="*/ 339732 w 9348594"/>
              <a:gd name="connsiteY15" fmla="*/ 2038349 h 2038349"/>
              <a:gd name="connsiteX16" fmla="*/ 0 w 9348594"/>
              <a:gd name="connsiteY16" fmla="*/ 1698617 h 2038349"/>
              <a:gd name="connsiteX17" fmla="*/ 0 w 9348594"/>
              <a:gd name="connsiteY17" fmla="*/ 1698624 h 2038349"/>
              <a:gd name="connsiteX18" fmla="*/ 0 w 9348594"/>
              <a:gd name="connsiteY18" fmla="*/ 1189037 h 2038349"/>
              <a:gd name="connsiteX19" fmla="*/ 0 w 9348594"/>
              <a:gd name="connsiteY19" fmla="*/ 1189037 h 2038349"/>
              <a:gd name="connsiteX20" fmla="*/ 0 w 9348594"/>
              <a:gd name="connsiteY20" fmla="*/ 339732 h 20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48594" h="2038349" fill="none" extrusionOk="0">
                <a:moveTo>
                  <a:pt x="0" y="339732"/>
                </a:moveTo>
                <a:cubicBezTo>
                  <a:pt x="-5612" y="140461"/>
                  <a:pt x="150817" y="10463"/>
                  <a:pt x="339732" y="0"/>
                </a:cubicBezTo>
                <a:cubicBezTo>
                  <a:pt x="493954" y="-58135"/>
                  <a:pt x="1216369" y="-17801"/>
                  <a:pt x="1558099" y="0"/>
                </a:cubicBezTo>
                <a:lnTo>
                  <a:pt x="1558099" y="0"/>
                </a:lnTo>
                <a:cubicBezTo>
                  <a:pt x="2439933" y="-55675"/>
                  <a:pt x="3552319" y="95910"/>
                  <a:pt x="3895248" y="0"/>
                </a:cubicBezTo>
                <a:cubicBezTo>
                  <a:pt x="6149551" y="-78244"/>
                  <a:pt x="8304664" y="115028"/>
                  <a:pt x="9008862" y="0"/>
                </a:cubicBezTo>
                <a:cubicBezTo>
                  <a:pt x="9172139" y="-3954"/>
                  <a:pt x="9344342" y="151756"/>
                  <a:pt x="9348594" y="339732"/>
                </a:cubicBezTo>
                <a:cubicBezTo>
                  <a:pt x="9284475" y="624511"/>
                  <a:pt x="9388132" y="1008911"/>
                  <a:pt x="9348594" y="1189037"/>
                </a:cubicBezTo>
                <a:lnTo>
                  <a:pt x="9348594" y="1189037"/>
                </a:lnTo>
                <a:cubicBezTo>
                  <a:pt x="9380617" y="1407089"/>
                  <a:pt x="9332887" y="1525085"/>
                  <a:pt x="9348594" y="1698624"/>
                </a:cubicBezTo>
                <a:lnTo>
                  <a:pt x="9348594" y="1698617"/>
                </a:lnTo>
                <a:cubicBezTo>
                  <a:pt x="9373074" y="1909669"/>
                  <a:pt x="9178810" y="2035589"/>
                  <a:pt x="9008862" y="2038349"/>
                </a:cubicBezTo>
                <a:cubicBezTo>
                  <a:pt x="8318707" y="2093902"/>
                  <a:pt x="4713517" y="2015878"/>
                  <a:pt x="3895248" y="2038349"/>
                </a:cubicBezTo>
                <a:cubicBezTo>
                  <a:pt x="3378312" y="2006608"/>
                  <a:pt x="2464976" y="2392244"/>
                  <a:pt x="1180634" y="2728717"/>
                </a:cubicBezTo>
                <a:cubicBezTo>
                  <a:pt x="1261647" y="2462712"/>
                  <a:pt x="1490922" y="2197301"/>
                  <a:pt x="1558099" y="2038349"/>
                </a:cubicBezTo>
                <a:cubicBezTo>
                  <a:pt x="1252386" y="1969141"/>
                  <a:pt x="691876" y="2086415"/>
                  <a:pt x="339732" y="2038349"/>
                </a:cubicBezTo>
                <a:cubicBezTo>
                  <a:pt x="152943" y="2001695"/>
                  <a:pt x="36290" y="1887354"/>
                  <a:pt x="0" y="1698617"/>
                </a:cubicBezTo>
                <a:lnTo>
                  <a:pt x="0" y="1698624"/>
                </a:lnTo>
                <a:cubicBezTo>
                  <a:pt x="22271" y="1445843"/>
                  <a:pt x="-40694" y="1389318"/>
                  <a:pt x="0" y="1189037"/>
                </a:cubicBezTo>
                <a:lnTo>
                  <a:pt x="0" y="1189037"/>
                </a:lnTo>
                <a:cubicBezTo>
                  <a:pt x="19279" y="894490"/>
                  <a:pt x="-24758" y="600736"/>
                  <a:pt x="0" y="339732"/>
                </a:cubicBezTo>
                <a:close/>
              </a:path>
              <a:path w="9348594" h="2038349" stroke="0" extrusionOk="0">
                <a:moveTo>
                  <a:pt x="0" y="339732"/>
                </a:moveTo>
                <a:cubicBezTo>
                  <a:pt x="9899" y="148131"/>
                  <a:pt x="125653" y="1298"/>
                  <a:pt x="339732" y="0"/>
                </a:cubicBezTo>
                <a:cubicBezTo>
                  <a:pt x="649361" y="-2281"/>
                  <a:pt x="1383594" y="73239"/>
                  <a:pt x="1558099" y="0"/>
                </a:cubicBezTo>
                <a:lnTo>
                  <a:pt x="1558099" y="0"/>
                </a:lnTo>
                <a:cubicBezTo>
                  <a:pt x="2677867" y="-111542"/>
                  <a:pt x="3203605" y="18925"/>
                  <a:pt x="3895248" y="0"/>
                </a:cubicBezTo>
                <a:cubicBezTo>
                  <a:pt x="5080716" y="-154272"/>
                  <a:pt x="7503294" y="-5549"/>
                  <a:pt x="9008862" y="0"/>
                </a:cubicBezTo>
                <a:cubicBezTo>
                  <a:pt x="9172944" y="13122"/>
                  <a:pt x="9356807" y="151614"/>
                  <a:pt x="9348594" y="339732"/>
                </a:cubicBezTo>
                <a:cubicBezTo>
                  <a:pt x="9337497" y="676001"/>
                  <a:pt x="9418639" y="819326"/>
                  <a:pt x="9348594" y="1189037"/>
                </a:cubicBezTo>
                <a:lnTo>
                  <a:pt x="9348594" y="1189037"/>
                </a:lnTo>
                <a:cubicBezTo>
                  <a:pt x="9307635" y="1271993"/>
                  <a:pt x="9334596" y="1504843"/>
                  <a:pt x="9348594" y="1698624"/>
                </a:cubicBezTo>
                <a:lnTo>
                  <a:pt x="9348594" y="1698617"/>
                </a:lnTo>
                <a:cubicBezTo>
                  <a:pt x="9356365" y="1872530"/>
                  <a:pt x="9207512" y="2049864"/>
                  <a:pt x="9008862" y="2038349"/>
                </a:cubicBezTo>
                <a:cubicBezTo>
                  <a:pt x="7967177" y="2018522"/>
                  <a:pt x="6288276" y="2110055"/>
                  <a:pt x="3895248" y="2038349"/>
                </a:cubicBezTo>
                <a:cubicBezTo>
                  <a:pt x="2940086" y="2235080"/>
                  <a:pt x="2183289" y="2582092"/>
                  <a:pt x="1180634" y="2728717"/>
                </a:cubicBezTo>
                <a:cubicBezTo>
                  <a:pt x="1273028" y="2671170"/>
                  <a:pt x="1522291" y="2245968"/>
                  <a:pt x="1558099" y="2038349"/>
                </a:cubicBezTo>
                <a:cubicBezTo>
                  <a:pt x="1314047" y="1952549"/>
                  <a:pt x="945984" y="2099198"/>
                  <a:pt x="339732" y="2038349"/>
                </a:cubicBezTo>
                <a:cubicBezTo>
                  <a:pt x="172193" y="2044699"/>
                  <a:pt x="1776" y="1892963"/>
                  <a:pt x="0" y="1698617"/>
                </a:cubicBezTo>
                <a:lnTo>
                  <a:pt x="0" y="1698624"/>
                </a:lnTo>
                <a:cubicBezTo>
                  <a:pt x="-38504" y="1625339"/>
                  <a:pt x="25668" y="1259675"/>
                  <a:pt x="0" y="1189037"/>
                </a:cubicBezTo>
                <a:lnTo>
                  <a:pt x="0" y="1189037"/>
                </a:lnTo>
                <a:cubicBezTo>
                  <a:pt x="-65764" y="857965"/>
                  <a:pt x="-25794" y="450765"/>
                  <a:pt x="0" y="339732"/>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b="1" u="sng" dirty="0">
                <a:solidFill>
                  <a:prstClr val="black"/>
                </a:solidFill>
                <a:latin typeface="Calibri" panose="020F0502020204030204" pitchFamily="34" charset="0"/>
                <a:cs typeface="Calibri" panose="020F0502020204030204" pitchFamily="34" charset="0"/>
              </a:rPr>
              <a:t>Ví dụ: </a:t>
            </a:r>
            <a:r>
              <a:rPr lang="vi-VN" sz="3200" dirty="0">
                <a:solidFill>
                  <a:prstClr val="black"/>
                </a:solidFill>
                <a:latin typeface="Calibri" panose="020F0502020204030204" pitchFamily="34" charset="0"/>
                <a:cs typeface="Calibri" panose="020F0502020204030204" pitchFamily="34" charset="0"/>
              </a:rPr>
              <a:t>Cho khoảng cách từ Trái Đất đến Mặt Trời là 149 600 000 km, khoảng cách từ sao Mộc đến Mặt Trời là 741 510 000 km. Em hãy so sánh và cho biết hành tinh nào cách xa Mặt Trời hơn.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xmlns="" id="{3E8B6CB6-8099-4F9E-A425-25277FF24524}"/>
              </a:ext>
            </a:extLst>
          </p:cNvPr>
          <p:cNvSpPr/>
          <p:nvPr/>
        </p:nvSpPr>
        <p:spPr>
          <a:xfrm>
            <a:off x="4133850" y="2748979"/>
            <a:ext cx="5419725" cy="1480121"/>
          </a:xfrm>
          <a:custGeom>
            <a:avLst/>
            <a:gdLst>
              <a:gd name="connsiteX0" fmla="*/ 0 w 5419725"/>
              <a:gd name="connsiteY0" fmla="*/ 246692 h 1480121"/>
              <a:gd name="connsiteX1" fmla="*/ 246692 w 5419725"/>
              <a:gd name="connsiteY1" fmla="*/ 0 h 1480121"/>
              <a:gd name="connsiteX2" fmla="*/ 3161506 w 5419725"/>
              <a:gd name="connsiteY2" fmla="*/ 0 h 1480121"/>
              <a:gd name="connsiteX3" fmla="*/ 3161506 w 5419725"/>
              <a:gd name="connsiteY3" fmla="*/ 0 h 1480121"/>
              <a:gd name="connsiteX4" fmla="*/ 4516438 w 5419725"/>
              <a:gd name="connsiteY4" fmla="*/ 0 h 1480121"/>
              <a:gd name="connsiteX5" fmla="*/ 5173033 w 5419725"/>
              <a:gd name="connsiteY5" fmla="*/ 0 h 1480121"/>
              <a:gd name="connsiteX6" fmla="*/ 5419725 w 5419725"/>
              <a:gd name="connsiteY6" fmla="*/ 246692 h 1480121"/>
              <a:gd name="connsiteX7" fmla="*/ 5419725 w 5419725"/>
              <a:gd name="connsiteY7" fmla="*/ 863404 h 1480121"/>
              <a:gd name="connsiteX8" fmla="*/ 5419725 w 5419725"/>
              <a:gd name="connsiteY8" fmla="*/ 863404 h 1480121"/>
              <a:gd name="connsiteX9" fmla="*/ 5419725 w 5419725"/>
              <a:gd name="connsiteY9" fmla="*/ 1233434 h 1480121"/>
              <a:gd name="connsiteX10" fmla="*/ 5419725 w 5419725"/>
              <a:gd name="connsiteY10" fmla="*/ 1233429 h 1480121"/>
              <a:gd name="connsiteX11" fmla="*/ 5173033 w 5419725"/>
              <a:gd name="connsiteY11" fmla="*/ 1480121 h 1480121"/>
              <a:gd name="connsiteX12" fmla="*/ 4516438 w 5419725"/>
              <a:gd name="connsiteY12" fmla="*/ 1480121 h 1480121"/>
              <a:gd name="connsiteX13" fmla="*/ 5697648 w 5419725"/>
              <a:gd name="connsiteY13" fmla="*/ 1719827 h 1480121"/>
              <a:gd name="connsiteX14" fmla="*/ 3161506 w 5419725"/>
              <a:gd name="connsiteY14" fmla="*/ 1480121 h 1480121"/>
              <a:gd name="connsiteX15" fmla="*/ 246692 w 5419725"/>
              <a:gd name="connsiteY15" fmla="*/ 1480121 h 1480121"/>
              <a:gd name="connsiteX16" fmla="*/ 0 w 5419725"/>
              <a:gd name="connsiteY16" fmla="*/ 1233429 h 1480121"/>
              <a:gd name="connsiteX17" fmla="*/ 0 w 5419725"/>
              <a:gd name="connsiteY17" fmla="*/ 1233434 h 1480121"/>
              <a:gd name="connsiteX18" fmla="*/ 0 w 5419725"/>
              <a:gd name="connsiteY18" fmla="*/ 863404 h 1480121"/>
              <a:gd name="connsiteX19" fmla="*/ 0 w 5419725"/>
              <a:gd name="connsiteY19" fmla="*/ 863404 h 1480121"/>
              <a:gd name="connsiteX20" fmla="*/ 0 w 5419725"/>
              <a:gd name="connsiteY20" fmla="*/ 246692 h 14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19725" h="1480121" fill="none" extrusionOk="0">
                <a:moveTo>
                  <a:pt x="0" y="246692"/>
                </a:moveTo>
                <a:cubicBezTo>
                  <a:pt x="-6020" y="97959"/>
                  <a:pt x="107753" y="21935"/>
                  <a:pt x="246692" y="0"/>
                </a:cubicBezTo>
                <a:cubicBezTo>
                  <a:pt x="948794" y="-61564"/>
                  <a:pt x="2046320" y="-155430"/>
                  <a:pt x="3161506" y="0"/>
                </a:cubicBezTo>
                <a:lnTo>
                  <a:pt x="3161506" y="0"/>
                </a:lnTo>
                <a:cubicBezTo>
                  <a:pt x="3456089" y="-79089"/>
                  <a:pt x="4272729" y="56328"/>
                  <a:pt x="4516438" y="0"/>
                </a:cubicBezTo>
                <a:cubicBezTo>
                  <a:pt x="4592655" y="-36022"/>
                  <a:pt x="4875482" y="-58719"/>
                  <a:pt x="5173033" y="0"/>
                </a:cubicBezTo>
                <a:cubicBezTo>
                  <a:pt x="5306213" y="-497"/>
                  <a:pt x="5407023" y="109411"/>
                  <a:pt x="5419725" y="246692"/>
                </a:cubicBezTo>
                <a:cubicBezTo>
                  <a:pt x="5419311" y="535383"/>
                  <a:pt x="5447220" y="575325"/>
                  <a:pt x="5419725" y="863404"/>
                </a:cubicBezTo>
                <a:lnTo>
                  <a:pt x="5419725" y="863404"/>
                </a:lnTo>
                <a:cubicBezTo>
                  <a:pt x="5442464" y="1045788"/>
                  <a:pt x="5444795" y="1075950"/>
                  <a:pt x="5419725" y="1233434"/>
                </a:cubicBezTo>
                <a:lnTo>
                  <a:pt x="5419725" y="1233429"/>
                </a:lnTo>
                <a:cubicBezTo>
                  <a:pt x="5435804" y="1385057"/>
                  <a:pt x="5305231" y="1479489"/>
                  <a:pt x="5173033" y="1480121"/>
                </a:cubicBezTo>
                <a:cubicBezTo>
                  <a:pt x="5088160" y="1436067"/>
                  <a:pt x="4786974" y="1434629"/>
                  <a:pt x="4516438" y="1480121"/>
                </a:cubicBezTo>
                <a:cubicBezTo>
                  <a:pt x="4716836" y="1495447"/>
                  <a:pt x="5539070" y="1681838"/>
                  <a:pt x="5697648" y="1719827"/>
                </a:cubicBezTo>
                <a:cubicBezTo>
                  <a:pt x="5231095" y="1689275"/>
                  <a:pt x="4180209" y="1470713"/>
                  <a:pt x="3161506" y="1480121"/>
                </a:cubicBezTo>
                <a:cubicBezTo>
                  <a:pt x="2426969" y="1538580"/>
                  <a:pt x="1422622" y="1317689"/>
                  <a:pt x="246692" y="1480121"/>
                </a:cubicBezTo>
                <a:cubicBezTo>
                  <a:pt x="110540" y="1476124"/>
                  <a:pt x="2560" y="1369751"/>
                  <a:pt x="0" y="1233429"/>
                </a:cubicBezTo>
                <a:lnTo>
                  <a:pt x="0" y="1233434"/>
                </a:lnTo>
                <a:cubicBezTo>
                  <a:pt x="-26744" y="1107748"/>
                  <a:pt x="8475" y="979911"/>
                  <a:pt x="0" y="863404"/>
                </a:cubicBezTo>
                <a:lnTo>
                  <a:pt x="0" y="863404"/>
                </a:lnTo>
                <a:cubicBezTo>
                  <a:pt x="-19210" y="622405"/>
                  <a:pt x="20865" y="505269"/>
                  <a:pt x="0" y="246692"/>
                </a:cubicBezTo>
                <a:close/>
              </a:path>
              <a:path w="5419725" h="1480121" stroke="0" extrusionOk="0">
                <a:moveTo>
                  <a:pt x="0" y="246692"/>
                </a:moveTo>
                <a:cubicBezTo>
                  <a:pt x="12007" y="105630"/>
                  <a:pt x="97094" y="655"/>
                  <a:pt x="246692" y="0"/>
                </a:cubicBezTo>
                <a:cubicBezTo>
                  <a:pt x="1147676" y="120733"/>
                  <a:pt x="2033431" y="-81149"/>
                  <a:pt x="3161506" y="0"/>
                </a:cubicBezTo>
                <a:lnTo>
                  <a:pt x="3161506" y="0"/>
                </a:lnTo>
                <a:cubicBezTo>
                  <a:pt x="3522169" y="38827"/>
                  <a:pt x="3969658" y="-59186"/>
                  <a:pt x="4516438" y="0"/>
                </a:cubicBezTo>
                <a:cubicBezTo>
                  <a:pt x="4794983" y="-34227"/>
                  <a:pt x="5048230" y="-57403"/>
                  <a:pt x="5173033" y="0"/>
                </a:cubicBezTo>
                <a:cubicBezTo>
                  <a:pt x="5297718" y="6441"/>
                  <a:pt x="5442635" y="109084"/>
                  <a:pt x="5419725" y="246692"/>
                </a:cubicBezTo>
                <a:cubicBezTo>
                  <a:pt x="5377090" y="466810"/>
                  <a:pt x="5384282" y="732556"/>
                  <a:pt x="5419725" y="863404"/>
                </a:cubicBezTo>
                <a:lnTo>
                  <a:pt x="5419725" y="863404"/>
                </a:lnTo>
                <a:cubicBezTo>
                  <a:pt x="5407611" y="902244"/>
                  <a:pt x="5408263" y="1122808"/>
                  <a:pt x="5419725" y="1233434"/>
                </a:cubicBezTo>
                <a:lnTo>
                  <a:pt x="5419725" y="1233429"/>
                </a:lnTo>
                <a:cubicBezTo>
                  <a:pt x="5431960" y="1348080"/>
                  <a:pt x="5321208" y="1492587"/>
                  <a:pt x="5173033" y="1480121"/>
                </a:cubicBezTo>
                <a:cubicBezTo>
                  <a:pt x="4894538" y="1477666"/>
                  <a:pt x="4723634" y="1533006"/>
                  <a:pt x="4516438" y="1480121"/>
                </a:cubicBezTo>
                <a:cubicBezTo>
                  <a:pt x="4800760" y="1483023"/>
                  <a:pt x="5437797" y="1705660"/>
                  <a:pt x="5697648" y="1719827"/>
                </a:cubicBezTo>
                <a:cubicBezTo>
                  <a:pt x="4752680" y="1755067"/>
                  <a:pt x="3555052" y="1585509"/>
                  <a:pt x="3161506" y="1480121"/>
                </a:cubicBezTo>
                <a:cubicBezTo>
                  <a:pt x="1874270" y="1617968"/>
                  <a:pt x="647407" y="1598235"/>
                  <a:pt x="246692" y="1480121"/>
                </a:cubicBezTo>
                <a:cubicBezTo>
                  <a:pt x="113484" y="1481081"/>
                  <a:pt x="1658" y="1375945"/>
                  <a:pt x="0" y="1233429"/>
                </a:cubicBezTo>
                <a:lnTo>
                  <a:pt x="0" y="1233434"/>
                </a:lnTo>
                <a:cubicBezTo>
                  <a:pt x="-5935" y="1067910"/>
                  <a:pt x="26841" y="974827"/>
                  <a:pt x="0" y="863404"/>
                </a:cubicBezTo>
                <a:lnTo>
                  <a:pt x="0" y="863404"/>
                </a:lnTo>
                <a:cubicBezTo>
                  <a:pt x="21860" y="590564"/>
                  <a:pt x="-17359" y="404064"/>
                  <a:pt x="0" y="246692"/>
                </a:cubicBezTo>
                <a:close/>
              </a:path>
            </a:pathLst>
          </a:custGeom>
          <a:solidFill>
            <a:schemeClr val="bg1"/>
          </a:solidFill>
          <a:ln w="38100">
            <a:solidFill>
              <a:srgbClr val="FF33CC"/>
            </a:solidFill>
            <a:extLst>
              <a:ext uri="{C807C97D-BFC1-408E-A445-0C87EB9F89A2}">
                <ask:lineSketchStyleProps xmlns:ask="http://schemas.microsoft.com/office/drawing/2018/sketchyshapes" xmlns="" sd="2287542700">
                  <a:prstGeom prst="wedgeRoundRectCallout">
                    <a:avLst>
                      <a:gd name="adj1" fmla="val 55128"/>
                      <a:gd name="adj2" fmla="val 66195"/>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149 600 000 &lt; 741</a:t>
            </a:r>
            <a:r>
              <a:rPr kumimoji="0" lang="en-US" sz="3200" b="0" i="0" u="none" strike="noStrike" kern="1200" cap="none" spc="0" normalizeH="0" noProof="0" dirty="0">
                <a:ln>
                  <a:noFill/>
                </a:ln>
                <a:solidFill>
                  <a:prstClr val="black"/>
                </a:solidFill>
                <a:effectLst/>
                <a:uLnTx/>
                <a:uFillTx/>
                <a:latin typeface="Calibri"/>
                <a:ea typeface="+mn-ea"/>
                <a:cs typeface="+mn-cs"/>
              </a:rPr>
              <a:t> 510 000</a:t>
            </a:r>
          </a:p>
          <a:p>
            <a:pPr lvl="0" algn="ctr">
              <a:defRPr/>
            </a:pPr>
            <a:r>
              <a:rPr lang="vi-VN" sz="3200" dirty="0">
                <a:solidFill>
                  <a:prstClr val="black"/>
                </a:solidFill>
                <a:latin typeface="Calibri"/>
              </a:rPr>
              <a:t>Sao Mộc cách xa Mặt Trời hơn</a:t>
            </a:r>
            <a:r>
              <a:rPr lang="en-US" sz="3200" dirty="0">
                <a:solidFill>
                  <a:prstClr val="black"/>
                </a:solidFill>
                <a:latin typeface="Calibri"/>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xmlns="" id="{21D67868-0335-4A16-9B94-2CB35151CB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61630" y="2075832"/>
            <a:ext cx="4910310" cy="4910310"/>
          </a:xfrm>
          <a:prstGeom prst="rect">
            <a:avLst/>
          </a:prstGeom>
        </p:spPr>
      </p:pic>
      <p:pic>
        <p:nvPicPr>
          <p:cNvPr id="22" name="Picture 21">
            <a:extLst>
              <a:ext uri="{FF2B5EF4-FFF2-40B4-BE49-F238E27FC236}">
                <a16:creationId xmlns:a16="http://schemas.microsoft.com/office/drawing/2014/main" xmlns="" id="{A58F625D-1CAE-43DC-8728-D34ED01CE566}"/>
              </a:ext>
            </a:extLst>
          </p:cNvPr>
          <p:cNvPicPr>
            <a:picLocks noChangeAspect="1"/>
          </p:cNvPicPr>
          <p:nvPr/>
        </p:nvPicPr>
        <p:blipFill>
          <a:blip r:embed="rId3"/>
          <a:stretch>
            <a:fillRect/>
          </a:stretch>
        </p:blipFill>
        <p:spPr>
          <a:xfrm>
            <a:off x="9673318" y="3333247"/>
            <a:ext cx="2356138" cy="3403643"/>
          </a:xfrm>
          <a:prstGeom prst="rect">
            <a:avLst/>
          </a:prstGeom>
        </p:spPr>
      </p:pic>
    </p:spTree>
    <p:extLst>
      <p:ext uri="{BB962C8B-B14F-4D97-AF65-F5344CB8AC3E}">
        <p14:creationId xmlns:p14="http://schemas.microsoft.com/office/powerpoint/2010/main" val="171281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bg/>
                                          </p:spTgt>
                                        </p:tgtEl>
                                        <p:attrNameLst>
                                          <p:attrName>style.visibility</p:attrName>
                                        </p:attrNameLst>
                                      </p:cBhvr>
                                      <p:to>
                                        <p:strVal val="visible"/>
                                      </p:to>
                                    </p:set>
                                    <p:animEffect transition="in" filter="wipe(down)">
                                      <p:cBhvr>
                                        <p:cTn id="12" dur="500"/>
                                        <p:tgtEl>
                                          <p:spTgt spid="9">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down)">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DC77CFFD-EFF9-DF83-047B-AEFD23422F9C}"/>
              </a:ext>
            </a:extLst>
          </p:cNvPr>
          <p:cNvPicPr>
            <a:picLocks noChangeAspect="1"/>
          </p:cNvPicPr>
          <p:nvPr/>
        </p:nvPicPr>
        <p:blipFill>
          <a:blip r:embed="rId12"/>
          <a:stretch>
            <a:fillRect/>
          </a:stretch>
        </p:blipFill>
        <p:spPr>
          <a:xfrm>
            <a:off x="3548051" y="3014416"/>
            <a:ext cx="4657748" cy="1286367"/>
          </a:xfrm>
          <a:prstGeom prst="rect">
            <a:avLst/>
          </a:prstGeom>
        </p:spPr>
      </p:pic>
    </p:spTree>
    <p:extLst>
      <p:ext uri="{BB962C8B-B14F-4D97-AF65-F5344CB8AC3E}">
        <p14:creationId xmlns:p14="http://schemas.microsoft.com/office/powerpoint/2010/main" val="260080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xmlns=""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
        <p:nvSpPr>
          <p:cNvPr id="21" name="Hộp Văn bản 7">
            <a:extLst>
              <a:ext uri="{FF2B5EF4-FFF2-40B4-BE49-F238E27FC236}">
                <a16:creationId xmlns:a16="http://schemas.microsoft.com/office/drawing/2014/main" xmlns="" id="{8D539C36-FF33-4AEB-A79C-32E995B33CD0}"/>
              </a:ext>
            </a:extLst>
          </p:cNvPr>
          <p:cNvSpPr txBox="1"/>
          <p:nvPr/>
        </p:nvSpPr>
        <p:spPr>
          <a:xfrm>
            <a:off x="1664724" y="364314"/>
            <a:ext cx="4412226" cy="830997"/>
          </a:xfrm>
          <a:prstGeom prst="rect">
            <a:avLst/>
          </a:prstGeom>
          <a:noFill/>
        </p:spPr>
        <p:txBody>
          <a:bodyPr wrap="square" rtlCol="0">
            <a:spAutoFit/>
          </a:bodyPr>
          <a:lstStyle/>
          <a:p>
            <a:pPr marL="0" marR="0" lvl="0" indent="0" algn="l" defTabSz="914173"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&gt;, &lt;, =</a:t>
            </a:r>
          </a:p>
        </p:txBody>
      </p:sp>
      <p:sp>
        <p:nvSpPr>
          <p:cNvPr id="2" name="Rectangle: Rounded Corners 1">
            <a:extLst>
              <a:ext uri="{FF2B5EF4-FFF2-40B4-BE49-F238E27FC236}">
                <a16:creationId xmlns:a16="http://schemas.microsoft.com/office/drawing/2014/main" xmlns="" id="{CDB2FEA7-28D4-1591-943A-72F121872AB4}"/>
              </a:ext>
            </a:extLst>
          </p:cNvPr>
          <p:cNvSpPr/>
          <p:nvPr/>
        </p:nvSpPr>
        <p:spPr>
          <a:xfrm>
            <a:off x="380999" y="1724026"/>
            <a:ext cx="4552951" cy="2552700"/>
          </a:xfrm>
          <a:prstGeom prst="roundRect">
            <a:avLst/>
          </a:prstGeom>
          <a:solidFill>
            <a:srgbClr val="F7B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xmlns="" id="{81A2A5D5-07F3-26A7-C02D-254EE6304D38}"/>
              </a:ext>
            </a:extLst>
          </p:cNvPr>
          <p:cNvGrpSpPr/>
          <p:nvPr/>
        </p:nvGrpSpPr>
        <p:grpSpPr>
          <a:xfrm>
            <a:off x="447674" y="1905000"/>
            <a:ext cx="4657726" cy="532745"/>
            <a:chOff x="523874" y="1771650"/>
            <a:chExt cx="4657726" cy="532745"/>
          </a:xfrm>
        </p:grpSpPr>
        <p:sp>
          <p:nvSpPr>
            <p:cNvPr id="3" name="TextBox 2">
              <a:extLst>
                <a:ext uri="{FF2B5EF4-FFF2-40B4-BE49-F238E27FC236}">
                  <a16:creationId xmlns:a16="http://schemas.microsoft.com/office/drawing/2014/main" xmlns="" id="{0FDECEF5-81D4-B1D9-745E-6EA9D9F82C81}"/>
                </a:ext>
              </a:extLst>
            </p:cNvPr>
            <p:cNvSpPr txBox="1"/>
            <p:nvPr/>
          </p:nvSpPr>
          <p:spPr>
            <a:xfrm>
              <a:off x="523874" y="1781175"/>
              <a:ext cx="4657726" cy="523220"/>
            </a:xfrm>
            <a:prstGeom prst="rect">
              <a:avLst/>
            </a:prstGeom>
            <a:noFill/>
          </p:spPr>
          <p:txBody>
            <a:bodyPr wrap="square" rtlCol="0">
              <a:spAutoFit/>
            </a:bodyPr>
            <a:lstStyle/>
            <a:p>
              <a:r>
                <a:rPr lang="en-US" sz="2800" dirty="0"/>
                <a:t>278 992 000         278 999</a:t>
              </a:r>
            </a:p>
          </p:txBody>
        </p:sp>
        <p:sp>
          <p:nvSpPr>
            <p:cNvPr id="4" name="Rectangle: Rounded Corners 3">
              <a:extLst>
                <a:ext uri="{FF2B5EF4-FFF2-40B4-BE49-F238E27FC236}">
                  <a16:creationId xmlns:a16="http://schemas.microsoft.com/office/drawing/2014/main" xmlns="" id="{B39BFF18-78E5-26E7-E98B-8011E6A7F819}"/>
                </a:ext>
              </a:extLst>
            </p:cNvPr>
            <p:cNvSpPr/>
            <p:nvPr/>
          </p:nvSpPr>
          <p:spPr>
            <a:xfrm>
              <a:off x="2466975" y="177165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6" name="Group 5">
            <a:extLst>
              <a:ext uri="{FF2B5EF4-FFF2-40B4-BE49-F238E27FC236}">
                <a16:creationId xmlns:a16="http://schemas.microsoft.com/office/drawing/2014/main" xmlns="" id="{3EBB5F4D-F593-6739-B655-5D99E0E1B77F}"/>
              </a:ext>
            </a:extLst>
          </p:cNvPr>
          <p:cNvGrpSpPr/>
          <p:nvPr/>
        </p:nvGrpSpPr>
        <p:grpSpPr>
          <a:xfrm>
            <a:off x="561974" y="2705100"/>
            <a:ext cx="4162425" cy="523220"/>
            <a:chOff x="571499" y="1781175"/>
            <a:chExt cx="4162425" cy="523220"/>
          </a:xfrm>
        </p:grpSpPr>
        <p:sp>
          <p:nvSpPr>
            <p:cNvPr id="7" name="TextBox 6">
              <a:extLst>
                <a:ext uri="{FF2B5EF4-FFF2-40B4-BE49-F238E27FC236}">
                  <a16:creationId xmlns:a16="http://schemas.microsoft.com/office/drawing/2014/main" xmlns="" id="{041F4096-8FBC-A216-537D-9FC3709CF887}"/>
                </a:ext>
              </a:extLst>
            </p:cNvPr>
            <p:cNvSpPr txBox="1"/>
            <p:nvPr/>
          </p:nvSpPr>
          <p:spPr>
            <a:xfrm>
              <a:off x="571499" y="1781175"/>
              <a:ext cx="4162425" cy="523220"/>
            </a:xfrm>
            <a:prstGeom prst="rect">
              <a:avLst/>
            </a:prstGeom>
            <a:noFill/>
          </p:spPr>
          <p:txBody>
            <a:bodyPr wrap="square" rtlCol="0">
              <a:spAutoFit/>
            </a:bodyPr>
            <a:lstStyle/>
            <a:p>
              <a:r>
                <a:rPr lang="en-US" sz="2800" dirty="0"/>
                <a:t>37 338 449        37 839 449</a:t>
              </a:r>
            </a:p>
          </p:txBody>
        </p:sp>
        <p:sp>
          <p:nvSpPr>
            <p:cNvPr id="8" name="Rectangle: Rounded Corners 7">
              <a:extLst>
                <a:ext uri="{FF2B5EF4-FFF2-40B4-BE49-F238E27FC236}">
                  <a16:creationId xmlns:a16="http://schemas.microsoft.com/office/drawing/2014/main" xmlns="" id="{63EFABA3-A892-F721-CD1B-B22429BBD71A}"/>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9" name="Group 8">
            <a:extLst>
              <a:ext uri="{FF2B5EF4-FFF2-40B4-BE49-F238E27FC236}">
                <a16:creationId xmlns:a16="http://schemas.microsoft.com/office/drawing/2014/main" xmlns="" id="{7EB0B4BF-5903-BB31-D333-01E3FB7218C7}"/>
              </a:ext>
            </a:extLst>
          </p:cNvPr>
          <p:cNvGrpSpPr/>
          <p:nvPr/>
        </p:nvGrpSpPr>
        <p:grpSpPr>
          <a:xfrm>
            <a:off x="514349" y="3457575"/>
            <a:ext cx="4162425" cy="523220"/>
            <a:chOff x="571499" y="1781175"/>
            <a:chExt cx="4162425" cy="523220"/>
          </a:xfrm>
        </p:grpSpPr>
        <p:sp>
          <p:nvSpPr>
            <p:cNvPr id="10" name="TextBox 9">
              <a:extLst>
                <a:ext uri="{FF2B5EF4-FFF2-40B4-BE49-F238E27FC236}">
                  <a16:creationId xmlns:a16="http://schemas.microsoft.com/office/drawing/2014/main" xmlns="" id="{3A9FC7FC-EFAE-75B5-7515-245968B74A36}"/>
                </a:ext>
              </a:extLst>
            </p:cNvPr>
            <p:cNvSpPr txBox="1"/>
            <p:nvPr/>
          </p:nvSpPr>
          <p:spPr>
            <a:xfrm>
              <a:off x="571499" y="1781175"/>
              <a:ext cx="4162425" cy="523220"/>
            </a:xfrm>
            <a:prstGeom prst="rect">
              <a:avLst/>
            </a:prstGeom>
            <a:noFill/>
          </p:spPr>
          <p:txBody>
            <a:bodyPr wrap="square" rtlCol="0">
              <a:spAutoFit/>
            </a:bodyPr>
            <a:lstStyle/>
            <a:p>
              <a:r>
                <a:rPr lang="en-US" sz="2800" dirty="0"/>
                <a:t>3 004 000           3 400 000</a:t>
              </a:r>
            </a:p>
          </p:txBody>
        </p:sp>
        <p:sp>
          <p:nvSpPr>
            <p:cNvPr id="11" name="Rectangle: Rounded Corners 10">
              <a:extLst>
                <a:ext uri="{FF2B5EF4-FFF2-40B4-BE49-F238E27FC236}">
                  <a16:creationId xmlns:a16="http://schemas.microsoft.com/office/drawing/2014/main" xmlns="" id="{E8D9ADCD-1100-8C3A-7954-B4303A21690F}"/>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sp>
        <p:nvSpPr>
          <p:cNvPr id="12" name="Rectangle: Rounded Corners 11">
            <a:extLst>
              <a:ext uri="{FF2B5EF4-FFF2-40B4-BE49-F238E27FC236}">
                <a16:creationId xmlns:a16="http://schemas.microsoft.com/office/drawing/2014/main" xmlns="" id="{7078F784-9948-20B8-AA4A-50082805BB9A}"/>
              </a:ext>
            </a:extLst>
          </p:cNvPr>
          <p:cNvSpPr/>
          <p:nvPr/>
        </p:nvSpPr>
        <p:spPr>
          <a:xfrm>
            <a:off x="5200649" y="1752601"/>
            <a:ext cx="6591301" cy="2924174"/>
          </a:xfrm>
          <a:prstGeom prst="roundRect">
            <a:avLst/>
          </a:prstGeom>
          <a:solidFill>
            <a:srgbClr val="F7B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xmlns="" id="{E9690711-32C5-0FF6-C5AC-868ED2E0E53B}"/>
              </a:ext>
            </a:extLst>
          </p:cNvPr>
          <p:cNvGrpSpPr/>
          <p:nvPr/>
        </p:nvGrpSpPr>
        <p:grpSpPr>
          <a:xfrm>
            <a:off x="5419724" y="1962150"/>
            <a:ext cx="4657726" cy="532745"/>
            <a:chOff x="523874" y="1771650"/>
            <a:chExt cx="4657726" cy="532745"/>
          </a:xfrm>
        </p:grpSpPr>
        <p:sp>
          <p:nvSpPr>
            <p:cNvPr id="14" name="TextBox 13">
              <a:extLst>
                <a:ext uri="{FF2B5EF4-FFF2-40B4-BE49-F238E27FC236}">
                  <a16:creationId xmlns:a16="http://schemas.microsoft.com/office/drawing/2014/main" xmlns="" id="{0E7C8BCB-9C40-FDE9-B236-3C103E39ACCE}"/>
                </a:ext>
              </a:extLst>
            </p:cNvPr>
            <p:cNvSpPr txBox="1"/>
            <p:nvPr/>
          </p:nvSpPr>
          <p:spPr>
            <a:xfrm>
              <a:off x="523874" y="1781175"/>
              <a:ext cx="4657726" cy="523220"/>
            </a:xfrm>
            <a:prstGeom prst="rect">
              <a:avLst/>
            </a:prstGeom>
            <a:noFill/>
          </p:spPr>
          <p:txBody>
            <a:bodyPr wrap="square" rtlCol="0">
              <a:spAutoFit/>
            </a:bodyPr>
            <a:lstStyle/>
            <a:p>
              <a:r>
                <a:rPr lang="en-US" sz="2800" dirty="0"/>
                <a:t>200 000 000         99 999 999</a:t>
              </a:r>
            </a:p>
          </p:txBody>
        </p:sp>
        <p:sp>
          <p:nvSpPr>
            <p:cNvPr id="15" name="Rectangle: Rounded Corners 14">
              <a:extLst>
                <a:ext uri="{FF2B5EF4-FFF2-40B4-BE49-F238E27FC236}">
                  <a16:creationId xmlns:a16="http://schemas.microsoft.com/office/drawing/2014/main" xmlns="" id="{6DC2BD0F-BB75-BEC2-33BD-9F335599D096}"/>
                </a:ext>
              </a:extLst>
            </p:cNvPr>
            <p:cNvSpPr/>
            <p:nvPr/>
          </p:nvSpPr>
          <p:spPr>
            <a:xfrm>
              <a:off x="2466975" y="177165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16" name="Group 15">
            <a:extLst>
              <a:ext uri="{FF2B5EF4-FFF2-40B4-BE49-F238E27FC236}">
                <a16:creationId xmlns:a16="http://schemas.microsoft.com/office/drawing/2014/main" xmlns="" id="{89A0B8BC-B034-5F03-03E3-E0A735A94A9B}"/>
              </a:ext>
            </a:extLst>
          </p:cNvPr>
          <p:cNvGrpSpPr/>
          <p:nvPr/>
        </p:nvGrpSpPr>
        <p:grpSpPr>
          <a:xfrm>
            <a:off x="5343524" y="2962275"/>
            <a:ext cx="6705601" cy="551795"/>
            <a:chOff x="571499" y="1752600"/>
            <a:chExt cx="6705601" cy="551795"/>
          </a:xfrm>
        </p:grpSpPr>
        <p:sp>
          <p:nvSpPr>
            <p:cNvPr id="17" name="TextBox 16">
              <a:extLst>
                <a:ext uri="{FF2B5EF4-FFF2-40B4-BE49-F238E27FC236}">
                  <a16:creationId xmlns:a16="http://schemas.microsoft.com/office/drawing/2014/main" xmlns="" id="{07420B78-0571-14A2-A8D2-C3E355E90836}"/>
                </a:ext>
              </a:extLst>
            </p:cNvPr>
            <p:cNvSpPr txBox="1"/>
            <p:nvPr/>
          </p:nvSpPr>
          <p:spPr>
            <a:xfrm>
              <a:off x="571499" y="1781175"/>
              <a:ext cx="6705601" cy="523220"/>
            </a:xfrm>
            <a:prstGeom prst="rect">
              <a:avLst/>
            </a:prstGeom>
            <a:noFill/>
          </p:spPr>
          <p:txBody>
            <a:bodyPr wrap="square" rtlCol="0">
              <a:spAutoFit/>
            </a:bodyPr>
            <a:lstStyle/>
            <a:p>
              <a:r>
                <a:rPr lang="en-US" sz="2800" dirty="0"/>
                <a:t>3 405 000         3 000 000 + 400 000 + 5 000</a:t>
              </a:r>
            </a:p>
          </p:txBody>
        </p:sp>
        <p:sp>
          <p:nvSpPr>
            <p:cNvPr id="18" name="Rectangle: Rounded Corners 17">
              <a:extLst>
                <a:ext uri="{FF2B5EF4-FFF2-40B4-BE49-F238E27FC236}">
                  <a16:creationId xmlns:a16="http://schemas.microsoft.com/office/drawing/2014/main" xmlns="" id="{67810F43-026F-88F7-B16F-9EC072F28FD2}"/>
                </a:ext>
              </a:extLst>
            </p:cNvPr>
            <p:cNvSpPr/>
            <p:nvPr/>
          </p:nvSpPr>
          <p:spPr>
            <a:xfrm>
              <a:off x="2152650" y="175260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19" name="Group 18">
            <a:extLst>
              <a:ext uri="{FF2B5EF4-FFF2-40B4-BE49-F238E27FC236}">
                <a16:creationId xmlns:a16="http://schemas.microsoft.com/office/drawing/2014/main" xmlns="" id="{3E61E6A5-9287-3234-A1EB-87D45A95F6EE}"/>
              </a:ext>
            </a:extLst>
          </p:cNvPr>
          <p:cNvGrpSpPr/>
          <p:nvPr/>
        </p:nvGrpSpPr>
        <p:grpSpPr>
          <a:xfrm>
            <a:off x="5391149" y="3743325"/>
            <a:ext cx="6486526" cy="551795"/>
            <a:chOff x="904874" y="1781175"/>
            <a:chExt cx="6486526" cy="551795"/>
          </a:xfrm>
        </p:grpSpPr>
        <p:sp>
          <p:nvSpPr>
            <p:cNvPr id="23" name="TextBox 22">
              <a:extLst>
                <a:ext uri="{FF2B5EF4-FFF2-40B4-BE49-F238E27FC236}">
                  <a16:creationId xmlns:a16="http://schemas.microsoft.com/office/drawing/2014/main" xmlns="" id="{4AC87B77-6748-A878-8631-46386C3BAC2B}"/>
                </a:ext>
              </a:extLst>
            </p:cNvPr>
            <p:cNvSpPr txBox="1"/>
            <p:nvPr/>
          </p:nvSpPr>
          <p:spPr>
            <a:xfrm>
              <a:off x="904874" y="1809750"/>
              <a:ext cx="6486526" cy="523220"/>
            </a:xfrm>
            <a:prstGeom prst="rect">
              <a:avLst/>
            </a:prstGeom>
            <a:noFill/>
          </p:spPr>
          <p:txBody>
            <a:bodyPr wrap="square" rtlCol="0">
              <a:spAutoFit/>
            </a:bodyPr>
            <a:lstStyle/>
            <a:p>
              <a:r>
                <a:rPr lang="en-US" sz="2800" dirty="0"/>
                <a:t>650 700          6 000 000 + 500 000 + 7 000</a:t>
              </a:r>
            </a:p>
          </p:txBody>
        </p:sp>
        <p:sp>
          <p:nvSpPr>
            <p:cNvPr id="24" name="Rectangle: Rounded Corners 23">
              <a:extLst>
                <a:ext uri="{FF2B5EF4-FFF2-40B4-BE49-F238E27FC236}">
                  <a16:creationId xmlns:a16="http://schemas.microsoft.com/office/drawing/2014/main" xmlns="" id="{B80D4B71-CE81-A452-B26B-6FD89524D69F}"/>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sp>
        <p:nvSpPr>
          <p:cNvPr id="25" name="Rectangle: Rounded Corners 24">
            <a:extLst>
              <a:ext uri="{FF2B5EF4-FFF2-40B4-BE49-F238E27FC236}">
                <a16:creationId xmlns:a16="http://schemas.microsoft.com/office/drawing/2014/main" xmlns="" id="{546DE3F4-AD99-D78B-1FA2-5E74A149BE84}"/>
              </a:ext>
            </a:extLst>
          </p:cNvPr>
          <p:cNvSpPr/>
          <p:nvPr/>
        </p:nvSpPr>
        <p:spPr>
          <a:xfrm>
            <a:off x="2390775" y="188595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&gt;</a:t>
            </a:r>
          </a:p>
        </p:txBody>
      </p:sp>
      <p:sp>
        <p:nvSpPr>
          <p:cNvPr id="26" name="Rectangle: Rounded Corners 25">
            <a:extLst>
              <a:ext uri="{FF2B5EF4-FFF2-40B4-BE49-F238E27FC236}">
                <a16:creationId xmlns:a16="http://schemas.microsoft.com/office/drawing/2014/main" xmlns="" id="{4AAA8523-6588-63D3-1061-559CF94F6044}"/>
              </a:ext>
            </a:extLst>
          </p:cNvPr>
          <p:cNvSpPr/>
          <p:nvPr/>
        </p:nvSpPr>
        <p:spPr>
          <a:xfrm>
            <a:off x="2276475" y="266700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
        <p:nvSpPr>
          <p:cNvPr id="27" name="Rectangle: Rounded Corners 26">
            <a:extLst>
              <a:ext uri="{FF2B5EF4-FFF2-40B4-BE49-F238E27FC236}">
                <a16:creationId xmlns:a16="http://schemas.microsoft.com/office/drawing/2014/main" xmlns="" id="{39E6534C-4DD5-D65A-00B2-831C18847F18}"/>
              </a:ext>
            </a:extLst>
          </p:cNvPr>
          <p:cNvSpPr/>
          <p:nvPr/>
        </p:nvSpPr>
        <p:spPr>
          <a:xfrm>
            <a:off x="2190750" y="3438525"/>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
        <p:nvSpPr>
          <p:cNvPr id="30" name="Rectangle: Rounded Corners 29">
            <a:extLst>
              <a:ext uri="{FF2B5EF4-FFF2-40B4-BE49-F238E27FC236}">
                <a16:creationId xmlns:a16="http://schemas.microsoft.com/office/drawing/2014/main" xmlns="" id="{9A35942F-0138-4C22-C7E1-C648A02F7109}"/>
              </a:ext>
            </a:extLst>
          </p:cNvPr>
          <p:cNvSpPr/>
          <p:nvPr/>
        </p:nvSpPr>
        <p:spPr>
          <a:xfrm>
            <a:off x="7362825" y="192405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&gt;</a:t>
            </a:r>
          </a:p>
        </p:txBody>
      </p:sp>
      <p:sp>
        <p:nvSpPr>
          <p:cNvPr id="31" name="Left Brace 30">
            <a:extLst>
              <a:ext uri="{FF2B5EF4-FFF2-40B4-BE49-F238E27FC236}">
                <a16:creationId xmlns:a16="http://schemas.microsoft.com/office/drawing/2014/main" xmlns="" id="{FCCE819D-3A90-8AFF-5A22-D1D1283BE8EC}"/>
              </a:ext>
            </a:extLst>
          </p:cNvPr>
          <p:cNvSpPr/>
          <p:nvPr/>
        </p:nvSpPr>
        <p:spPr>
          <a:xfrm rot="5400000">
            <a:off x="9434513" y="1071564"/>
            <a:ext cx="366714" cy="3757615"/>
          </a:xfrm>
          <a:prstGeom prst="leftBrace">
            <a:avLst>
              <a:gd name="adj1" fmla="val 21258"/>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xmlns="" id="{75E2DFD1-230B-7C8D-CE73-2326BF217CBE}"/>
              </a:ext>
            </a:extLst>
          </p:cNvPr>
          <p:cNvSpPr txBox="1"/>
          <p:nvPr/>
        </p:nvSpPr>
        <p:spPr>
          <a:xfrm>
            <a:off x="8667750" y="2333625"/>
            <a:ext cx="1885950" cy="584775"/>
          </a:xfrm>
          <a:prstGeom prst="rect">
            <a:avLst/>
          </a:prstGeom>
          <a:noFill/>
        </p:spPr>
        <p:txBody>
          <a:bodyPr wrap="square" rtlCol="0">
            <a:spAutoFit/>
          </a:bodyPr>
          <a:lstStyle/>
          <a:p>
            <a:r>
              <a:rPr lang="en-US" sz="3200" b="1" dirty="0">
                <a:solidFill>
                  <a:srgbClr val="FF0000"/>
                </a:solidFill>
              </a:rPr>
              <a:t>3 405 000</a:t>
            </a:r>
          </a:p>
        </p:txBody>
      </p:sp>
      <p:sp>
        <p:nvSpPr>
          <p:cNvPr id="33" name="Rectangle: Rounded Corners 32">
            <a:extLst>
              <a:ext uri="{FF2B5EF4-FFF2-40B4-BE49-F238E27FC236}">
                <a16:creationId xmlns:a16="http://schemas.microsoft.com/office/drawing/2014/main" xmlns="" id="{179A913B-C557-478B-D8B9-F045FC4D67D7}"/>
              </a:ext>
            </a:extLst>
          </p:cNvPr>
          <p:cNvSpPr/>
          <p:nvPr/>
        </p:nvSpPr>
        <p:spPr>
          <a:xfrm>
            <a:off x="6886575" y="293370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a:t>
            </a:r>
          </a:p>
        </p:txBody>
      </p:sp>
      <p:sp>
        <p:nvSpPr>
          <p:cNvPr id="34" name="Left Brace 33">
            <a:extLst>
              <a:ext uri="{FF2B5EF4-FFF2-40B4-BE49-F238E27FC236}">
                <a16:creationId xmlns:a16="http://schemas.microsoft.com/office/drawing/2014/main" xmlns="" id="{EB5924CC-211B-4FA6-3F4B-C9FE77DA859D}"/>
              </a:ext>
            </a:extLst>
          </p:cNvPr>
          <p:cNvSpPr/>
          <p:nvPr/>
        </p:nvSpPr>
        <p:spPr>
          <a:xfrm rot="16200000">
            <a:off x="9377365" y="2490789"/>
            <a:ext cx="366714" cy="3757615"/>
          </a:xfrm>
          <a:prstGeom prst="leftBrace">
            <a:avLst>
              <a:gd name="adj1" fmla="val 21258"/>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xmlns="" id="{77F7B621-18AE-47CC-2A26-53B360B15546}"/>
              </a:ext>
            </a:extLst>
          </p:cNvPr>
          <p:cNvSpPr txBox="1"/>
          <p:nvPr/>
        </p:nvSpPr>
        <p:spPr>
          <a:xfrm>
            <a:off x="8648700" y="4552950"/>
            <a:ext cx="1885950" cy="584775"/>
          </a:xfrm>
          <a:prstGeom prst="rect">
            <a:avLst/>
          </a:prstGeom>
          <a:noFill/>
        </p:spPr>
        <p:txBody>
          <a:bodyPr wrap="square" rtlCol="0">
            <a:spAutoFit/>
          </a:bodyPr>
          <a:lstStyle/>
          <a:p>
            <a:r>
              <a:rPr lang="en-US" sz="3200" b="1" dirty="0">
                <a:solidFill>
                  <a:srgbClr val="FF0000"/>
                </a:solidFill>
              </a:rPr>
              <a:t>6 507 000</a:t>
            </a:r>
          </a:p>
        </p:txBody>
      </p:sp>
      <p:sp>
        <p:nvSpPr>
          <p:cNvPr id="36" name="Rectangle: Rounded Corners 35">
            <a:extLst>
              <a:ext uri="{FF2B5EF4-FFF2-40B4-BE49-F238E27FC236}">
                <a16:creationId xmlns:a16="http://schemas.microsoft.com/office/drawing/2014/main" xmlns="" id="{7FE81D95-A23C-E537-0EB1-0CDF7773060E}"/>
              </a:ext>
            </a:extLst>
          </p:cNvPr>
          <p:cNvSpPr/>
          <p:nvPr/>
        </p:nvSpPr>
        <p:spPr>
          <a:xfrm>
            <a:off x="6743700" y="3724275"/>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Tree>
    <p:extLst>
      <p:ext uri="{BB962C8B-B14F-4D97-AF65-F5344CB8AC3E}">
        <p14:creationId xmlns:p14="http://schemas.microsoft.com/office/powerpoint/2010/main" val="17964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down)">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down)">
                                      <p:cBhvr>
                                        <p:cTn id="59" dur="500"/>
                                        <p:tgtEl>
                                          <p:spTgt spid="32"/>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down)">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wipe(down)">
                                      <p:cBhvr>
                                        <p:cTn id="72" dur="500"/>
                                        <p:tgtEl>
                                          <p:spTgt spid="35"/>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down)">
                                      <p:cBhvr>
                                        <p:cTn id="75" dur="500"/>
                                        <p:tgtEl>
                                          <p:spTgt spid="3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wipe(down)">
                                      <p:cBhvr>
                                        <p:cTn id="8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 grpId="0" animBg="1"/>
      <p:bldP spid="12" grpId="0" animBg="1"/>
      <p:bldP spid="25" grpId="0" animBg="1"/>
      <p:bldP spid="26" grpId="0" animBg="1"/>
      <p:bldP spid="27" grpId="0" animBg="1"/>
      <p:bldP spid="30" grpId="0" animBg="1"/>
      <p:bldP spid="31" grpId="0" animBg="1"/>
      <p:bldP spid="32" grpId="0"/>
      <p:bldP spid="33" grpId="0" animBg="1"/>
      <p:bldP spid="34" grpId="0" animBg="1"/>
      <p:bldP spid="35" grpId="0"/>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xmlns=""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21" name="Hộp Văn bản 7">
            <a:extLst>
              <a:ext uri="{FF2B5EF4-FFF2-40B4-BE49-F238E27FC236}">
                <a16:creationId xmlns:a16="http://schemas.microsoft.com/office/drawing/2014/main" xmlns="" id="{8D539C36-FF33-4AEB-A79C-32E995B33CD0}"/>
              </a:ext>
            </a:extLst>
          </p:cNvPr>
          <p:cNvSpPr txBox="1"/>
          <p:nvPr/>
        </p:nvSpPr>
        <p:spPr>
          <a:xfrm>
            <a:off x="1664724" y="364314"/>
            <a:ext cx="9670026" cy="1323439"/>
          </a:xfrm>
          <a:prstGeom prst="rect">
            <a:avLst/>
          </a:prstGeom>
          <a:noFill/>
        </p:spPr>
        <p:txBody>
          <a:bodyPr wrap="square" rtlCol="0">
            <a:spAutoFit/>
          </a:bodyPr>
          <a:lstStyle/>
          <a:p>
            <a:pPr lvl="0" algn="just" defTabSz="914173">
              <a:defRPr/>
            </a:pPr>
            <a:r>
              <a:rPr lang="en-US" sz="4000" b="1" dirty="0">
                <a:solidFill>
                  <a:prstClr val="black"/>
                </a:solidFill>
                <a:latin typeface="Calibri" panose="020F0502020204030204" pitchFamily="34" charset="0"/>
                <a:cs typeface="Calibri" panose="020F0502020204030204" pitchFamily="34" charset="0"/>
              </a:rPr>
              <a:t>So </a:t>
            </a:r>
            <a:r>
              <a:rPr lang="en-US" sz="4000" b="1" dirty="0" err="1">
                <a:solidFill>
                  <a:prstClr val="black"/>
                </a:solidFill>
                <a:latin typeface="Calibri" panose="020F0502020204030204" pitchFamily="34" charset="0"/>
                <a:cs typeface="Calibri" panose="020F0502020204030204" pitchFamily="34" charset="0"/>
              </a:rPr>
              <a:t>sánh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tiền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hai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của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bác</a:t>
            </a:r>
            <a:r>
              <a:rPr lang="en-US" sz="4000" b="1" dirty="0">
                <a:solidFill>
                  <a:prstClr val="black"/>
                </a:solidFill>
                <a:latin typeface="Calibri" panose="020F0502020204030204" pitchFamily="34" charset="0"/>
                <a:cs typeface="Calibri" panose="020F0502020204030204" pitchFamily="34" charset="0"/>
              </a:rPr>
              <a:t> Ba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chú</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Sáu</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xmlns="" id="{0E18FF59-2F17-90A5-94CF-3821BA816A85}"/>
              </a:ext>
            </a:extLst>
          </p:cNvPr>
          <p:cNvPicPr>
            <a:picLocks noChangeAspect="1"/>
          </p:cNvPicPr>
          <p:nvPr/>
        </p:nvPicPr>
        <p:blipFill>
          <a:blip r:embed="rId2"/>
          <a:stretch>
            <a:fillRect/>
          </a:stretch>
        </p:blipFill>
        <p:spPr>
          <a:xfrm>
            <a:off x="2333625" y="1781175"/>
            <a:ext cx="7427656" cy="2914650"/>
          </a:xfrm>
          <a:prstGeom prst="rect">
            <a:avLst/>
          </a:prstGeom>
        </p:spPr>
      </p:pic>
      <p:sp>
        <p:nvSpPr>
          <p:cNvPr id="29" name="TextBox 28">
            <a:extLst>
              <a:ext uri="{FF2B5EF4-FFF2-40B4-BE49-F238E27FC236}">
                <a16:creationId xmlns:a16="http://schemas.microsoft.com/office/drawing/2014/main" xmlns="" id="{4B3C0E9C-B4A3-8B26-1D0C-9806B9B4C7DC}"/>
              </a:ext>
            </a:extLst>
          </p:cNvPr>
          <p:cNvSpPr txBox="1"/>
          <p:nvPr/>
        </p:nvSpPr>
        <p:spPr>
          <a:xfrm>
            <a:off x="3981450" y="5038725"/>
            <a:ext cx="8582025" cy="1056700"/>
          </a:xfrm>
          <a:prstGeom prst="rect">
            <a:avLst/>
          </a:prstGeom>
          <a:noFill/>
        </p:spPr>
        <p:txBody>
          <a:bodyPr wrap="square" rtlCol="0">
            <a:spAutoFit/>
          </a:bodyPr>
          <a:lstStyle/>
          <a:p>
            <a:pPr marL="0" marR="0" algn="just">
              <a:spcBef>
                <a:spcPts val="0"/>
              </a:spcBef>
              <a:spcAft>
                <a:spcPts val="800"/>
              </a:spcAft>
            </a:pP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950 000 000 &lt; 1 000 000 000 </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0"/>
              </a:spcBef>
              <a:spcAft>
                <a:spcPts val="800"/>
              </a:spcAft>
            </a:pP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Nhà</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chú</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Sáu</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đắt</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tiền</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hơn</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4147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wipe(down)">
                                      <p:cBhvr>
                                        <p:cTn id="22" dur="500"/>
                                        <p:tgtEl>
                                          <p:spTgt spid="2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9">
                                            <p:txEl>
                                              <p:pRg st="1" end="1"/>
                                            </p:txEl>
                                          </p:spTgt>
                                        </p:tgtEl>
                                        <p:attrNameLst>
                                          <p:attrName>style.visibility</p:attrName>
                                        </p:attrNameLst>
                                      </p:cBhvr>
                                      <p:to>
                                        <p:strVal val="visible"/>
                                      </p:to>
                                    </p:set>
                                    <p:animEffect transition="in" filter="wipe(down)">
                                      <p:cBhvr>
                                        <p:cTn id="27"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xmlns=""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21" name="Hộp Văn bản 7">
            <a:extLst>
              <a:ext uri="{FF2B5EF4-FFF2-40B4-BE49-F238E27FC236}">
                <a16:creationId xmlns:a16="http://schemas.microsoft.com/office/drawing/2014/main" xmlns="" id="{8D539C36-FF33-4AEB-A79C-32E995B33CD0}"/>
              </a:ext>
            </a:extLst>
          </p:cNvPr>
          <p:cNvSpPr txBox="1"/>
          <p:nvPr/>
        </p:nvSpPr>
        <p:spPr>
          <a:xfrm>
            <a:off x="1664724" y="364314"/>
            <a:ext cx="9403326" cy="2246769"/>
          </a:xfrm>
          <a:prstGeom prst="rect">
            <a:avLst/>
          </a:prstGeom>
          <a:noFill/>
        </p:spPr>
        <p:txBody>
          <a:bodyPr wrap="square" rtlCol="0">
            <a:spAutoFit/>
          </a:bodyPr>
          <a:lstStyle/>
          <a:p>
            <a:pPr lvl="0" algn="just" defTabSz="914173">
              <a:defRPr/>
            </a:pPr>
            <a:r>
              <a:rPr lang="vi-VN" sz="2800" b="1" dirty="0">
                <a:solidFill>
                  <a:prstClr val="black"/>
                </a:solidFill>
                <a:latin typeface="Calibri" panose="020F0502020204030204" pitchFamily="34" charset="0"/>
                <a:cs typeface="Calibri" panose="020F0502020204030204" pitchFamily="34" charset="0"/>
              </a:rPr>
              <a:t>Việt nói rằng: “Hai số 37 003 847 và 23 938 399 có cùng số chữ số. Chữ số tận cùng của số 23 938 399 là 9. Chữ số tận cùng của số 37 003 847 là 7.</a:t>
            </a:r>
          </a:p>
          <a:p>
            <a:pPr lvl="0" algn="just" defTabSz="914173">
              <a:defRPr/>
            </a:pPr>
            <a:r>
              <a:rPr lang="vi-VN" sz="2800" b="1" dirty="0">
                <a:solidFill>
                  <a:prstClr val="black"/>
                </a:solidFill>
                <a:latin typeface="Calibri" panose="020F0502020204030204" pitchFamily="34" charset="0"/>
                <a:cs typeface="Calibri" panose="020F0502020204030204" pitchFamily="34" charset="0"/>
              </a:rPr>
              <a:t>Mà 9 lớn hơn 7 nên 23 938 399 lớn hơn 37 003 847”.</a:t>
            </a:r>
          </a:p>
          <a:p>
            <a:pPr lvl="0" algn="just" defTabSz="914173">
              <a:defRPr/>
            </a:pPr>
            <a:r>
              <a:rPr lang="vi-VN" sz="2800" b="1" dirty="0">
                <a:solidFill>
                  <a:prstClr val="black"/>
                </a:solidFill>
                <a:latin typeface="Calibri" panose="020F0502020204030204" pitchFamily="34" charset="0"/>
                <a:cs typeface="Calibri" panose="020F0502020204030204" pitchFamily="34" charset="0"/>
              </a:rPr>
              <a:t>Hỏi Việt đã nói sai ở đâu?</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64371F1F-6160-76FD-BF89-601AE0E540F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8239125" y="2086672"/>
            <a:ext cx="3419475" cy="2418653"/>
          </a:xfrm>
          <a:prstGeom prst="rect">
            <a:avLst/>
          </a:prstGeom>
        </p:spPr>
      </p:pic>
      <p:sp>
        <p:nvSpPr>
          <p:cNvPr id="4" name="Rectangle: Rounded Corners 3">
            <a:extLst>
              <a:ext uri="{FF2B5EF4-FFF2-40B4-BE49-F238E27FC236}">
                <a16:creationId xmlns:a16="http://schemas.microsoft.com/office/drawing/2014/main" xmlns="" id="{83E94ED1-8FF5-1544-71EC-6F769868672C}"/>
              </a:ext>
            </a:extLst>
          </p:cNvPr>
          <p:cNvSpPr/>
          <p:nvPr/>
        </p:nvSpPr>
        <p:spPr>
          <a:xfrm>
            <a:off x="933451" y="2928970"/>
            <a:ext cx="5619750" cy="1023906"/>
          </a:xfrm>
          <a:custGeom>
            <a:avLst/>
            <a:gdLst>
              <a:gd name="connsiteX0" fmla="*/ 0 w 5619750"/>
              <a:gd name="connsiteY0" fmla="*/ 170654 h 1023906"/>
              <a:gd name="connsiteX1" fmla="*/ 170654 w 5619750"/>
              <a:gd name="connsiteY1" fmla="*/ 0 h 1023906"/>
              <a:gd name="connsiteX2" fmla="*/ 5449096 w 5619750"/>
              <a:gd name="connsiteY2" fmla="*/ 0 h 1023906"/>
              <a:gd name="connsiteX3" fmla="*/ 5619750 w 5619750"/>
              <a:gd name="connsiteY3" fmla="*/ 170654 h 1023906"/>
              <a:gd name="connsiteX4" fmla="*/ 5619750 w 5619750"/>
              <a:gd name="connsiteY4" fmla="*/ 853252 h 1023906"/>
              <a:gd name="connsiteX5" fmla="*/ 5449096 w 5619750"/>
              <a:gd name="connsiteY5" fmla="*/ 1023906 h 1023906"/>
              <a:gd name="connsiteX6" fmla="*/ 170654 w 5619750"/>
              <a:gd name="connsiteY6" fmla="*/ 1023906 h 1023906"/>
              <a:gd name="connsiteX7" fmla="*/ 0 w 5619750"/>
              <a:gd name="connsiteY7" fmla="*/ 853252 h 1023906"/>
              <a:gd name="connsiteX8" fmla="*/ 0 w 5619750"/>
              <a:gd name="connsiteY8" fmla="*/ 170654 h 10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9750" h="1023906" fill="none" extrusionOk="0">
                <a:moveTo>
                  <a:pt x="0" y="170654"/>
                </a:moveTo>
                <a:cubicBezTo>
                  <a:pt x="4038" y="71496"/>
                  <a:pt x="62456" y="-3455"/>
                  <a:pt x="170654" y="0"/>
                </a:cubicBezTo>
                <a:cubicBezTo>
                  <a:pt x="2235580" y="18744"/>
                  <a:pt x="3931658" y="-35776"/>
                  <a:pt x="5449096" y="0"/>
                </a:cubicBezTo>
                <a:cubicBezTo>
                  <a:pt x="5560347" y="-3290"/>
                  <a:pt x="5618970" y="61525"/>
                  <a:pt x="5619750" y="170654"/>
                </a:cubicBezTo>
                <a:cubicBezTo>
                  <a:pt x="5651765" y="300775"/>
                  <a:pt x="5586216" y="735279"/>
                  <a:pt x="5619750" y="853252"/>
                </a:cubicBezTo>
                <a:cubicBezTo>
                  <a:pt x="5621511" y="929519"/>
                  <a:pt x="5541857" y="1020200"/>
                  <a:pt x="5449096" y="1023906"/>
                </a:cubicBezTo>
                <a:cubicBezTo>
                  <a:pt x="3082480" y="972878"/>
                  <a:pt x="1738754" y="986827"/>
                  <a:pt x="170654" y="1023906"/>
                </a:cubicBezTo>
                <a:cubicBezTo>
                  <a:pt x="62279" y="1034098"/>
                  <a:pt x="9255" y="952509"/>
                  <a:pt x="0" y="853252"/>
                </a:cubicBezTo>
                <a:cubicBezTo>
                  <a:pt x="12485" y="546334"/>
                  <a:pt x="-46485" y="432483"/>
                  <a:pt x="0" y="170654"/>
                </a:cubicBezTo>
                <a:close/>
              </a:path>
              <a:path w="5619750" h="1023906" stroke="0" extrusionOk="0">
                <a:moveTo>
                  <a:pt x="0" y="170654"/>
                </a:moveTo>
                <a:cubicBezTo>
                  <a:pt x="-15762" y="70619"/>
                  <a:pt x="76409" y="-2197"/>
                  <a:pt x="170654" y="0"/>
                </a:cubicBezTo>
                <a:cubicBezTo>
                  <a:pt x="1219919" y="-88310"/>
                  <a:pt x="2968124" y="-77351"/>
                  <a:pt x="5449096" y="0"/>
                </a:cubicBezTo>
                <a:cubicBezTo>
                  <a:pt x="5549223" y="1556"/>
                  <a:pt x="5606733" y="83816"/>
                  <a:pt x="5619750" y="170654"/>
                </a:cubicBezTo>
                <a:cubicBezTo>
                  <a:pt x="5561404" y="397317"/>
                  <a:pt x="5639765" y="555423"/>
                  <a:pt x="5619750" y="853252"/>
                </a:cubicBezTo>
                <a:cubicBezTo>
                  <a:pt x="5607802" y="934569"/>
                  <a:pt x="5544430" y="1041005"/>
                  <a:pt x="5449096" y="1023906"/>
                </a:cubicBezTo>
                <a:cubicBezTo>
                  <a:pt x="3657186" y="1145305"/>
                  <a:pt x="2196850" y="1159451"/>
                  <a:pt x="170654" y="1023906"/>
                </a:cubicBezTo>
                <a:cubicBezTo>
                  <a:pt x="84290" y="1021986"/>
                  <a:pt x="995" y="960230"/>
                  <a:pt x="0" y="853252"/>
                </a:cubicBezTo>
                <a:cubicBezTo>
                  <a:pt x="56174" y="734946"/>
                  <a:pt x="39211" y="357897"/>
                  <a:pt x="0" y="170654"/>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xmln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173">
              <a:defRPr/>
            </a:pPr>
            <a:r>
              <a:rPr lang="vi-VN" sz="3200" b="1" dirty="0">
                <a:solidFill>
                  <a:srgbClr val="FF0000"/>
                </a:solidFill>
                <a:latin typeface="Calibri" panose="020F0502020204030204" pitchFamily="34" charset="0"/>
                <a:cs typeface="Calibri" panose="020F0502020204030204" pitchFamily="34" charset="0"/>
              </a:rPr>
              <a:t>Việt sai ở chỗ đã so sánh số từ phải sang trái. </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xmlns="" id="{131C96A5-6534-0732-CAF0-CF715D7D658A}"/>
              </a:ext>
            </a:extLst>
          </p:cNvPr>
          <p:cNvSpPr/>
          <p:nvPr/>
        </p:nvSpPr>
        <p:spPr>
          <a:xfrm>
            <a:off x="447676" y="4533900"/>
            <a:ext cx="8410574" cy="1704975"/>
          </a:xfrm>
          <a:custGeom>
            <a:avLst/>
            <a:gdLst>
              <a:gd name="connsiteX0" fmla="*/ 0 w 8410574"/>
              <a:gd name="connsiteY0" fmla="*/ 284168 h 1704975"/>
              <a:gd name="connsiteX1" fmla="*/ 284168 w 8410574"/>
              <a:gd name="connsiteY1" fmla="*/ 0 h 1704975"/>
              <a:gd name="connsiteX2" fmla="*/ 8126406 w 8410574"/>
              <a:gd name="connsiteY2" fmla="*/ 0 h 1704975"/>
              <a:gd name="connsiteX3" fmla="*/ 8410574 w 8410574"/>
              <a:gd name="connsiteY3" fmla="*/ 284168 h 1704975"/>
              <a:gd name="connsiteX4" fmla="*/ 8410574 w 8410574"/>
              <a:gd name="connsiteY4" fmla="*/ 1420807 h 1704975"/>
              <a:gd name="connsiteX5" fmla="*/ 8126406 w 8410574"/>
              <a:gd name="connsiteY5" fmla="*/ 1704975 h 1704975"/>
              <a:gd name="connsiteX6" fmla="*/ 284168 w 8410574"/>
              <a:gd name="connsiteY6" fmla="*/ 1704975 h 1704975"/>
              <a:gd name="connsiteX7" fmla="*/ 0 w 8410574"/>
              <a:gd name="connsiteY7" fmla="*/ 1420807 h 1704975"/>
              <a:gd name="connsiteX8" fmla="*/ 0 w 8410574"/>
              <a:gd name="connsiteY8" fmla="*/ 284168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0574" h="1704975" fill="none" extrusionOk="0">
                <a:moveTo>
                  <a:pt x="0" y="284168"/>
                </a:moveTo>
                <a:cubicBezTo>
                  <a:pt x="10161" y="114877"/>
                  <a:pt x="109399" y="-4416"/>
                  <a:pt x="284168" y="0"/>
                </a:cubicBezTo>
                <a:cubicBezTo>
                  <a:pt x="1645589" y="18744"/>
                  <a:pt x="4243718" y="-35776"/>
                  <a:pt x="8126406" y="0"/>
                </a:cubicBezTo>
                <a:cubicBezTo>
                  <a:pt x="8288440" y="-985"/>
                  <a:pt x="8409708" y="110706"/>
                  <a:pt x="8410574" y="284168"/>
                </a:cubicBezTo>
                <a:cubicBezTo>
                  <a:pt x="8431462" y="753262"/>
                  <a:pt x="8472075" y="967954"/>
                  <a:pt x="8410574" y="1420807"/>
                </a:cubicBezTo>
                <a:cubicBezTo>
                  <a:pt x="8412515" y="1557926"/>
                  <a:pt x="8273230" y="1679787"/>
                  <a:pt x="8126406" y="1704975"/>
                </a:cubicBezTo>
                <a:cubicBezTo>
                  <a:pt x="5319044" y="1653947"/>
                  <a:pt x="2883330" y="1667896"/>
                  <a:pt x="284168" y="1704975"/>
                </a:cubicBezTo>
                <a:cubicBezTo>
                  <a:pt x="121260" y="1709280"/>
                  <a:pt x="24201" y="1590842"/>
                  <a:pt x="0" y="1420807"/>
                </a:cubicBezTo>
                <a:cubicBezTo>
                  <a:pt x="25740" y="1036675"/>
                  <a:pt x="-73751" y="481338"/>
                  <a:pt x="0" y="284168"/>
                </a:cubicBezTo>
                <a:close/>
              </a:path>
              <a:path w="8410574" h="1704975" stroke="0" extrusionOk="0">
                <a:moveTo>
                  <a:pt x="0" y="284168"/>
                </a:moveTo>
                <a:cubicBezTo>
                  <a:pt x="-4943" y="125412"/>
                  <a:pt x="127282" y="-26933"/>
                  <a:pt x="284168" y="0"/>
                </a:cubicBezTo>
                <a:cubicBezTo>
                  <a:pt x="3460105" y="-88310"/>
                  <a:pt x="6778290" y="-77351"/>
                  <a:pt x="8126406" y="0"/>
                </a:cubicBezTo>
                <a:cubicBezTo>
                  <a:pt x="8301039" y="4683"/>
                  <a:pt x="8388707" y="139677"/>
                  <a:pt x="8410574" y="284168"/>
                </a:cubicBezTo>
                <a:cubicBezTo>
                  <a:pt x="8312489" y="774386"/>
                  <a:pt x="8361620" y="981654"/>
                  <a:pt x="8410574" y="1420807"/>
                </a:cubicBezTo>
                <a:cubicBezTo>
                  <a:pt x="8404378" y="1571042"/>
                  <a:pt x="8284269" y="1719512"/>
                  <a:pt x="8126406" y="1704975"/>
                </a:cubicBezTo>
                <a:cubicBezTo>
                  <a:pt x="5166036" y="1826374"/>
                  <a:pt x="1476148" y="1840520"/>
                  <a:pt x="284168" y="1704975"/>
                </a:cubicBezTo>
                <a:cubicBezTo>
                  <a:pt x="146838" y="1700200"/>
                  <a:pt x="239" y="1580800"/>
                  <a:pt x="0" y="1420807"/>
                </a:cubicBezTo>
                <a:cubicBezTo>
                  <a:pt x="4306" y="1278286"/>
                  <a:pt x="-67102" y="420495"/>
                  <a:pt x="0" y="284168"/>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xmln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73">
              <a:defRPr/>
            </a:pPr>
            <a:r>
              <a:rPr lang="vi-VN" sz="3200" b="1" dirty="0">
                <a:solidFill>
                  <a:srgbClr val="FF0000"/>
                </a:solidFill>
                <a:latin typeface="Calibri" panose="020F0502020204030204" pitchFamily="34" charset="0"/>
                <a:cs typeface="Calibri" panose="020F0502020204030204" pitchFamily="34" charset="0"/>
              </a:rPr>
              <a:t>Để đúng với quy tắc so sánh số có nhiều chữ số, ta phải so sánh từ trái sang phải, tức là so sánh chữ số hàng chục triệu của hai số trước. </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202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6B986495-E5EB-A4A6-8BBE-61FF67B36F56}"/>
              </a:ext>
            </a:extLst>
          </p:cNvPr>
          <p:cNvPicPr>
            <a:picLocks noChangeAspect="1"/>
          </p:cNvPicPr>
          <p:nvPr/>
        </p:nvPicPr>
        <p:blipFill>
          <a:blip r:embed="rId12"/>
          <a:stretch>
            <a:fillRect/>
          </a:stretch>
        </p:blipFill>
        <p:spPr>
          <a:xfrm>
            <a:off x="3395631" y="2808281"/>
            <a:ext cx="5114987" cy="1603387"/>
          </a:xfrm>
          <a:prstGeom prst="rect">
            <a:avLst/>
          </a:prstGeom>
        </p:spPr>
      </p:pic>
    </p:spTree>
    <p:extLst>
      <p:ext uri="{BB962C8B-B14F-4D97-AF65-F5344CB8AC3E}">
        <p14:creationId xmlns:p14="http://schemas.microsoft.com/office/powerpoint/2010/main" val="2588771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D4870457-9332-EACE-5B01-4BF9BCA431E8}"/>
              </a:ext>
            </a:extLst>
          </p:cNvPr>
          <p:cNvSpPr/>
          <p:nvPr/>
        </p:nvSpPr>
        <p:spPr>
          <a:xfrm>
            <a:off x="2209800" y="106018"/>
            <a:ext cx="7772400" cy="808383"/>
          </a:xfrm>
          <a:prstGeom prst="rect">
            <a:avLst/>
          </a:prstGeom>
          <a:noFill/>
        </p:spPr>
        <p:txBody>
          <a:bodyPr>
            <a:prstTxWarp prst="textWave1">
              <a:avLst/>
            </a:prstTxWarp>
            <a:spAutoFit/>
          </a:bodyPr>
          <a:lstStyle/>
          <a:p>
            <a:pPr algn="ctr" eaLnBrk="1" hangingPunct="1">
              <a:defRPr/>
            </a:pP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Hỏi</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nhanh</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đáp</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đúng</a:t>
            </a:r>
            <a:endPar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endParaRPr>
          </a:p>
        </p:txBody>
      </p:sp>
      <p:pic>
        <p:nvPicPr>
          <p:cNvPr id="6" name="Picture 10" descr="KITTY">
            <a:extLst>
              <a:ext uri="{FF2B5EF4-FFF2-40B4-BE49-F238E27FC236}">
                <a16:creationId xmlns:a16="http://schemas.microsoft.com/office/drawing/2014/main" xmlns="" id="{ABBACCC8-5E04-2570-2D06-B9FE0D0FAEE6}"/>
              </a:ext>
            </a:extLst>
          </p:cNvPr>
          <p:cNvPicPr>
            <a:picLocks noChangeAspect="1" noChangeArrowheads="1" noCrop="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530339" y="3011300"/>
            <a:ext cx="1595438"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KITTY">
            <a:extLst>
              <a:ext uri="{FF2B5EF4-FFF2-40B4-BE49-F238E27FC236}">
                <a16:creationId xmlns:a16="http://schemas.microsoft.com/office/drawing/2014/main" xmlns="" id="{B39427B3-C545-73DC-6436-0F4A3B48AAB5}"/>
              </a:ext>
            </a:extLst>
          </p:cNvPr>
          <p:cNvPicPr>
            <a:picLocks noChangeAspect="1" noChangeArrowheads="1" noCrop="1"/>
          </p:cNvPicPr>
          <p:nvPr/>
        </p:nvPicPr>
        <p:blipFill>
          <a:blip r:embed="rId2">
            <a:duotone>
              <a:prstClr val="black"/>
              <a:schemeClr val="accent1">
                <a:tint val="45000"/>
                <a:satMod val="400000"/>
              </a:schemeClr>
            </a:duotone>
          </a:blip>
          <a:srcRect/>
          <a:stretch>
            <a:fillRect/>
          </a:stretch>
        </p:blipFill>
        <p:spPr bwMode="auto">
          <a:xfrm>
            <a:off x="1530628" y="1052758"/>
            <a:ext cx="1595149" cy="1639052"/>
          </a:xfrm>
          <a:prstGeom prst="rect">
            <a:avLst/>
          </a:prstGeom>
          <a:noFill/>
          <a:ln>
            <a:noFill/>
          </a:ln>
        </p:spPr>
      </p:pic>
      <p:pic>
        <p:nvPicPr>
          <p:cNvPr id="8" name="Picture 14" descr="KITTY">
            <a:extLst>
              <a:ext uri="{FF2B5EF4-FFF2-40B4-BE49-F238E27FC236}">
                <a16:creationId xmlns:a16="http://schemas.microsoft.com/office/drawing/2014/main" xmlns="" id="{126EC4CA-4F81-C655-4415-10F6E2F634CA}"/>
              </a:ext>
            </a:extLst>
          </p:cNvPr>
          <p:cNvPicPr>
            <a:picLocks noChangeAspect="1" noChangeArrowheads="1" noCrop="1"/>
          </p:cNvPicPr>
          <p:nvPr/>
        </p:nvPicPr>
        <p:blipFill>
          <a:blip r:embed="rId2">
            <a:duotone>
              <a:prstClr val="black"/>
              <a:schemeClr val="accent4">
                <a:tint val="45000"/>
                <a:satMod val="400000"/>
              </a:schemeClr>
            </a:duotone>
          </a:blip>
          <a:srcRect/>
          <a:stretch>
            <a:fillRect/>
          </a:stretch>
        </p:blipFill>
        <p:spPr bwMode="auto">
          <a:xfrm>
            <a:off x="1447461" y="5022190"/>
            <a:ext cx="1595148" cy="1639052"/>
          </a:xfrm>
          <a:prstGeom prst="rect">
            <a:avLst/>
          </a:prstGeom>
          <a:noFill/>
          <a:ln>
            <a:noFill/>
          </a:ln>
        </p:spPr>
      </p:pic>
      <p:sp>
        <p:nvSpPr>
          <p:cNvPr id="9" name="Cloud Callout 7">
            <a:extLst>
              <a:ext uri="{FF2B5EF4-FFF2-40B4-BE49-F238E27FC236}">
                <a16:creationId xmlns:a16="http://schemas.microsoft.com/office/drawing/2014/main" xmlns="" id="{9BBE0F86-45CE-9C97-502B-B2F315FB8028}"/>
              </a:ext>
            </a:extLst>
          </p:cNvPr>
          <p:cNvSpPr/>
          <p:nvPr/>
        </p:nvSpPr>
        <p:spPr>
          <a:xfrm>
            <a:off x="4032250" y="914401"/>
            <a:ext cx="7816313" cy="1915767"/>
          </a:xfrm>
          <a:prstGeom prst="cloudCallout">
            <a:avLst>
              <a:gd name="adj1" fmla="val -68229"/>
              <a:gd name="adj2" fmla="val 34548"/>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anchor="ctr"/>
          <a:lstStyle/>
          <a:p>
            <a:pPr eaLnBrk="1" hangingPunct="1">
              <a:defRPr/>
            </a:pPr>
            <a:r>
              <a:rPr lang="pt-BR" sz="3200" dirty="0">
                <a:latin typeface="Times New Roman" panose="02020603050405020304" pitchFamily="18" charset="0"/>
                <a:cs typeface="Times New Roman" panose="02020603050405020304" pitchFamily="18" charset="0"/>
              </a:rPr>
              <a:t>Đố bạn số 356 872, 283 576, 638 752 số n</a:t>
            </a:r>
            <a:r>
              <a:rPr lang="pt-BR" sz="3200" dirty="0">
                <a:solidFill>
                  <a:schemeClr val="tx1"/>
                </a:solidFill>
                <a:latin typeface="Times New Roman" panose="02020603050405020304" pitchFamily="18" charset="0"/>
                <a:cs typeface="Times New Roman" panose="02020603050405020304" pitchFamily="18" charset="0"/>
              </a:rPr>
              <a:t>à</a:t>
            </a:r>
            <a:r>
              <a:rPr lang="pt-BR" sz="3200" dirty="0">
                <a:latin typeface="Times New Roman" panose="02020603050405020304" pitchFamily="18" charset="0"/>
                <a:cs typeface="Times New Roman" panose="02020603050405020304" pitchFamily="18" charset="0"/>
              </a:rPr>
              <a:t>o lớn nhất?</a:t>
            </a:r>
          </a:p>
        </p:txBody>
      </p:sp>
      <p:sp>
        <p:nvSpPr>
          <p:cNvPr id="10" name="Text Box 26">
            <a:extLst>
              <a:ext uri="{FF2B5EF4-FFF2-40B4-BE49-F238E27FC236}">
                <a16:creationId xmlns:a16="http://schemas.microsoft.com/office/drawing/2014/main" xmlns="" id="{E8062DEA-0BBD-EA77-B57A-36700BBDBBD1}"/>
              </a:ext>
            </a:extLst>
          </p:cNvPr>
          <p:cNvSpPr txBox="1">
            <a:spLocks noChangeArrowheads="1"/>
          </p:cNvSpPr>
          <p:nvPr/>
        </p:nvSpPr>
        <p:spPr bwMode="auto">
          <a:xfrm>
            <a:off x="6580681" y="2925418"/>
            <a:ext cx="2236755" cy="830997"/>
          </a:xfrm>
          <a:prstGeom prst="rect">
            <a:avLst/>
          </a:prstGeom>
          <a:solidFill>
            <a:schemeClr val="bg1">
              <a:lumMod val="95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r>
              <a:rPr lang="en-US" sz="4800" b="1" dirty="0">
                <a:solidFill>
                  <a:schemeClr val="accent1">
                    <a:lumMod val="75000"/>
                  </a:schemeClr>
                </a:solidFill>
                <a:latin typeface="Times New Roman" panose="02020603050405020304" pitchFamily="18" charset="0"/>
                <a:cs typeface="Times New Roman" panose="02020603050405020304" pitchFamily="18" charset="0"/>
              </a:rPr>
              <a:t>638 752</a:t>
            </a:r>
          </a:p>
        </p:txBody>
      </p:sp>
      <p:sp>
        <p:nvSpPr>
          <p:cNvPr id="11" name="Cloud Callout 11">
            <a:extLst>
              <a:ext uri="{FF2B5EF4-FFF2-40B4-BE49-F238E27FC236}">
                <a16:creationId xmlns:a16="http://schemas.microsoft.com/office/drawing/2014/main" xmlns="" id="{94356FAD-E851-34CE-443E-231F52755220}"/>
              </a:ext>
            </a:extLst>
          </p:cNvPr>
          <p:cNvSpPr/>
          <p:nvPr/>
        </p:nvSpPr>
        <p:spPr>
          <a:xfrm>
            <a:off x="4106813" y="2612631"/>
            <a:ext cx="7863229" cy="1788004"/>
          </a:xfrm>
          <a:prstGeom prst="cloudCallout">
            <a:avLst>
              <a:gd name="adj1" fmla="val -71578"/>
              <a:gd name="adj2" fmla="val 40866"/>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anchor="ctr"/>
          <a:lstStyle/>
          <a:p>
            <a:pPr>
              <a:defRPr/>
            </a:pPr>
            <a:r>
              <a:rPr lang="pt-BR" sz="3200" dirty="0">
                <a:latin typeface="Times New Roman" panose="02020603050405020304" pitchFamily="18" charset="0"/>
                <a:cs typeface="Times New Roman" panose="02020603050405020304" pitchFamily="18" charset="0"/>
              </a:rPr>
              <a:t>Đố bạn số 394 765; 563 947; 349 675 số n</a:t>
            </a:r>
            <a:r>
              <a:rPr lang="pt-BR" sz="3200" dirty="0">
                <a:solidFill>
                  <a:schemeClr val="tx1"/>
                </a:solidFill>
                <a:latin typeface="Times New Roman" panose="02020603050405020304" pitchFamily="18" charset="0"/>
                <a:cs typeface="Times New Roman" panose="02020603050405020304" pitchFamily="18" charset="0"/>
              </a:rPr>
              <a:t>à</a:t>
            </a:r>
            <a:r>
              <a:rPr lang="pt-BR" sz="3200" dirty="0">
                <a:latin typeface="Times New Roman" panose="02020603050405020304" pitchFamily="18" charset="0"/>
                <a:cs typeface="Times New Roman" panose="02020603050405020304" pitchFamily="18" charset="0"/>
              </a:rPr>
              <a:t>o bé nhất?</a:t>
            </a:r>
          </a:p>
        </p:txBody>
      </p:sp>
      <p:sp>
        <p:nvSpPr>
          <p:cNvPr id="12" name="Text Box 26">
            <a:extLst>
              <a:ext uri="{FF2B5EF4-FFF2-40B4-BE49-F238E27FC236}">
                <a16:creationId xmlns:a16="http://schemas.microsoft.com/office/drawing/2014/main" xmlns="" id="{1612263B-C2B0-1D34-6E94-D54D8AB800C2}"/>
              </a:ext>
            </a:extLst>
          </p:cNvPr>
          <p:cNvSpPr txBox="1">
            <a:spLocks noChangeArrowheads="1"/>
          </p:cNvSpPr>
          <p:nvPr/>
        </p:nvSpPr>
        <p:spPr bwMode="auto">
          <a:xfrm>
            <a:off x="6822955" y="4406680"/>
            <a:ext cx="2488096" cy="830997"/>
          </a:xfrm>
          <a:prstGeom prst="rect">
            <a:avLst/>
          </a:prstGeom>
          <a:solidFill>
            <a:schemeClr val="bg1">
              <a:lumMod val="8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r>
              <a:rPr lang="en-US" sz="4800" b="1" dirty="0">
                <a:solidFill>
                  <a:schemeClr val="accent1">
                    <a:lumMod val="75000"/>
                  </a:schemeClr>
                </a:solidFill>
                <a:latin typeface="Times New Roman" panose="02020603050405020304" pitchFamily="18" charset="0"/>
                <a:cs typeface="Times New Roman" panose="02020603050405020304" pitchFamily="18" charset="0"/>
              </a:rPr>
              <a:t>349 675</a:t>
            </a:r>
          </a:p>
        </p:txBody>
      </p:sp>
      <p:sp>
        <p:nvSpPr>
          <p:cNvPr id="13" name="Cloud Callout 13">
            <a:extLst>
              <a:ext uri="{FF2B5EF4-FFF2-40B4-BE49-F238E27FC236}">
                <a16:creationId xmlns:a16="http://schemas.microsoft.com/office/drawing/2014/main" xmlns="" id="{BC8B121B-4E49-274D-B3D4-C5BDD28393F5}"/>
              </a:ext>
            </a:extLst>
          </p:cNvPr>
          <p:cNvSpPr/>
          <p:nvPr/>
        </p:nvSpPr>
        <p:spPr>
          <a:xfrm>
            <a:off x="3800183" y="3340916"/>
            <a:ext cx="6168275" cy="2119438"/>
          </a:xfrm>
          <a:prstGeom prst="cloudCallout">
            <a:avLst>
              <a:gd name="adj1" fmla="val -66261"/>
              <a:gd name="adj2" fmla="val 96317"/>
            </a:avLst>
          </a:prstGeom>
          <a:solidFill>
            <a:srgbClr val="FFFF99"/>
          </a:solidFill>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pt-BR" sz="3200" dirty="0">
                <a:latin typeface="Times New Roman" panose="02020603050405020304" pitchFamily="18" charset="0"/>
                <a:cs typeface="Times New Roman" panose="02020603050405020304" pitchFamily="18" charset="0"/>
              </a:rPr>
              <a:t>Đố bạn số nào lớn hơn số 246 864?</a:t>
            </a:r>
          </a:p>
        </p:txBody>
      </p:sp>
      <p:sp>
        <p:nvSpPr>
          <p:cNvPr id="14" name="Text Box 26">
            <a:extLst>
              <a:ext uri="{FF2B5EF4-FFF2-40B4-BE49-F238E27FC236}">
                <a16:creationId xmlns:a16="http://schemas.microsoft.com/office/drawing/2014/main" xmlns="" id="{488ACE98-C862-F3A4-DC15-D258BD3D0961}"/>
              </a:ext>
            </a:extLst>
          </p:cNvPr>
          <p:cNvSpPr txBox="1">
            <a:spLocks noChangeArrowheads="1"/>
          </p:cNvSpPr>
          <p:nvPr/>
        </p:nvSpPr>
        <p:spPr bwMode="auto">
          <a:xfrm>
            <a:off x="5640273" y="6007565"/>
            <a:ext cx="2488096" cy="830997"/>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endParaRPr lang="en-US" sz="4800" b="1" dirty="0">
              <a:solidFill>
                <a:schemeClr val="accent1">
                  <a:lumMod val="75000"/>
                </a:schemeClr>
              </a:solidFill>
            </a:endParaRPr>
          </a:p>
        </p:txBody>
      </p:sp>
    </p:spTree>
    <p:extLst>
      <p:ext uri="{BB962C8B-B14F-4D97-AF65-F5344CB8AC3E}">
        <p14:creationId xmlns:p14="http://schemas.microsoft.com/office/powerpoint/2010/main" val="91415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style.rotation</p:attrName>
                                        </p:attrNameLst>
                                      </p:cBhvr>
                                      <p:tavLst>
                                        <p:tav tm="0">
                                          <p:val>
                                            <p:fltVal val="720"/>
                                          </p:val>
                                        </p:tav>
                                        <p:tav tm="100000">
                                          <p:val>
                                            <p:fltVal val="0"/>
                                          </p:val>
                                        </p:tav>
                                      </p:tavLst>
                                    </p:anim>
                                    <p:anim calcmode="lin" valueType="num">
                                      <p:cBhvr>
                                        <p:cTn id="9" dur="1000" fill="hold"/>
                                        <p:tgtEl>
                                          <p:spTgt spid="8"/>
                                        </p:tgtEl>
                                        <p:attrNameLst>
                                          <p:attrName>ppt_h</p:attrName>
                                        </p:attrNameLst>
                                      </p:cBhvr>
                                      <p:tavLst>
                                        <p:tav tm="0">
                                          <p:val>
                                            <p:fltVal val="0"/>
                                          </p:val>
                                        </p:tav>
                                        <p:tav tm="100000">
                                          <p:val>
                                            <p:strVal val="#ppt_h"/>
                                          </p:val>
                                        </p:tav>
                                      </p:tavLst>
                                    </p:anim>
                                    <p:anim calcmode="lin" valueType="num">
                                      <p:cBhvr>
                                        <p:cTn id="10" dur="1000" fill="hold"/>
                                        <p:tgtEl>
                                          <p:spTgt spid="8"/>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3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style.rotation</p:attrName>
                                        </p:attrNameLst>
                                      </p:cBhvr>
                                      <p:tavLst>
                                        <p:tav tm="0">
                                          <p:val>
                                            <p:fltVal val="720"/>
                                          </p:val>
                                        </p:tav>
                                        <p:tav tm="100000">
                                          <p:val>
                                            <p:fltVal val="0"/>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ppt_w</p:attrName>
                                        </p:attrNameLst>
                                      </p:cBhvr>
                                      <p:tavLst>
                                        <p:tav tm="0">
                                          <p:val>
                                            <p:fltVal val="0"/>
                                          </p:val>
                                        </p:tav>
                                        <p:tav tm="100000">
                                          <p:val>
                                            <p:strVal val="#ppt_w"/>
                                          </p:val>
                                        </p:tav>
                                      </p:tavLst>
                                    </p:anim>
                                  </p:childTnLst>
                                </p:cTn>
                              </p:par>
                            </p:childTnLst>
                          </p:cTn>
                        </p:par>
                        <p:par>
                          <p:cTn id="18" fill="hold">
                            <p:stCondLst>
                              <p:cond delay="2000"/>
                            </p:stCondLst>
                            <p:childTnLst>
                              <p:par>
                                <p:cTn id="19" presetID="35"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style.rotation</p:attrName>
                                        </p:attrNameLst>
                                      </p:cBhvr>
                                      <p:tavLst>
                                        <p:tav tm="0">
                                          <p:val>
                                            <p:fltVal val="720"/>
                                          </p:val>
                                        </p:tav>
                                        <p:tav tm="100000">
                                          <p:val>
                                            <p:fltVal val="0"/>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fltVal val="0"/>
                                          </p:val>
                                        </p:tav>
                                        <p:tav tm="100000">
                                          <p:val>
                                            <p:strVal val="#ppt_w"/>
                                          </p:val>
                                        </p:tav>
                                      </p:tavLst>
                                    </p:anim>
                                    <p:anim calcmode="lin" valueType="num">
                                      <p:cBhvr>
                                        <p:cTn id="36" dur="1000" fill="hold"/>
                                        <p:tgtEl>
                                          <p:spTgt spid="10"/>
                                        </p:tgtEl>
                                        <p:attrNameLst>
                                          <p:attrName>ppt_h</p:attrName>
                                        </p:attrNameLst>
                                      </p:cBhvr>
                                      <p:tavLst>
                                        <p:tav tm="0">
                                          <p:val>
                                            <p:fltVal val="0"/>
                                          </p:val>
                                        </p:tav>
                                        <p:tav tm="100000">
                                          <p:val>
                                            <p:strVal val="#ppt_h"/>
                                          </p:val>
                                        </p:tav>
                                      </p:tavLst>
                                    </p:anim>
                                    <p:anim calcmode="lin" valueType="num">
                                      <p:cBhvr>
                                        <p:cTn id="37"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5" presetClass="entr" presetSubtype="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1000" fill="hold"/>
                                        <p:tgtEl>
                                          <p:spTgt spid="12"/>
                                        </p:tgtEl>
                                        <p:attrNameLst>
                                          <p:attrName>ppt_w</p:attrName>
                                        </p:attrNameLst>
                                      </p:cBhvr>
                                      <p:tavLst>
                                        <p:tav tm="0">
                                          <p:val>
                                            <p:fltVal val="0"/>
                                          </p:val>
                                        </p:tav>
                                        <p:tav tm="100000">
                                          <p:val>
                                            <p:strVal val="#ppt_w"/>
                                          </p:val>
                                        </p:tav>
                                      </p:tavLst>
                                    </p:anim>
                                    <p:anim calcmode="lin" valueType="num">
                                      <p:cBhvr>
                                        <p:cTn id="61" dur="1000" fill="hold"/>
                                        <p:tgtEl>
                                          <p:spTgt spid="12"/>
                                        </p:tgtEl>
                                        <p:attrNameLst>
                                          <p:attrName>ppt_h</p:attrName>
                                        </p:attrNameLst>
                                      </p:cBhvr>
                                      <p:tavLst>
                                        <p:tav tm="0">
                                          <p:val>
                                            <p:fltVal val="0"/>
                                          </p:val>
                                        </p:tav>
                                        <p:tav tm="100000">
                                          <p:val>
                                            <p:strVal val="#ppt_h"/>
                                          </p:val>
                                        </p:tav>
                                      </p:tavLst>
                                    </p:anim>
                                    <p:anim calcmode="lin" valueType="num">
                                      <p:cBhvr>
                                        <p:cTn id="62"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15" presetClass="entr" presetSubtype="0"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p:cTn id="85" dur="1000" fill="hold"/>
                                        <p:tgtEl>
                                          <p:spTgt spid="14"/>
                                        </p:tgtEl>
                                        <p:attrNameLst>
                                          <p:attrName>ppt_w</p:attrName>
                                        </p:attrNameLst>
                                      </p:cBhvr>
                                      <p:tavLst>
                                        <p:tav tm="0">
                                          <p:val>
                                            <p:fltVal val="0"/>
                                          </p:val>
                                        </p:tav>
                                        <p:tav tm="100000">
                                          <p:val>
                                            <p:strVal val="#ppt_w"/>
                                          </p:val>
                                        </p:tav>
                                      </p:tavLst>
                                    </p:anim>
                                    <p:anim calcmode="lin" valueType="num">
                                      <p:cBhvr>
                                        <p:cTn id="86" dur="1000" fill="hold"/>
                                        <p:tgtEl>
                                          <p:spTgt spid="14"/>
                                        </p:tgtEl>
                                        <p:attrNameLst>
                                          <p:attrName>ppt_h</p:attrName>
                                        </p:attrNameLst>
                                      </p:cBhvr>
                                      <p:tavLst>
                                        <p:tav tm="0">
                                          <p:val>
                                            <p:fltVal val="0"/>
                                          </p:val>
                                        </p:tav>
                                        <p:tav tm="100000">
                                          <p:val>
                                            <p:strVal val="#ppt_h"/>
                                          </p:val>
                                        </p:tav>
                                      </p:tavLst>
                                    </p:anim>
                                    <p:anim calcmode="lin" valueType="num">
                                      <p:cBhvr>
                                        <p:cTn id="87"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14"/>
                                        </p:tgtEl>
                                      </p:cBhvr>
                                    </p:animEffect>
                                    <p:set>
                                      <p:cBhvr>
                                        <p:cTn id="93" dur="1" fill="hold">
                                          <p:stCondLst>
                                            <p:cond delay="499"/>
                                          </p:stCondLst>
                                        </p:cTn>
                                        <p:tgtEl>
                                          <p:spTgt spid="14"/>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3"/>
                                        </p:tgtEl>
                                      </p:cBhvr>
                                    </p:animEffect>
                                    <p:set>
                                      <p:cBhvr>
                                        <p:cTn id="96" dur="1" fill="hold">
                                          <p:stCondLst>
                                            <p:cond delay="499"/>
                                          </p:stCondLst>
                                        </p:cTn>
                                        <p:tgtEl>
                                          <p:spTgt spid="13"/>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8"/>
                                        </p:tgtEl>
                                      </p:cBhvr>
                                    </p:animEffect>
                                    <p:set>
                                      <p:cBhvr>
                                        <p:cTn id="9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9" grpId="0" animBg="1"/>
      <p:bldP spid="9" grpId="1" animBg="1"/>
      <p:bldP spid="11" grpId="0" animBg="1"/>
      <p:bldP spid="11" grpId="1" animBg="1"/>
      <p:bldP spid="13" grpId="0" animBg="1"/>
      <p:bldP spid="1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1388336" y="900468"/>
            <a:ext cx="9693583" cy="1865592"/>
          </a:xfrm>
          <a:prstGeom prst="roundRect">
            <a:avLst/>
          </a:prstGeom>
          <a:solidFill>
            <a:schemeClr val="bg1">
              <a:alpha val="67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vector graphics&#10;&#10;Description automatically generated">
            <a:extLst>
              <a:ext uri="{FF2B5EF4-FFF2-40B4-BE49-F238E27FC236}">
                <a16:creationId xmlns:a16="http://schemas.microsoft.com/office/drawing/2014/main" xmlns="" id="{30AA4E89-2B23-42C8-BEE2-E04CE7E10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62"/>
            <a:ext cx="2261630" cy="206808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145" y="3517087"/>
            <a:ext cx="1083834" cy="108064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672" y="503794"/>
            <a:ext cx="1458170" cy="58040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1033" y="1163790"/>
            <a:ext cx="2481287" cy="98763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166" y="3557117"/>
            <a:ext cx="1083834" cy="1080646"/>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395" b="89921" l="1300" r="100000"/>
                    </a14:imgEffect>
                  </a14:imgLayer>
                </a14:imgProps>
              </a:ext>
              <a:ext uri="{28A0092B-C50C-407E-A947-70E740481C1C}">
                <a14:useLocalDpi xmlns:a14="http://schemas.microsoft.com/office/drawing/2010/main" val="0"/>
              </a:ext>
            </a:extLst>
          </a:blip>
          <a:stretch>
            <a:fillRect/>
          </a:stretch>
        </p:blipFill>
        <p:spPr>
          <a:xfrm flipH="1">
            <a:off x="0" y="2363892"/>
            <a:ext cx="3899978" cy="4504471"/>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7788" b="95221" l="8307" r="95687">
                        <a14:foregroundMark x1="60703" y1="7788" x2="52236" y2="9381"/>
                        <a14:foregroundMark x1="16454" y1="40177" x2="8466" y2="88319"/>
                        <a14:foregroundMark x1="17891" y1="66372" x2="15974" y2="68496"/>
                        <a14:foregroundMark x1="37380" y1="80885" x2="39776" y2="82478"/>
                        <a14:foregroundMark x1="34505" y1="81239" x2="33067" y2="83009"/>
                        <a14:foregroundMark x1="19968" y1="64956" x2="20927" y2="66195"/>
                        <a14:backgroundMark x1="62620" y1="44248" x2="62620" y2="44248"/>
                        <a14:backgroundMark x1="71086" y1="40354" x2="71086" y2="40354"/>
                        <a14:backgroundMark x1="19329" y1="55044" x2="19329" y2="55044"/>
                      </a14:backgroundRemoval>
                    </a14:imgEffect>
                  </a14:imgLayer>
                </a14:imgProps>
              </a:ext>
              <a:ext uri="{28A0092B-C50C-407E-A947-70E740481C1C}">
                <a14:useLocalDpi xmlns:a14="http://schemas.microsoft.com/office/drawing/2010/main" val="0"/>
              </a:ext>
            </a:extLst>
          </a:blip>
          <a:srcRect l="7321" r="4539" b="5689"/>
          <a:stretch/>
        </p:blipFill>
        <p:spPr>
          <a:xfrm flipH="1">
            <a:off x="8060548" y="2684021"/>
            <a:ext cx="3892136" cy="3827423"/>
          </a:xfrm>
          <a:prstGeom prst="rect">
            <a:avLst/>
          </a:prstGeom>
          <a:effectLst>
            <a:outerShdw blurRad="76200" dir="18900000" sy="23000" kx="-1200000" algn="bl" rotWithShape="0">
              <a:prstClr val="black">
                <a:alpha val="20000"/>
              </a:prstClr>
            </a:outerShd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1210" y="5923576"/>
            <a:ext cx="6547471" cy="1145438"/>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6064" y="3566874"/>
            <a:ext cx="1083834" cy="1080646"/>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0975" y="5913528"/>
            <a:ext cx="6547471" cy="1145438"/>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37981" y="134716"/>
            <a:ext cx="371481" cy="36533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0703" y="27130"/>
            <a:ext cx="2481287" cy="98763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180" y="898324"/>
            <a:ext cx="1458170" cy="580402"/>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5069" y="97658"/>
            <a:ext cx="932550" cy="917110"/>
          </a:xfrm>
          <a:prstGeom prst="rect">
            <a:avLst/>
          </a:prstGeom>
        </p:spPr>
      </p:pic>
      <p:pic>
        <p:nvPicPr>
          <p:cNvPr id="2" name="Picture 1">
            <a:extLst>
              <a:ext uri="{FF2B5EF4-FFF2-40B4-BE49-F238E27FC236}">
                <a16:creationId xmlns:a16="http://schemas.microsoft.com/office/drawing/2014/main" xmlns="" id="{EEDF6B89-158A-3285-A663-3D3CBD88D9E4}"/>
              </a:ext>
            </a:extLst>
          </p:cNvPr>
          <p:cNvPicPr>
            <a:picLocks noChangeAspect="1"/>
          </p:cNvPicPr>
          <p:nvPr/>
        </p:nvPicPr>
        <p:blipFill>
          <a:blip r:embed="rId13"/>
          <a:stretch>
            <a:fillRect/>
          </a:stretch>
        </p:blipFill>
        <p:spPr>
          <a:xfrm>
            <a:off x="1265635" y="878082"/>
            <a:ext cx="9870279" cy="2834886"/>
          </a:xfrm>
          <a:prstGeom prst="rect">
            <a:avLst/>
          </a:prstGeom>
        </p:spPr>
      </p:pic>
    </p:spTree>
    <p:extLst>
      <p:ext uri="{BB962C8B-B14F-4D97-AF65-F5344CB8AC3E}">
        <p14:creationId xmlns:p14="http://schemas.microsoft.com/office/powerpoint/2010/main" val="87244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dolls holding kites&#10;&#10;Description automatically generated with low confidence">
            <a:extLst>
              <a:ext uri="{FF2B5EF4-FFF2-40B4-BE49-F238E27FC236}">
                <a16:creationId xmlns:a16="http://schemas.microsoft.com/office/drawing/2014/main" xmlns="" id="{5811D9C2-463A-41B7-AD2B-610886923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697" y="2173936"/>
            <a:ext cx="5546962" cy="3956926"/>
          </a:xfrm>
          <a:prstGeom prst="rect">
            <a:avLst/>
          </a:prstGeom>
        </p:spPr>
      </p:pic>
      <p:sp>
        <p:nvSpPr>
          <p:cNvPr id="5" name="云形 15">
            <a:extLst>
              <a:ext uri="{FF2B5EF4-FFF2-40B4-BE49-F238E27FC236}">
                <a16:creationId xmlns:a16="http://schemas.microsoft.com/office/drawing/2014/main" xmlns="" id="{1E69A9B2-0B94-4805-B4E0-C7B775829627}"/>
              </a:ext>
            </a:extLst>
          </p:cNvPr>
          <p:cNvSpPr/>
          <p:nvPr/>
        </p:nvSpPr>
        <p:spPr>
          <a:xfrm>
            <a:off x="4768476" y="640640"/>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7" name="图片 4" descr="图片包含 物体&#10;&#10;描述已自动生成">
            <a:extLst>
              <a:ext uri="{FF2B5EF4-FFF2-40B4-BE49-F238E27FC236}">
                <a16:creationId xmlns:a16="http://schemas.microsoft.com/office/drawing/2014/main" xmlns="" id="{19803CFB-12FD-4828-B56A-5B11EB5814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161" r="3828" b="1"/>
          <a:stretch/>
        </p:blipFill>
        <p:spPr>
          <a:xfrm>
            <a:off x="9398628" y="-56002"/>
            <a:ext cx="2129847" cy="2002242"/>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8" name="Picture 7">
            <a:extLst>
              <a:ext uri="{FF2B5EF4-FFF2-40B4-BE49-F238E27FC236}">
                <a16:creationId xmlns:a16="http://schemas.microsoft.com/office/drawing/2014/main" xmlns="" id="{EDD9BDC1-028A-4E9C-867E-37BED8CB9EE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11546" y="-118897"/>
            <a:ext cx="1392700" cy="1392700"/>
          </a:xfrm>
          <a:prstGeom prst="rect">
            <a:avLst/>
          </a:prstGeom>
        </p:spPr>
      </p:pic>
      <p:sp>
        <p:nvSpPr>
          <p:cNvPr id="9" name="云形 15">
            <a:extLst>
              <a:ext uri="{FF2B5EF4-FFF2-40B4-BE49-F238E27FC236}">
                <a16:creationId xmlns:a16="http://schemas.microsoft.com/office/drawing/2014/main" xmlns="" id="{9E731438-E420-4706-BD02-55D5201A80DD}"/>
              </a:ext>
            </a:extLst>
          </p:cNvPr>
          <p:cNvSpPr/>
          <p:nvPr/>
        </p:nvSpPr>
        <p:spPr>
          <a:xfrm>
            <a:off x="6996452" y="63312"/>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云形 16">
            <a:extLst>
              <a:ext uri="{FF2B5EF4-FFF2-40B4-BE49-F238E27FC236}">
                <a16:creationId xmlns:a16="http://schemas.microsoft.com/office/drawing/2014/main" xmlns="" id="{61AE4E4B-A666-48FE-8D3F-8E3B4E0AFF3D}"/>
              </a:ext>
            </a:extLst>
          </p:cNvPr>
          <p:cNvSpPr/>
          <p:nvPr/>
        </p:nvSpPr>
        <p:spPr>
          <a:xfrm>
            <a:off x="0" y="682853"/>
            <a:ext cx="1395739" cy="76049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9983" y="3369034"/>
            <a:ext cx="2610422" cy="2409620"/>
          </a:xfrm>
          <a:prstGeom prst="rect">
            <a:avLst/>
          </a:prstGeom>
          <a:effectLst>
            <a:outerShdw blurRad="50800" dist="38100" dir="2700000" algn="tl" rotWithShape="0">
              <a:prstClr val="black">
                <a:alpha val="40000"/>
              </a:prstClr>
            </a:outerShdw>
          </a:effectLst>
        </p:spPr>
      </p:pic>
      <p:pic>
        <p:nvPicPr>
          <p:cNvPr id="20"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913509" y="3090441"/>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39566" y="359881"/>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Gió PNG, Vector, PSD, và biểu tượng để tải về miễn phí | pngtree"/>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4230252" y="1207266"/>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ình ảnh Gió PNG, Vector, PSD, và biểu tượng để tải về miễn phí | pngtree"/>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8019325" y="244562"/>
            <a:ext cx="1782762" cy="178276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11546" y="5324350"/>
            <a:ext cx="12319322" cy="2103536"/>
            <a:chOff x="-127322" y="4997533"/>
            <a:chExt cx="12319322" cy="2103536"/>
          </a:xfrm>
          <a:effectLst>
            <a:outerShdw blurRad="50800" dist="38100" dir="2700000" algn="tl" rotWithShape="0">
              <a:prstClr val="black">
                <a:alpha val="40000"/>
              </a:prstClr>
            </a:outerShdw>
          </a:effectLst>
        </p:grpSpPr>
        <p:pic>
          <p:nvPicPr>
            <p:cNvPr id="25" name="Picture 2" descr="Pinwheel Images, Stock Photos &amp;amp; Vectors | Shutterstock"/>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inwheel Images, Stock Photos &amp;amp; Vectors | Shutterstock"/>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Pinwheel Images, Stock Photos &amp;amp; Vectors | Shutterstock"/>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6146" name="Picture 2" descr="Color pinwheel Royalty Free Vector Image - VectorStock"/>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975761" y="2641791"/>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DC51937B-1742-E59E-EEEB-4FAE5BD0FC9A}"/>
              </a:ext>
            </a:extLst>
          </p:cNvPr>
          <p:cNvPicPr>
            <a:picLocks noChangeAspect="1"/>
          </p:cNvPicPr>
          <p:nvPr/>
        </p:nvPicPr>
        <p:blipFill>
          <a:blip r:embed="rId15"/>
          <a:stretch>
            <a:fillRect/>
          </a:stretch>
        </p:blipFill>
        <p:spPr>
          <a:xfrm>
            <a:off x="2081095" y="1150544"/>
            <a:ext cx="7096359" cy="1737511"/>
          </a:xfrm>
          <a:prstGeom prst="rect">
            <a:avLst/>
          </a:prstGeom>
        </p:spPr>
      </p:pic>
    </p:spTree>
    <p:extLst>
      <p:ext uri="{BB962C8B-B14F-4D97-AF65-F5344CB8AC3E}">
        <p14:creationId xmlns:p14="http://schemas.microsoft.com/office/powerpoint/2010/main" val="209616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2"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1000" fill="hold"/>
                                        <p:tgtEl>
                                          <p:spTgt spid="4"/>
                                        </p:tgtEl>
                                        <p:attrNameLst>
                                          <p:attrName>ppt_x</p:attrName>
                                        </p:attrNameLst>
                                      </p:cBhvr>
                                      <p:tavLst>
                                        <p:tav tm="0">
                                          <p:val>
                                            <p:strVal val="1+#ppt_w/2"/>
                                          </p:val>
                                        </p:tav>
                                        <p:tav tm="100000">
                                          <p:val>
                                            <p:strVal val="#ppt_x"/>
                                          </p:val>
                                        </p:tav>
                                      </p:tavLst>
                                    </p:anim>
                                    <p:anim calcmode="lin" valueType="num">
                                      <p:cBhvr additive="base">
                                        <p:cTn id="35" dur="1000" fill="hold"/>
                                        <p:tgtEl>
                                          <p:spTgt spid="4"/>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146"/>
                                        </p:tgtEl>
                                        <p:attrNameLst>
                                          <p:attrName>style.visibility</p:attrName>
                                        </p:attrNameLst>
                                      </p:cBhvr>
                                      <p:to>
                                        <p:strVal val="visible"/>
                                      </p:to>
                                    </p:set>
                                    <p:animEffect transition="in" filter="fade">
                                      <p:cBhvr>
                                        <p:cTn id="38" dur="1000"/>
                                        <p:tgtEl>
                                          <p:spTgt spid="6146"/>
                                        </p:tgtEl>
                                      </p:cBhvr>
                                    </p:animEffect>
                                    <p:anim calcmode="lin" valueType="num">
                                      <p:cBhvr>
                                        <p:cTn id="39" dur="1000" fill="hold"/>
                                        <p:tgtEl>
                                          <p:spTgt spid="6146"/>
                                        </p:tgtEl>
                                        <p:attrNameLst>
                                          <p:attrName>ppt_x</p:attrName>
                                        </p:attrNameLst>
                                      </p:cBhvr>
                                      <p:tavLst>
                                        <p:tav tm="0">
                                          <p:val>
                                            <p:strVal val="#ppt_x"/>
                                          </p:val>
                                        </p:tav>
                                        <p:tav tm="100000">
                                          <p:val>
                                            <p:strVal val="#ppt_x"/>
                                          </p:val>
                                        </p:tav>
                                      </p:tavLst>
                                    </p:anim>
                                    <p:anim calcmode="lin" valueType="num">
                                      <p:cBhvr>
                                        <p:cTn id="40" dur="1000" fill="hold"/>
                                        <p:tgtEl>
                                          <p:spTgt spid="614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par>
                          <p:cTn id="51" fill="hold">
                            <p:stCondLst>
                              <p:cond delay="3500"/>
                            </p:stCondLst>
                            <p:childTnLst>
                              <p:par>
                                <p:cTn id="52" presetID="8" presetClass="emph" presetSubtype="0" repeatCount="indefinite" fill="hold" nodeType="afterEffect">
                                  <p:stCondLst>
                                    <p:cond delay="0"/>
                                  </p:stCondLst>
                                  <p:childTnLst>
                                    <p:animRot by="21600000">
                                      <p:cBhvr>
                                        <p:cTn id="53" dur="2000" fill="hold"/>
                                        <p:tgtEl>
                                          <p:spTgt spid="6146"/>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0-#ppt_w/2"/>
                                          </p:val>
                                        </p:tav>
                                        <p:tav tm="100000">
                                          <p:val>
                                            <p:strVal val="#ppt_x"/>
                                          </p:val>
                                        </p:tav>
                                      </p:tavLst>
                                    </p:anim>
                                    <p:anim calcmode="lin" valueType="num">
                                      <p:cBhvr additive="base">
                                        <p:cTn id="64" dur="500" fill="hold"/>
                                        <p:tgtEl>
                                          <p:spTgt spid="2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2" name="wind.wav"/>
                                        </p:tgtEl>
                                      </p:cMediaNode>
                                    </p:audio>
                                  </p:subTnLst>
                                </p:cTn>
                              </p:par>
                              <p:par>
                                <p:cTn id="65" presetID="2" presetClass="entr" presetSubtype="8"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0-#ppt_w/2"/>
                                          </p:val>
                                        </p:tav>
                                        <p:tav tm="100000">
                                          <p:val>
                                            <p:strVal val="#ppt_x"/>
                                          </p:val>
                                        </p:tav>
                                      </p:tavLst>
                                    </p:anim>
                                    <p:anim calcmode="lin" valueType="num">
                                      <p:cBhvr additive="base">
                                        <p:cTn id="68" dur="500" fill="hold"/>
                                        <p:tgtEl>
                                          <p:spTgt spid="22"/>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0-#ppt_w/2"/>
                                          </p:val>
                                        </p:tav>
                                        <p:tav tm="100000">
                                          <p:val>
                                            <p:strVal val="#ppt_x"/>
                                          </p:val>
                                        </p:tav>
                                      </p:tavLst>
                                    </p:anim>
                                    <p:anim calcmode="lin" valueType="num">
                                      <p:cBhvr additive="base">
                                        <p:cTn id="7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barn(inVertical)">
                                      <p:cBhvr>
                                        <p:cTn id="7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529" y="-297"/>
            <a:ext cx="12193057" cy="6858594"/>
          </a:xfrm>
          <a:prstGeom prst="rect">
            <a:avLst/>
          </a:prstGeom>
        </p:spPr>
      </p:pic>
      <p:pic>
        <p:nvPicPr>
          <p:cNvPr id="17" name="Picture 16"/>
          <p:cNvPicPr>
            <a:picLocks noChangeAspect="1"/>
          </p:cNvPicPr>
          <p:nvPr/>
        </p:nvPicPr>
        <p:blipFill>
          <a:blip r:embed="rId4"/>
          <a:stretch>
            <a:fillRect/>
          </a:stretch>
        </p:blipFill>
        <p:spPr>
          <a:xfrm>
            <a:off x="6358961" y="769589"/>
            <a:ext cx="6084335" cy="3694496"/>
          </a:xfrm>
          <a:prstGeom prst="rect">
            <a:avLst/>
          </a:prstGeom>
        </p:spPr>
      </p:pic>
      <p:pic>
        <p:nvPicPr>
          <p:cNvPr id="19" name="Picture 18"/>
          <p:cNvPicPr>
            <a:picLocks noChangeAspect="1"/>
          </p:cNvPicPr>
          <p:nvPr/>
        </p:nvPicPr>
        <p:blipFill>
          <a:blip r:embed="rId5"/>
          <a:stretch>
            <a:fillRect/>
          </a:stretch>
        </p:blipFill>
        <p:spPr>
          <a:xfrm>
            <a:off x="773138" y="1933083"/>
            <a:ext cx="6663506" cy="2944623"/>
          </a:xfrm>
          <a:prstGeom prst="rect">
            <a:avLst/>
          </a:prstGeom>
        </p:spPr>
      </p:pic>
      <p:pic>
        <p:nvPicPr>
          <p:cNvPr id="16" name="Picture 15"/>
          <p:cNvPicPr>
            <a:picLocks noChangeAspect="1"/>
          </p:cNvPicPr>
          <p:nvPr/>
        </p:nvPicPr>
        <p:blipFill>
          <a:blip r:embed="rId6"/>
          <a:stretch>
            <a:fillRect/>
          </a:stretch>
        </p:blipFill>
        <p:spPr>
          <a:xfrm>
            <a:off x="-449264" y="4440014"/>
            <a:ext cx="5749026" cy="2408129"/>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80121" y="2565659"/>
            <a:ext cx="2411147"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8751" y="2182881"/>
            <a:ext cx="2600225" cy="24377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6381478" y="4241799"/>
            <a:ext cx="6442462" cy="2723530"/>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sp>
        <p:nvSpPr>
          <p:cNvPr id="20" name="Rectangle 19"/>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1304368" y="2577657"/>
            <a:ext cx="983741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ea typeface="+mn-ea"/>
                <a:cs typeface="+mn-cs"/>
              </a:rPr>
              <a:t> XÂY NHÀ CHO THỎ</a:t>
            </a:r>
          </a:p>
        </p:txBody>
      </p:sp>
    </p:spTree>
    <p:extLst>
      <p:ext uri="{BB962C8B-B14F-4D97-AF65-F5344CB8AC3E}">
        <p14:creationId xmlns:p14="http://schemas.microsoft.com/office/powerpoint/2010/main" val="359046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5105630-B86A-4A88-B4EF-A6C72532FAD8}"/>
              </a:ext>
            </a:extLst>
          </p:cNvPr>
          <p:cNvPicPr>
            <a:picLocks noChangeAspect="1"/>
          </p:cNvPicPr>
          <p:nvPr/>
        </p:nvPicPr>
        <p:blipFill>
          <a:blip r:embed="rId4"/>
          <a:stretch>
            <a:fillRect/>
          </a:stretch>
        </p:blipFill>
        <p:spPr>
          <a:xfrm>
            <a:off x="-1005" y="-1"/>
            <a:ext cx="12323634" cy="7118321"/>
          </a:xfrm>
          <a:prstGeom prst="rect">
            <a:avLst/>
          </a:prstGeom>
        </p:spPr>
      </p:pic>
      <p:pic>
        <p:nvPicPr>
          <p:cNvPr id="17" name="ĐC SHARE MIỄN PHÍ BỞI NK POWERSKILLS"/>
          <p:cNvPicPr>
            <a:picLocks noChangeAspect="1"/>
          </p:cNvPicPr>
          <p:nvPr/>
        </p:nvPicPr>
        <p:blipFill>
          <a:blip r:embed="rId5"/>
          <a:stretch>
            <a:fillRect/>
          </a:stretch>
        </p:blipFill>
        <p:spPr>
          <a:xfrm>
            <a:off x="6358961" y="769589"/>
            <a:ext cx="6084335" cy="3694496"/>
          </a:xfrm>
          <a:prstGeom prst="rect">
            <a:avLst/>
          </a:prstGeom>
        </p:spPr>
      </p:pic>
      <p:pic>
        <p:nvPicPr>
          <p:cNvPr id="19" name="CẤM BUÔN BÁN, CẤM REUP"/>
          <p:cNvPicPr>
            <a:picLocks noChangeAspect="1"/>
          </p:cNvPicPr>
          <p:nvPr/>
        </p:nvPicPr>
        <p:blipFill>
          <a:blip r:embed="rId6"/>
          <a:stretch>
            <a:fillRect/>
          </a:stretch>
        </p:blipFill>
        <p:spPr>
          <a:xfrm>
            <a:off x="773138" y="1933083"/>
            <a:ext cx="6663506" cy="2944623"/>
          </a:xfrm>
          <a:prstGeom prst="rect">
            <a:avLst/>
          </a:prstGeom>
        </p:spPr>
      </p:pic>
      <p:pic>
        <p:nvPicPr>
          <p:cNvPr id="16" name="Vào http://fb.com/nkpowerskills tải game miễn phí"/>
          <p:cNvPicPr>
            <a:picLocks noChangeAspect="1"/>
          </p:cNvPicPr>
          <p:nvPr/>
        </p:nvPicPr>
        <p:blipFill>
          <a:blip r:embed="rId7"/>
          <a:stretch>
            <a:fillRect/>
          </a:stretch>
        </p:blipFill>
        <p:spPr>
          <a:xfrm>
            <a:off x="-449264" y="4440014"/>
            <a:ext cx="5749026" cy="2408129"/>
          </a:xfrm>
          <a:prstGeom prst="rect">
            <a:avLst/>
          </a:prstGeom>
        </p:spPr>
      </p:pic>
      <p:pic>
        <p:nvPicPr>
          <p:cNvPr id="21" name="ĐC SHARE MIỄN PHÍ BỞI NK POWERSKILL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CẤM BUÔN BÁN, CẤM REUP"/>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4980121" y="2565659"/>
            <a:ext cx="2411146"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Vào http://fb.com/nkpowerskills tải game miễn phí"/>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8848751" y="2153147"/>
            <a:ext cx="2631942" cy="2467446"/>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08870" y="2458626"/>
            <a:ext cx="2286000" cy="2286000"/>
          </a:xfrm>
          <a:prstGeom prst="rect">
            <a:avLst/>
          </a:prstGeom>
        </p:spPr>
      </p:pic>
      <p:pic>
        <p:nvPicPr>
          <p:cNvPr id="1030" name="CẤM BUÔN BÁN, CẤM REUP" descr="Top Rabbit Petting Stickers for Android &amp; iOS | Gfycat"/>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703047" y="1696625"/>
            <a:ext cx="30480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31" name="Vào http://fb.com/nkpowerskills tải game miễn phí"/>
          <p:cNvPicPr>
            <a:picLocks noChangeAspect="1"/>
          </p:cNvPicPr>
          <p:nvPr/>
        </p:nvPicPr>
        <p:blipFill>
          <a:blip r:embed="rId13"/>
          <a:stretch>
            <a:fillRect/>
          </a:stretch>
        </p:blipFill>
        <p:spPr>
          <a:xfrm>
            <a:off x="6381478" y="4241799"/>
            <a:ext cx="6442462" cy="2723530"/>
          </a:xfrm>
          <a:prstGeom prst="rect">
            <a:avLst/>
          </a:prstGeom>
        </p:spPr>
      </p:pic>
      <p:pic>
        <p:nvPicPr>
          <p:cNvPr id="32" name="ĐC SHARE MIỄN PHÍ BỞI NK POWERSKILL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pic>
        <p:nvPicPr>
          <p:cNvPr id="33" name="CẤM BUÔN BÁN, CẤM REUP"/>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66498" y="4526339"/>
            <a:ext cx="2298224" cy="2591982"/>
          </a:xfrm>
          <a:prstGeom prst="rect">
            <a:avLst/>
          </a:prstGeom>
        </p:spPr>
      </p:pic>
      <p:pic>
        <p:nvPicPr>
          <p:cNvPr id="22" name="Vào http://fb.com/nkpowerskills tải game miễn phí"/>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8490" y="4156722"/>
            <a:ext cx="2701575" cy="2701575"/>
          </a:xfrm>
          <a:prstGeom prst="rect">
            <a:avLst/>
          </a:prstGeom>
        </p:spPr>
      </p:pic>
      <p:pic>
        <p:nvPicPr>
          <p:cNvPr id="34" name="ĐC SHARE MIỄN PHÍ BỞI NK POWERSKILLS">
            <a:hlinkClick r:id="rId17" action="ppaction://hlinksldjump"/>
          </p:cNvPr>
          <p:cNvPicPr>
            <a:picLocks noChangeAspect="1"/>
          </p:cNvPicPr>
          <p:nvPr/>
        </p:nvPicPr>
        <p:blipFill>
          <a:blip r:embed="rId18">
            <a:clrChange>
              <a:clrFrom>
                <a:srgbClr val="FFAEC9"/>
              </a:clrFrom>
              <a:clrTo>
                <a:srgbClr val="FFAEC9">
                  <a:alpha val="0"/>
                </a:srgbClr>
              </a:clrTo>
            </a:clrChange>
          </a:blip>
          <a:stretch>
            <a:fillRect/>
          </a:stretch>
        </p:blipFill>
        <p:spPr>
          <a:xfrm>
            <a:off x="3425662" y="91263"/>
            <a:ext cx="820153" cy="883686"/>
          </a:xfrm>
          <a:prstGeom prst="rect">
            <a:avLst/>
          </a:prstGeom>
        </p:spPr>
      </p:pic>
      <p:pic>
        <p:nvPicPr>
          <p:cNvPr id="35" name="CẤM BUÔN BÁN, CẤM REUP">
            <a:hlinkClick r:id="rId19" action="ppaction://hlinksldjump"/>
          </p:cNvPr>
          <p:cNvPicPr>
            <a:picLocks noChangeAspect="1"/>
          </p:cNvPicPr>
          <p:nvPr/>
        </p:nvPicPr>
        <p:blipFill>
          <a:blip r:embed="rId20">
            <a:clrChange>
              <a:clrFrom>
                <a:srgbClr val="FFAEC9"/>
              </a:clrFrom>
              <a:clrTo>
                <a:srgbClr val="FFAEC9">
                  <a:alpha val="0"/>
                </a:srgbClr>
              </a:clrTo>
            </a:clrChange>
          </a:blip>
          <a:stretch>
            <a:fillRect/>
          </a:stretch>
        </p:blipFill>
        <p:spPr>
          <a:xfrm>
            <a:off x="4259008" y="92773"/>
            <a:ext cx="840367" cy="872134"/>
          </a:xfrm>
          <a:prstGeom prst="rect">
            <a:avLst/>
          </a:prstGeom>
        </p:spPr>
      </p:pic>
      <p:pic>
        <p:nvPicPr>
          <p:cNvPr id="37" name="ĐC SHARE MIỄN PHÍ BỞI NK POWERSKILLS">
            <a:hlinkClick r:id="rId21" action="ppaction://hlinksldjump"/>
          </p:cNvPr>
          <p:cNvPicPr>
            <a:picLocks noChangeAspect="1"/>
          </p:cNvPicPr>
          <p:nvPr/>
        </p:nvPicPr>
        <p:blipFill>
          <a:blip r:embed="rId22">
            <a:clrChange>
              <a:clrFrom>
                <a:srgbClr val="FFAEC9"/>
              </a:clrFrom>
              <a:clrTo>
                <a:srgbClr val="FFAEC9">
                  <a:alpha val="0"/>
                </a:srgbClr>
              </a:clrTo>
            </a:clrChange>
          </a:blip>
          <a:stretch>
            <a:fillRect/>
          </a:stretch>
        </p:blipFill>
        <p:spPr>
          <a:xfrm>
            <a:off x="2598187" y="96544"/>
            <a:ext cx="811489" cy="843256"/>
          </a:xfrm>
          <a:prstGeom prst="rect">
            <a:avLst/>
          </a:prstGeom>
        </p:spPr>
      </p:pic>
      <p:sp>
        <p:nvSpPr>
          <p:cNvPr id="3" name="Arrow: Right 2">
            <a:hlinkClick r:id="rId23" action="ppaction://hlinksldjump"/>
            <a:extLst>
              <a:ext uri="{FF2B5EF4-FFF2-40B4-BE49-F238E27FC236}">
                <a16:creationId xmlns:a16="http://schemas.microsoft.com/office/drawing/2014/main" xmlns="" id="{B9C2FA02-EF1F-4098-AD1C-8FED796D6E19}"/>
              </a:ext>
            </a:extLst>
          </p:cNvPr>
          <p:cNvSpPr/>
          <p:nvPr/>
        </p:nvSpPr>
        <p:spPr>
          <a:xfrm>
            <a:off x="10751047" y="105749"/>
            <a:ext cx="1218259" cy="62258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5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subTnLst>
                                    <p:audio>
                                      <p:cMediaNode>
                                        <p:cTn display="0" masterRel="sameClick">
                                          <p:stCondLst>
                                            <p:cond evt="begin" delay="0">
                                              <p:tn val="12"/>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7"/>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childTnLst>
                          </p:cTn>
                        </p:par>
                        <p:par>
                          <p:cTn id="21" fill="hold">
                            <p:stCondLst>
                              <p:cond delay="500"/>
                            </p:stCondLst>
                            <p:childTnLst>
                              <p:par>
                                <p:cTn id="22" presetID="10" presetClass="exit" presetSubtype="0" fill="hold" nodeType="afterEffect">
                                  <p:stCondLst>
                                    <p:cond delay="0"/>
                                  </p:stCondLst>
                                  <p:childTnLst>
                                    <p:animEffect transition="out" filter="fade">
                                      <p:cBhvr>
                                        <p:cTn id="23" dur="500"/>
                                        <p:tgtEl>
                                          <p:spTgt spid="37"/>
                                        </p:tgtEl>
                                      </p:cBhvr>
                                    </p:animEffect>
                                    <p:set>
                                      <p:cBhvr>
                                        <p:cTn id="24"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Am-thanh-phep-thuat-www_nhacchuongvui_com.wav"/>
                                        </p:tgtEl>
                                      </p:cMediaNode>
                                    </p:audio>
                                  </p:subTnLst>
                                </p:cTn>
                              </p:par>
                            </p:childTnLst>
                          </p:cTn>
                        </p:par>
                        <p:par>
                          <p:cTn id="25" fill="hold">
                            <p:stCondLst>
                              <p:cond delay="1000"/>
                            </p:stCondLst>
                            <p:childTnLst>
                              <p:par>
                                <p:cTn id="26" presetID="10" presetClass="exit" presetSubtype="0" fill="hold" nodeType="afterEffect">
                                  <p:stCondLst>
                                    <p:cond delay="0"/>
                                  </p:stCondLst>
                                  <p:childTnLst>
                                    <p:animEffect transition="out" filter="fade">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childTnLst>
              </p:cTn>
              <p:nextCondLst>
                <p:cond evt="onClick" delay="0">
                  <p:tgtEl>
                    <p:spTgt spid="37"/>
                  </p:tgtEl>
                </p:cond>
              </p:nextCondLst>
            </p:seq>
            <p:seq concurrent="1" nextAc="seek">
              <p:cTn id="32" restart="whenNotActive" fill="hold" evtFilter="cancelBubble" nodeType="interactiveSeq">
                <p:stCondLst>
                  <p:cond evt="onClick" delay="0">
                    <p:tgtEl>
                      <p:spTgt spid="3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subTnLst>
                                    <p:audio>
                                      <p:cMediaNode>
                                        <p:cTn display="0" masterRel="sameClick">
                                          <p:stCondLst>
                                            <p:cond evt="begin" delay="0">
                                              <p:tn val="35"/>
                                            </p:cond>
                                          </p:stCondLst>
                                          <p:endCondLst>
                                            <p:cond evt="onStopAudio" delay="0">
                                              <p:tgtEl>
                                                <p:sldTgt/>
                                              </p:tgtEl>
                                            </p:cond>
                                          </p:endCondLst>
                                        </p:cTn>
                                        <p:tgtEl>
                                          <p:sndTgt r:embed="rId2" name="Am-thanh-phep-thuat-www_nhacchuongvui_com.wav"/>
                                        </p:tgtEl>
                                      </p:cMediaNode>
                                    </p:audio>
                                  </p:subTnLst>
                                </p:cTn>
                              </p:par>
                            </p:childTnLst>
                          </p:cTn>
                        </p:par>
                        <p:par>
                          <p:cTn id="38" fill="hold">
                            <p:stCondLst>
                              <p:cond delay="500"/>
                            </p:stCondLst>
                            <p:childTnLst>
                              <p:par>
                                <p:cTn id="39" presetID="10" presetClass="exit" presetSubtype="0" fill="hold" nodeType="afterEffect">
                                  <p:stCondLst>
                                    <p:cond delay="0"/>
                                  </p:stCondLst>
                                  <p:childTnLst>
                                    <p:animEffect transition="out" filter="fade">
                                      <p:cBhvr>
                                        <p:cTn id="40" dur="500"/>
                                        <p:tgtEl>
                                          <p:spTgt spid="34"/>
                                        </p:tgtEl>
                                      </p:cBhvr>
                                    </p:animEffect>
                                    <p:set>
                                      <p:cBhvr>
                                        <p:cTn id="41"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1000"/>
                            </p:stCondLst>
                            <p:childTnLst>
                              <p:par>
                                <p:cTn id="43" presetID="10" presetClass="exit" presetSubtype="0" fill="hold" nodeType="afterEffect">
                                  <p:stCondLst>
                                    <p:cond delay="0"/>
                                  </p:stCondLst>
                                  <p:childTnLst>
                                    <p:animEffect transition="out" filter="fade">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childTnLst>
                    </p:cTn>
                  </p:par>
                </p:childTnLst>
              </p:cTn>
              <p:nextCondLst>
                <p:cond evt="onClick" delay="0">
                  <p:tgtEl>
                    <p:spTgt spid="34"/>
                  </p:tgtEl>
                </p:cond>
              </p:nextCondLst>
            </p:seq>
            <p:seq concurrent="1" nextAc="seek">
              <p:cTn id="49" restart="whenNotActive" fill="hold" evtFilter="cancelBubble" nodeType="interactiveSeq">
                <p:stCondLst>
                  <p:cond evt="onClick" delay="0">
                    <p:tgtEl>
                      <p:spTgt spid="35"/>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subTnLst>
                                    <p:audio>
                                      <p:cMediaNode>
                                        <p:cTn display="0" masterRel="sameClick">
                                          <p:stCondLst>
                                            <p:cond evt="begin" delay="0">
                                              <p:tn val="52"/>
                                            </p:cond>
                                          </p:stCondLst>
                                          <p:endCondLst>
                                            <p:cond evt="onStopAudio" delay="0">
                                              <p:tgtEl>
                                                <p:sldTgt/>
                                              </p:tgtEl>
                                            </p:cond>
                                          </p:endCondLst>
                                        </p:cTn>
                                        <p:tgtEl>
                                          <p:sndTgt r:embed="rId2" name="Am-thanh-phep-thuat-www_nhacchuongvui_com.wav"/>
                                        </p:tgtEl>
                                      </p:cMediaNode>
                                    </p:audio>
                                  </p:subTnLst>
                                </p:cTn>
                              </p:par>
                            </p:childTnLst>
                          </p:cTn>
                        </p:par>
                        <p:par>
                          <p:cTn id="55" fill="hold">
                            <p:stCondLst>
                              <p:cond delay="500"/>
                            </p:stCondLst>
                            <p:childTnLst>
                              <p:par>
                                <p:cTn id="56" presetID="10" presetClass="exit" presetSubtype="0" fill="hold" nodeType="afterEffect">
                                  <p:stCondLst>
                                    <p:cond delay="0"/>
                                  </p:stCondLst>
                                  <p:childTnLst>
                                    <p:animEffect transition="out" filter="fade">
                                      <p:cBhvr>
                                        <p:cTn id="57" dur="500"/>
                                        <p:tgtEl>
                                          <p:spTgt spid="35"/>
                                        </p:tgtEl>
                                      </p:cBhvr>
                                    </p:animEffect>
                                    <p:set>
                                      <p:cBhvr>
                                        <p:cTn id="58"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Am-thanh-phep-thuat-www_nhacchuongvui_com.wav"/>
                                        </p:tgtEl>
                                      </p:cMediaNode>
                                    </p:audio>
                                  </p:subTnLst>
                                </p:cTn>
                              </p:par>
                            </p:childTnLst>
                          </p:cTn>
                        </p:par>
                        <p:par>
                          <p:cTn id="59" fill="hold">
                            <p:stCondLst>
                              <p:cond delay="1000"/>
                            </p:stCondLst>
                            <p:childTnLst>
                              <p:par>
                                <p:cTn id="60" presetID="10" presetClass="exit" presetSubtype="0" fill="hold" nodeType="afterEffect">
                                  <p:stCondLst>
                                    <p:cond delay="0"/>
                                  </p:stCondLst>
                                  <p:childTnLst>
                                    <p:animEffect transition="out" filter="fade">
                                      <p:cBhvr>
                                        <p:cTn id="61" dur="500"/>
                                        <p:tgtEl>
                                          <p:spTgt spid="1030"/>
                                        </p:tgtEl>
                                      </p:cBhvr>
                                    </p:animEffect>
                                    <p:set>
                                      <p:cBhvr>
                                        <p:cTn id="62" dur="1" fill="hold">
                                          <p:stCondLst>
                                            <p:cond delay="499"/>
                                          </p:stCondLst>
                                        </p:cTn>
                                        <p:tgtEl>
                                          <p:spTgt spid="1030"/>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1028"/>
                                        </p:tgtEl>
                                        <p:attrNameLst>
                                          <p:attrName>style.visibility</p:attrName>
                                        </p:attrNameLst>
                                      </p:cBhvr>
                                      <p:to>
                                        <p:strVal val="visible"/>
                                      </p:to>
                                    </p:set>
                                    <p:animEffect transition="in" filter="fade">
                                      <p:cBhvr>
                                        <p:cTn id="65" dur="500"/>
                                        <p:tgtEl>
                                          <p:spTgt spid="1028"/>
                                        </p:tgtEl>
                                      </p:cBhvr>
                                    </p:animEffect>
                                  </p:childTnLst>
                                </p:cTn>
                              </p:par>
                            </p:childTnLst>
                          </p:cTn>
                        </p:par>
                      </p:childTnLst>
                    </p:cTn>
                  </p:par>
                </p:childTnLst>
              </p:cTn>
              <p:nextCondLst>
                <p:cond evt="onClick" delay="0">
                  <p:tgtEl>
                    <p:spTgt spid="3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529" y="-297"/>
            <a:ext cx="12193057" cy="6858594"/>
          </a:xfrm>
          <a:prstGeom prst="rect">
            <a:avLst/>
          </a:prstGeom>
        </p:spPr>
      </p:pic>
      <p:sp>
        <p:nvSpPr>
          <p:cNvPr id="5" name="Rectangle 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ectangle 5"/>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300 000</a:t>
            </a:r>
          </a:p>
        </p:txBody>
      </p:sp>
      <p:sp>
        <p:nvSpPr>
          <p:cNvPr id="7" name="Rectangle 6"/>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200 000</a:t>
            </a:r>
          </a:p>
        </p:txBody>
      </p:sp>
      <p:sp>
        <p:nvSpPr>
          <p:cNvPr id="8" name="Rectangle 7"/>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280 000</a:t>
            </a: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290</a:t>
            </a:r>
            <a:r>
              <a:rPr kumimoji="0" lang="en-US" sz="4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000</a:t>
            </a:r>
            <a:endPar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040888" y="1349068"/>
            <a:ext cx="4836412" cy="49017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p:cNvPr>
          <p:cNvPicPr>
            <a:picLocks noChangeAspect="1"/>
          </p:cNvPicPr>
          <p:nvPr/>
        </p:nvPicPr>
        <p:blipFill>
          <a:blip r:embed="rId9"/>
          <a:stretch>
            <a:fillRect/>
          </a:stretch>
        </p:blipFill>
        <p:spPr>
          <a:xfrm>
            <a:off x="0" y="5725209"/>
            <a:ext cx="2517363" cy="1054463"/>
          </a:xfrm>
          <a:prstGeom prst="rect">
            <a:avLst/>
          </a:prstGeom>
        </p:spPr>
      </p:pic>
      <p:sp>
        <p:nvSpPr>
          <p:cNvPr id="19" name="TextBox 18"/>
          <p:cNvSpPr txBox="1"/>
          <p:nvPr/>
        </p:nvSpPr>
        <p:spPr>
          <a:xfrm>
            <a:off x="1878603" y="704467"/>
            <a:ext cx="511274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xmlns="" id="{CC8001B0-AAA0-87EA-0B6F-655A8F303226}"/>
              </a:ext>
            </a:extLst>
          </p:cNvPr>
          <p:cNvPicPr>
            <a:picLocks noChangeAspect="1"/>
          </p:cNvPicPr>
          <p:nvPr/>
        </p:nvPicPr>
        <p:blipFill>
          <a:blip r:embed="rId10"/>
          <a:stretch>
            <a:fillRect/>
          </a:stretch>
        </p:blipFill>
        <p:spPr>
          <a:xfrm>
            <a:off x="7631748" y="609600"/>
            <a:ext cx="3641089" cy="3052762"/>
          </a:xfrm>
          <a:prstGeom prst="rect">
            <a:avLst/>
          </a:prstGeom>
        </p:spPr>
      </p:pic>
    </p:spTree>
    <p:extLst>
      <p:ext uri="{BB962C8B-B14F-4D97-AF65-F5344CB8AC3E}">
        <p14:creationId xmlns:p14="http://schemas.microsoft.com/office/powerpoint/2010/main" val="149939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529" y="-297"/>
            <a:ext cx="12193057" cy="6858594"/>
          </a:xfrm>
          <a:prstGeom prst="rect">
            <a:avLst/>
          </a:prstGeom>
        </p:spPr>
      </p:pic>
      <p:pic>
        <p:nvPicPr>
          <p:cNvPr id="15" name="Picture 14">
            <a:hlinkClick r:id="rId5" action="ppaction://hlinksldjump"/>
          </p:cNvPr>
          <p:cNvPicPr>
            <a:picLocks noChangeAspect="1"/>
          </p:cNvPicPr>
          <p:nvPr/>
        </p:nvPicPr>
        <p:blipFill>
          <a:blip r:embed="rId6"/>
          <a:stretch>
            <a:fillRect/>
          </a:stretch>
        </p:blipFill>
        <p:spPr>
          <a:xfrm>
            <a:off x="-256682" y="5689313"/>
            <a:ext cx="2872757" cy="1214449"/>
          </a:xfrm>
          <a:prstGeom prst="rect">
            <a:avLst/>
          </a:prstGeom>
        </p:spPr>
      </p:pic>
      <p:sp>
        <p:nvSpPr>
          <p:cNvPr id="5" name="Rectangle 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ectangle 5"/>
          <p:cNvSpPr/>
          <p:nvPr/>
        </p:nvSpPr>
        <p:spPr>
          <a:xfrm>
            <a:off x="794120" y="518525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3</a:t>
            </a:r>
            <a:r>
              <a:rPr kumimoji="0" lang="en-US" sz="4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600 000</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Rectangle 6"/>
          <p:cNvSpPr/>
          <p:nvPr/>
        </p:nvSpPr>
        <p:spPr>
          <a:xfrm>
            <a:off x="7072352" y="41577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3 800 000</a:t>
            </a:r>
          </a:p>
        </p:txBody>
      </p:sp>
      <p:sp>
        <p:nvSpPr>
          <p:cNvPr id="8" name="Rectangle 7"/>
          <p:cNvSpPr/>
          <p:nvPr/>
        </p:nvSpPr>
        <p:spPr>
          <a:xfrm>
            <a:off x="6491054" y="5191008"/>
            <a:ext cx="4864350"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3 000 0000</a:t>
            </a: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3 700 000</a:t>
            </a:r>
          </a:p>
        </p:txBody>
      </p:sp>
      <p:pic>
        <p:nvPicPr>
          <p:cNvPr id="1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22150" y="496246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53310"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028618" y="489792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015488" y="95066"/>
            <a:ext cx="4976112" cy="50433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660F459B-1C37-4B0F-A6FA-68EDB81D2B28}"/>
              </a:ext>
            </a:extLst>
          </p:cNvPr>
          <p:cNvSpPr txBox="1"/>
          <p:nvPr/>
        </p:nvSpPr>
        <p:spPr>
          <a:xfrm>
            <a:off x="1992631" y="791358"/>
            <a:ext cx="492252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xmlns="" id="{1E7F87B0-8295-3CED-1552-BDE79DB98EB0}"/>
              </a:ext>
            </a:extLst>
          </p:cNvPr>
          <p:cNvPicPr>
            <a:picLocks noChangeAspect="1"/>
          </p:cNvPicPr>
          <p:nvPr/>
        </p:nvPicPr>
        <p:blipFill>
          <a:blip r:embed="rId10"/>
          <a:stretch>
            <a:fillRect/>
          </a:stretch>
        </p:blipFill>
        <p:spPr>
          <a:xfrm>
            <a:off x="7515225" y="579119"/>
            <a:ext cx="3488144" cy="3116581"/>
          </a:xfrm>
          <a:prstGeom prst="rect">
            <a:avLst/>
          </a:prstGeom>
        </p:spPr>
      </p:pic>
    </p:spTree>
    <p:extLst>
      <p:ext uri="{BB962C8B-B14F-4D97-AF65-F5344CB8AC3E}">
        <p14:creationId xmlns:p14="http://schemas.microsoft.com/office/powerpoint/2010/main" val="399606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531" y="0"/>
            <a:ext cx="12193057" cy="6858594"/>
          </a:xfrm>
          <a:prstGeom prst="rect">
            <a:avLst/>
          </a:prstGeom>
        </p:spPr>
      </p:pic>
      <p:pic>
        <p:nvPicPr>
          <p:cNvPr id="17" name="Picture 1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53" y="5403210"/>
            <a:ext cx="2353706" cy="1429205"/>
          </a:xfrm>
          <a:prstGeom prst="rect">
            <a:avLst/>
          </a:prstGeom>
        </p:spPr>
      </p:pic>
      <p:sp>
        <p:nvSpPr>
          <p:cNvPr id="15" name="Rectangle 1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Rectangle 17"/>
          <p:cNvSpPr/>
          <p:nvPr/>
        </p:nvSpPr>
        <p:spPr>
          <a:xfrm>
            <a:off x="6667474" y="517898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4 200 000</a:t>
            </a:r>
          </a:p>
        </p:txBody>
      </p:sp>
      <p:sp>
        <p:nvSpPr>
          <p:cNvPr id="20" name="Rectangle 19"/>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a:t>
            </a:r>
            <a:r>
              <a:rPr lang="en-US" sz="4000" dirty="0">
                <a:solidFill>
                  <a:prstClr val="white"/>
                </a:solidFill>
                <a:latin typeface="Cambria" panose="02040503050406030204" pitchFamily="18" charset="0"/>
                <a:ea typeface="Cambria" panose="02040503050406030204" pitchFamily="18" charset="0"/>
              </a:rPr>
              <a:t>5 000 000</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20"/>
          <p:cNvSpPr/>
          <p:nvPr/>
        </p:nvSpPr>
        <p:spPr>
          <a:xfrm>
            <a:off x="6684190" y="416038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4 100 000</a:t>
            </a:r>
          </a:p>
        </p:txBody>
      </p:sp>
      <p:sp>
        <p:nvSpPr>
          <p:cNvPr id="22" name="Rectangle 21"/>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4 000 000</a:t>
            </a: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10885" y="382819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19627" y="479267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74592" y="328949"/>
            <a:ext cx="4981579" cy="504889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539788" y="762465"/>
            <a:ext cx="576588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xmlns="" id="{9FD23685-2028-2E8D-EE3D-14ECEBF6C1C2}"/>
              </a:ext>
            </a:extLst>
          </p:cNvPr>
          <p:cNvPicPr>
            <a:picLocks noChangeAspect="1"/>
          </p:cNvPicPr>
          <p:nvPr/>
        </p:nvPicPr>
        <p:blipFill>
          <a:blip r:embed="rId10"/>
          <a:stretch>
            <a:fillRect/>
          </a:stretch>
        </p:blipFill>
        <p:spPr>
          <a:xfrm>
            <a:off x="8162925" y="490537"/>
            <a:ext cx="3219450" cy="3495675"/>
          </a:xfrm>
          <a:prstGeom prst="rect">
            <a:avLst/>
          </a:prstGeom>
        </p:spPr>
      </p:pic>
    </p:spTree>
    <p:extLst>
      <p:ext uri="{BB962C8B-B14F-4D97-AF65-F5344CB8AC3E}">
        <p14:creationId xmlns:p14="http://schemas.microsoft.com/office/powerpoint/2010/main" val="110190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1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792620" y="463801"/>
            <a:ext cx="9502816" cy="1541240"/>
            <a:chOff x="1196931" y="996158"/>
            <a:chExt cx="8898106" cy="1747535"/>
          </a:xfrm>
        </p:grpSpPr>
        <p:sp>
          <p:nvSpPr>
            <p:cNvPr id="6" name="Rectangle: Diagonal Corners Rounded 6">
              <a:extLst>
                <a:ext uri="{FF2B5EF4-FFF2-40B4-BE49-F238E27FC236}">
                  <a16:creationId xmlns:a16="http://schemas.microsoft.com/office/drawing/2014/main" xmlns="" id="{FE0DF77D-D28F-4A32-9BA1-BB88CF994A81}"/>
                </a:ext>
              </a:extLst>
            </p:cNvPr>
            <p:cNvSpPr/>
            <p:nvPr/>
          </p:nvSpPr>
          <p:spPr>
            <a:xfrm>
              <a:off x="1338788" y="1113091"/>
              <a:ext cx="8756249" cy="1630602"/>
            </a:xfrm>
            <a:prstGeom prst="round2DiagRect">
              <a:avLst/>
            </a:prstGeom>
            <a:solidFill>
              <a:srgbClr val="92D050"/>
            </a:solidFill>
            <a:ln w="38100">
              <a:solidFill>
                <a:schemeClr val="accent6">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Diagonal Corners Rounded 7">
              <a:extLst>
                <a:ext uri="{FF2B5EF4-FFF2-40B4-BE49-F238E27FC236}">
                  <a16:creationId xmlns:a16="http://schemas.microsoft.com/office/drawing/2014/main" xmlns="" id="{EE464D4B-4E53-446A-BF0B-8D2FE942C606}"/>
                </a:ext>
              </a:extLst>
            </p:cNvPr>
            <p:cNvSpPr/>
            <p:nvPr/>
          </p:nvSpPr>
          <p:spPr>
            <a:xfrm>
              <a:off x="1196931" y="996158"/>
              <a:ext cx="8756249" cy="1630601"/>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矩形 12"/>
          <p:cNvSpPr/>
          <p:nvPr/>
        </p:nvSpPr>
        <p:spPr>
          <a:xfrm>
            <a:off x="1327020" y="514238"/>
            <a:ext cx="10282518"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Lá</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cây</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lay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động</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diều</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bay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là</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do </a:t>
            </a:r>
            <a:b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sự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tác</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động</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gió</a:t>
            </a:r>
            <a: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vi-V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1" name="Group 10"/>
          <p:cNvGrpSpPr/>
          <p:nvPr/>
        </p:nvGrpSpPr>
        <p:grpSpPr>
          <a:xfrm>
            <a:off x="1832589" y="492290"/>
            <a:ext cx="9502816" cy="1541240"/>
            <a:chOff x="1196931" y="996158"/>
            <a:chExt cx="8898106" cy="1747535"/>
          </a:xfrm>
        </p:grpSpPr>
        <p:sp>
          <p:nvSpPr>
            <p:cNvPr id="12" name="Rectangle: Diagonal Corners Rounded 6">
              <a:extLst>
                <a:ext uri="{FF2B5EF4-FFF2-40B4-BE49-F238E27FC236}">
                  <a16:creationId xmlns:a16="http://schemas.microsoft.com/office/drawing/2014/main" xmlns="" id="{FE0DF77D-D28F-4A32-9BA1-BB88CF994A81}"/>
                </a:ext>
              </a:extLst>
            </p:cNvPr>
            <p:cNvSpPr/>
            <p:nvPr/>
          </p:nvSpPr>
          <p:spPr>
            <a:xfrm>
              <a:off x="1338788" y="1113091"/>
              <a:ext cx="8756249" cy="1630602"/>
            </a:xfrm>
            <a:prstGeom prst="round2DiagRect">
              <a:avLst/>
            </a:prstGeom>
            <a:solidFill>
              <a:srgbClr val="92D050"/>
            </a:solidFill>
            <a:ln w="38100">
              <a:solidFill>
                <a:schemeClr val="accent6">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Diagonal Corners Rounded 7">
              <a:extLst>
                <a:ext uri="{FF2B5EF4-FFF2-40B4-BE49-F238E27FC236}">
                  <a16:creationId xmlns:a16="http://schemas.microsoft.com/office/drawing/2014/main" xmlns="" id="{EE464D4B-4E53-446A-BF0B-8D2FE942C606}"/>
                </a:ext>
              </a:extLst>
            </p:cNvPr>
            <p:cNvSpPr/>
            <p:nvPr/>
          </p:nvSpPr>
          <p:spPr>
            <a:xfrm>
              <a:off x="1196931" y="996158"/>
              <a:ext cx="8756249" cy="1630601"/>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descr="A group of dolls holding kites&#10;&#10;Description automatically generated with low confidence">
            <a:extLst>
              <a:ext uri="{FF2B5EF4-FFF2-40B4-BE49-F238E27FC236}">
                <a16:creationId xmlns:a16="http://schemas.microsoft.com/office/drawing/2014/main" xmlns="" id="{5811D9C2-463A-41B7-AD2B-610886923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131" y="1964074"/>
            <a:ext cx="5546962" cy="3956926"/>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2754" y="1135978"/>
            <a:ext cx="3067285" cy="2556648"/>
          </a:xfrm>
          <a:prstGeom prst="rect">
            <a:avLst/>
          </a:prstGeom>
        </p:spPr>
      </p:pic>
      <p:pic>
        <p:nvPicPr>
          <p:cNvPr id="2" name="Picture 1">
            <a:extLst>
              <a:ext uri="{FF2B5EF4-FFF2-40B4-BE49-F238E27FC236}">
                <a16:creationId xmlns:a16="http://schemas.microsoft.com/office/drawing/2014/main" xmlns="" id="{69BA012C-1A4A-8F8C-7E77-FDF0B6AD98E1}"/>
              </a:ext>
            </a:extLst>
          </p:cNvPr>
          <p:cNvPicPr>
            <a:picLocks noChangeAspect="1"/>
          </p:cNvPicPr>
          <p:nvPr/>
        </p:nvPicPr>
        <p:blipFill>
          <a:blip r:embed="rId4"/>
          <a:stretch>
            <a:fillRect/>
          </a:stretch>
        </p:blipFill>
        <p:spPr>
          <a:xfrm>
            <a:off x="2091315" y="457501"/>
            <a:ext cx="8657070" cy="1847248"/>
          </a:xfrm>
          <a:prstGeom prst="rect">
            <a:avLst/>
          </a:prstGeom>
        </p:spPr>
      </p:pic>
    </p:spTree>
    <p:extLst>
      <p:ext uri="{BB962C8B-B14F-4D97-AF65-F5344CB8AC3E}">
        <p14:creationId xmlns:p14="http://schemas.microsoft.com/office/powerpoint/2010/main" val="189176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xit" presetSubtype="32" fill="hold" nodeType="withEffect">
                                  <p:stCondLst>
                                    <p:cond delay="0"/>
                                  </p:stCondLst>
                                  <p:childTnLst>
                                    <p:anim calcmode="lin" valueType="num">
                                      <p:cBhvr>
                                        <p:cTn id="21" dur="500"/>
                                        <p:tgtEl>
                                          <p:spTgt spid="11"/>
                                        </p:tgtEl>
                                        <p:attrNameLst>
                                          <p:attrName>ppt_w</p:attrName>
                                        </p:attrNameLst>
                                      </p:cBhvr>
                                      <p:tavLst>
                                        <p:tav tm="0">
                                          <p:val>
                                            <p:strVal val="ppt_w"/>
                                          </p:val>
                                        </p:tav>
                                        <p:tav tm="100000">
                                          <p:val>
                                            <p:fltVal val="0"/>
                                          </p:val>
                                        </p:tav>
                                      </p:tavLst>
                                    </p:anim>
                                    <p:anim calcmode="lin" valueType="num">
                                      <p:cBhvr>
                                        <p:cTn id="22" dur="500"/>
                                        <p:tgtEl>
                                          <p:spTgt spid="11"/>
                                        </p:tgtEl>
                                        <p:attrNameLst>
                                          <p:attrName>ppt_h</p:attrName>
                                        </p:attrNameLst>
                                      </p:cBhvr>
                                      <p:tavLst>
                                        <p:tav tm="0">
                                          <p:val>
                                            <p:strVal val="ppt_h"/>
                                          </p:val>
                                        </p:tav>
                                        <p:tav tm="100000">
                                          <p:val>
                                            <p:fltVal val="0"/>
                                          </p:val>
                                        </p:tav>
                                      </p:tavLst>
                                    </p:anim>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B4D55744-7279-A48E-60CA-C1A4E6CE789C}"/>
              </a:ext>
            </a:extLst>
          </p:cNvPr>
          <p:cNvPicPr>
            <a:picLocks noChangeAspect="1"/>
          </p:cNvPicPr>
          <p:nvPr/>
        </p:nvPicPr>
        <p:blipFill>
          <a:blip r:embed="rId12"/>
          <a:stretch>
            <a:fillRect/>
          </a:stretch>
        </p:blipFill>
        <p:spPr>
          <a:xfrm>
            <a:off x="3828485" y="1744804"/>
            <a:ext cx="4249280" cy="4054191"/>
          </a:xfrm>
          <a:prstGeom prst="rect">
            <a:avLst/>
          </a:prstGeom>
        </p:spPr>
      </p:pic>
    </p:spTree>
    <p:extLst>
      <p:ext uri="{BB962C8B-B14F-4D97-AF65-F5344CB8AC3E}">
        <p14:creationId xmlns:p14="http://schemas.microsoft.com/office/powerpoint/2010/main" val="302290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rở lại Trường học 16x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TotalTime>
  <Words>590</Words>
  <Application>Microsoft Office PowerPoint</Application>
  <PresentationFormat>Custom</PresentationFormat>
  <Paragraphs>71</Paragraphs>
  <Slides>19</Slides>
  <Notes>0</Notes>
  <HiddenSlides>0</HiddenSlides>
  <MMClips>0</MMClips>
  <ScaleCrop>false</ScaleCrop>
  <HeadingPairs>
    <vt:vector size="4" baseType="variant">
      <vt:variant>
        <vt:lpstr>Theme</vt:lpstr>
      </vt:variant>
      <vt:variant>
        <vt:i4>4</vt:i4>
      </vt:variant>
      <vt:variant>
        <vt:lpstr>Slide Titles</vt:lpstr>
      </vt:variant>
      <vt:variant>
        <vt:i4>19</vt:i4>
      </vt:variant>
    </vt:vector>
  </HeadingPairs>
  <TitlesOfParts>
    <vt:vector size="23" baseType="lpstr">
      <vt:lpstr>Custom Design</vt:lpstr>
      <vt:lpstr>Trở lại Trường học 16x9</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AutoBVT</cp:lastModifiedBy>
  <cp:revision>26</cp:revision>
  <dcterms:created xsi:type="dcterms:W3CDTF">2023-08-07T04:32:21Z</dcterms:created>
  <dcterms:modified xsi:type="dcterms:W3CDTF">2024-12-30T10:42:39Z</dcterms:modified>
</cp:coreProperties>
</file>