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5"/>
  </p:notesMasterIdLst>
  <p:sldIdLst>
    <p:sldId id="305" r:id="rId3"/>
    <p:sldId id="306" r:id="rId4"/>
    <p:sldId id="268" r:id="rId5"/>
    <p:sldId id="284" r:id="rId6"/>
    <p:sldId id="287" r:id="rId7"/>
    <p:sldId id="291" r:id="rId8"/>
    <p:sldId id="292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8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4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5C42D34A-7823-C475-2C7A-1C0F91AA1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audio" Target="NUL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35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7.xml"/><Relationship Id="rId7" Type="http://schemas.openxmlformats.org/officeDocument/2006/relationships/image" Target="../media/image4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7.png"/><Relationship Id="rId4" Type="http://schemas.openxmlformats.org/officeDocument/2006/relationships/tags" Target="../tags/tag11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gif"/><Relationship Id="rId7" Type="http://schemas.microsoft.com/office/2007/relationships/hdphoto" Target="../media/hdphoto5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gif"/><Relationship Id="rId7" Type="http://schemas.microsoft.com/office/2007/relationships/hdphoto" Target="../media/hdphoto5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gif"/><Relationship Id="rId7" Type="http://schemas.microsoft.com/office/2007/relationships/hdphoto" Target="../media/hdphoto5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4673600"/>
            <a:ext cx="7823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0" y="56388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133600" y="4193178"/>
            <a:ext cx="7406216" cy="75764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8413"/>
              </a:avLst>
            </a:prstTxWarp>
            <a:normAutofit/>
          </a:bodyPr>
          <a:lstStyle/>
          <a:p>
            <a:pPr algn="l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1116106" y="1655762"/>
            <a:ext cx="9937376" cy="206489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837"/>
              </a:avLst>
            </a:prstTxWarp>
            <a:normAutofit/>
          </a:bodyPr>
          <a:lstStyle/>
          <a:p>
            <a:pPr algn="ctr"/>
            <a:r>
              <a:rPr lang="en-US" sz="3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7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15: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quẹn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1)</a:t>
            </a:r>
            <a:endParaRPr lang="en-US" sz="37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1"/>
            <a:ext cx="6605984" cy="1028700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400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7386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24324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xmlns="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xmlns="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xmlns="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xmlns="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xmlns="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xmlns="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xmlns="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xmlns="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xmlns="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xmlns="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xmlns="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xmlns="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xmlns="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xmlns="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xmlns="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xmlns="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xmlns="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xmlns="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xmlns="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xmlns="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xmlns="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xmlns="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xmlns="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xmlns="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xmlns="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xmlns="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xmlns="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xmlns="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xmlns="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xmlns="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xmlns="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xmlns="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xmlns="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xmlns="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xmlns="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xmlns="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xmlns="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xmlns="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xmlns="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xmlns="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xmlns="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xmlns="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xmlns="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xmlns="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xmlns="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xmlns="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xmlns="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xmlns="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xmlns="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xmlns="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xmlns="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xmlns="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xmlns="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xmlns="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xmlns="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xmlns="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xmlns="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xmlns="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xmlns="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xmlns="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xmlns="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xmlns="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xmlns="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xmlns="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xmlns="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xmlns="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xmlns="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xmlns="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xmlns="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6"/>
            <a:ext cx="9148887" cy="7298015"/>
          </a:xfrm>
          <a:prstGeom prst="rect">
            <a:avLst/>
          </a:prstGeom>
        </p:spPr>
      </p:pic>
      <p:pic>
        <p:nvPicPr>
          <p:cNvPr id="15" name="图片 14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056745" y="551396"/>
            <a:ext cx="3542059" cy="35420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12" name="文本框 16"/>
          <p:cNvSpPr txBox="1"/>
          <p:nvPr/>
        </p:nvSpPr>
        <p:spPr>
          <a:xfrm rot="20823686">
            <a:off x="1893585" y="4738532"/>
            <a:ext cx="827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方正有猫在简体" panose="02000000000000000000" pitchFamily="2" charset="-122"/>
              <a:cs typeface="+mn-cs"/>
            </a:endParaRPr>
          </a:p>
        </p:txBody>
      </p:sp>
      <p:grpSp>
        <p:nvGrpSpPr>
          <p:cNvPr id="22" name="组合 88">
            <a:extLst>
              <a:ext uri="{FF2B5EF4-FFF2-40B4-BE49-F238E27FC236}">
                <a16:creationId xmlns:a16="http://schemas.microsoft.com/office/drawing/2014/main" xmlns="" id="{34FB36E8-601E-420C-9A28-4FAE948401B6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23" name="图片 84">
              <a:extLst>
                <a:ext uri="{FF2B5EF4-FFF2-40B4-BE49-F238E27FC236}">
                  <a16:creationId xmlns:a16="http://schemas.microsoft.com/office/drawing/2014/main" xmlns="" id="{5BAC2A92-6ED8-4570-ACA7-B10008135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85">
              <a:extLst>
                <a:ext uri="{FF2B5EF4-FFF2-40B4-BE49-F238E27FC236}">
                  <a16:creationId xmlns:a16="http://schemas.microsoft.com/office/drawing/2014/main" xmlns="" id="{EF9995A1-7F96-49B2-ADF4-2AB17C0E8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86">
              <a:extLst>
                <a:ext uri="{FF2B5EF4-FFF2-40B4-BE49-F238E27FC236}">
                  <a16:creationId xmlns:a16="http://schemas.microsoft.com/office/drawing/2014/main" xmlns="" id="{981AD548-5D14-44CB-A858-D4838A233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87">
              <a:extLst>
                <a:ext uri="{FF2B5EF4-FFF2-40B4-BE49-F238E27FC236}">
                  <a16:creationId xmlns:a16="http://schemas.microsoft.com/office/drawing/2014/main" xmlns="" id="{75E07BFB-12C0-4EA2-87F8-F1CFC4BB0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F6EA05-0D73-4CEE-9922-24E27E28A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819" y="2713792"/>
            <a:ext cx="2261812" cy="1639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5EB3A0-B275-2F58-939B-C8308515D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240" y="2612359"/>
            <a:ext cx="7955970" cy="3633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FE0548-1834-239B-F873-AFCBFED99291}"/>
              </a:ext>
            </a:extLst>
          </p:cNvPr>
          <p:cNvSpPr txBox="1"/>
          <p:nvPr/>
        </p:nvSpPr>
        <p:spPr>
          <a:xfrm rot="20817544">
            <a:off x="5505450" y="52673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49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2.59259E-6 L 0.04206 -0.01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xmlns="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xmlns="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xmlns="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xmlns="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xmlns="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xmlns="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xmlns="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xmlns="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xmlns="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xmlns="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xmlns="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xmlns="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503</Words>
  <Application>Microsoft Office PowerPoint</Application>
  <PresentationFormat>Custom</PresentationFormat>
  <Paragraphs>110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23</cp:revision>
  <dcterms:created xsi:type="dcterms:W3CDTF">2023-08-09T23:21:32Z</dcterms:created>
  <dcterms:modified xsi:type="dcterms:W3CDTF">2024-12-30T11:05:34Z</dcterms:modified>
</cp:coreProperties>
</file>