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sldIdLst>
    <p:sldId id="329" r:id="rId3"/>
    <p:sldId id="280" r:id="rId4"/>
    <p:sldId id="283" r:id="rId5"/>
    <p:sldId id="282" r:id="rId6"/>
    <p:sldId id="292" r:id="rId7"/>
    <p:sldId id="294" r:id="rId8"/>
    <p:sldId id="295" r:id="rId9"/>
    <p:sldId id="296" r:id="rId10"/>
    <p:sldId id="264" r:id="rId11"/>
    <p:sldId id="285" r:id="rId12"/>
    <p:sldId id="278" r:id="rId13"/>
    <p:sldId id="262" r:id="rId14"/>
    <p:sldId id="298" r:id="rId15"/>
    <p:sldId id="299" r:id="rId16"/>
    <p:sldId id="300" r:id="rId17"/>
    <p:sldId id="301" r:id="rId18"/>
    <p:sldId id="327" r:id="rId19"/>
    <p:sldId id="260" r:id="rId20"/>
    <p:sldId id="328" r:id="rId21"/>
    <p:sldId id="293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-1116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6D65-ECBD-4E5E-B590-A47EAC8F4D0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3224-4D01-46B0-BE16-EA1CADF1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4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587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628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28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622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843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316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551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787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689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557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56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955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54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30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401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41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4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8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45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26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30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图片 11">
            <a:extLst>
              <a:ext uri="{FF2B5EF4-FFF2-40B4-BE49-F238E27FC236}">
                <a16:creationId xmlns:a16="http://schemas.microsoft.com/office/drawing/2014/main" xmlns="" id="{F8D25706-2844-4610-9B87-EBA858FB3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14">
            <a:extLst>
              <a:ext uri="{FF2B5EF4-FFF2-40B4-BE49-F238E27FC236}">
                <a16:creationId xmlns:a16="http://schemas.microsoft.com/office/drawing/2014/main" xmlns="" id="{D5D8C801-AC8F-4E62-828F-E7AC8731C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1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9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76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43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02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6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45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48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15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7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AA6ECA29-9EE3-CBE1-4BD0-B9A19C1F6CF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2175" y="371475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3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646760A2-134D-7F99-FBBF-F2E3B6DB689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735" y="391139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7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.jpe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5.xml"/><Relationship Id="rId7" Type="http://schemas.openxmlformats.org/officeDocument/2006/relationships/image" Target="../media/image16.jpg"/><Relationship Id="rId12" Type="http://schemas.openxmlformats.org/officeDocument/2006/relationships/image" Target="../media/image4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9.png"/><Relationship Id="rId4" Type="http://schemas.openxmlformats.org/officeDocument/2006/relationships/tags" Target="../tags/tag26.xm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2.wav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5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2.wav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9.xml"/><Relationship Id="rId7" Type="http://schemas.openxmlformats.org/officeDocument/2006/relationships/notesSlide" Target="../notesSlides/notesSlide19.xml"/><Relationship Id="rId12" Type="http://schemas.openxmlformats.org/officeDocument/2006/relationships/image" Target="../media/image6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62.png"/><Relationship Id="rId5" Type="http://schemas.openxmlformats.org/officeDocument/2006/relationships/tags" Target="../tags/tag31.xml"/><Relationship Id="rId10" Type="http://schemas.openxmlformats.org/officeDocument/2006/relationships/image" Target="../media/image17.png"/><Relationship Id="rId4" Type="http://schemas.openxmlformats.org/officeDocument/2006/relationships/tags" Target="../tags/tag30.xm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2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9.png"/><Relationship Id="rId5" Type="http://schemas.openxmlformats.org/officeDocument/2006/relationships/tags" Target="../tags/tag8.xml"/><Relationship Id="rId10" Type="http://schemas.openxmlformats.org/officeDocument/2006/relationships/image" Target="../media/image18.png"/><Relationship Id="rId4" Type="http://schemas.openxmlformats.org/officeDocument/2006/relationships/tags" Target="../tags/tag7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1.xml"/><Relationship Id="rId7" Type="http://schemas.openxmlformats.org/officeDocument/2006/relationships/image" Target="../media/image2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1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tags" Target="../tags/tag16.xml"/><Relationship Id="rId10" Type="http://schemas.openxmlformats.org/officeDocument/2006/relationships/image" Target="../media/image26.png"/><Relationship Id="rId4" Type="http://schemas.openxmlformats.org/officeDocument/2006/relationships/tags" Target="../tags/tag15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9.xml"/><Relationship Id="rId7" Type="http://schemas.openxmlformats.org/officeDocument/2006/relationships/image" Target="../media/image16.jpg"/><Relationship Id="rId12" Type="http://schemas.openxmlformats.org/officeDocument/2006/relationships/image" Target="../media/image2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9.png"/><Relationship Id="rId4" Type="http://schemas.openxmlformats.org/officeDocument/2006/relationships/tags" Target="../tags/tag20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5200" y="207963"/>
            <a:ext cx="1930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025"/>
            <a:ext cx="1930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8" descr="Hoa tim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0400" y="4673600"/>
            <a:ext cx="78232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613400"/>
            <a:ext cx="1422400" cy="78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0000" y="5638800"/>
            <a:ext cx="1422400" cy="78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WordArt 3"/>
          <p:cNvSpPr>
            <a:spLocks noTextEdit="1"/>
          </p:cNvSpPr>
          <p:nvPr/>
        </p:nvSpPr>
        <p:spPr>
          <a:xfrm>
            <a:off x="2133600" y="4193178"/>
            <a:ext cx="7406216" cy="757646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48413"/>
              </a:avLst>
            </a:prstTxWarp>
            <a:normAutofit/>
          </a:bodyPr>
          <a:lstStyle/>
          <a:p>
            <a:pPr algn="l"/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Bích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endParaRPr lang="en-US" sz="3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WordArt 3"/>
          <p:cNvSpPr>
            <a:spLocks noTextEdit="1"/>
          </p:cNvSpPr>
          <p:nvPr/>
        </p:nvSpPr>
        <p:spPr>
          <a:xfrm>
            <a:off x="1116106" y="1655762"/>
            <a:ext cx="9937376" cy="206489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837"/>
              </a:avLst>
            </a:prstTxWarp>
            <a:normAutofit/>
          </a:bodyPr>
          <a:lstStyle/>
          <a:p>
            <a:pPr algn="ctr"/>
            <a:r>
              <a:rPr lang="en-US" sz="37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37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endParaRPr lang="en-US" sz="37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15: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2)</a:t>
            </a:r>
            <a:endParaRPr lang="en-US" sz="37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2743200" y="381001"/>
            <a:ext cx="6605984" cy="1028700"/>
          </a:xfrm>
          <a:prstGeom prst="rect">
            <a:avLst/>
          </a:prstGeom>
        </p:spPr>
        <p:txBody>
          <a:bodyPr wrap="none" lIns="121917" tIns="60958" rIns="121917" bIns="60958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400" kern="10" dirty="0">
              <a:ln w="12700">
                <a:pattFill prst="divot">
                  <a:fgClr>
                    <a:srgbClr val="FF0000"/>
                  </a:fgClr>
                  <a:bgClr>
                    <a:srgbClr val="0000CC"/>
                  </a:bgClr>
                </a:pattFill>
                <a:round/>
              </a:ln>
              <a:gradFill rotWithShape="1">
                <a:gsLst>
                  <a:gs pos="0">
                    <a:srgbClr val="0000CC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27200" y="381000"/>
            <a:ext cx="8128000" cy="73866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LẬP</a:t>
            </a:r>
          </a:p>
        </p:txBody>
      </p:sp>
    </p:spTree>
    <p:extLst>
      <p:ext uri="{BB962C8B-B14F-4D97-AF65-F5344CB8AC3E}">
        <p14:creationId xmlns:p14="http://schemas.microsoft.com/office/powerpoint/2010/main" val="130794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xmlns="" id="{25009A51-2618-4EAB-91D6-7A08F18830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1" y="1308676"/>
            <a:ext cx="7682539" cy="5879365"/>
          </a:xfrm>
          <a:prstGeom prst="rect">
            <a:avLst/>
          </a:prstGeom>
        </p:spPr>
      </p:pic>
      <p:pic>
        <p:nvPicPr>
          <p:cNvPr id="18" name="PA_图片 17">
            <a:extLst>
              <a:ext uri="{FF2B5EF4-FFF2-40B4-BE49-F238E27FC236}">
                <a16:creationId xmlns:a16="http://schemas.microsoft.com/office/drawing/2014/main" xmlns="" id="{88949E65-2C64-464B-90D7-380247DD39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95" y="2153492"/>
            <a:ext cx="4727158" cy="434681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4247" y="238927"/>
            <a:ext cx="11783506" cy="118452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Bên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dưới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hộp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quà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một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hãy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ấy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để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những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món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quà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bất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ngờ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995" y="3665179"/>
            <a:ext cx="4194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6, 7, 8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10" y="2148288"/>
            <a:ext cx="3469849" cy="34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31055 0.06389 L 0.31055 0.06412 C 0.3056 0.06528 0.30078 0.06643 0.29623 0.06875 C 0.29401 0.06967 0.29206 0.07199 0.29011 0.07315 C 0.28646 0.07523 0.28269 0.07616 0.27904 0.07778 C 0.27735 0.07847 0.27604 0.0794 0.27435 0.08009 C 0.27136 0.08102 0.26823 0.08148 0.26498 0.08287 C 0.24844 0.08148 0.23164 0.08194 0.21524 0.08009 C 0.21185 0.07963 0.20834 0.07824 0.20573 0.07546 L 0.20104 0.07083 C 0.19727 0.0537 0.20274 0.0743 0.19479 0.05926 C 0.19388 0.05764 0.19401 0.05463 0.19323 0.05254 C 0.19206 0.04977 0.18998 0.04792 0.18867 0.0456 C 0.18724 0.04352 0.18633 0.04097 0.18542 0.03866 L 0.18229 0.02477 C 0.1819 0.02268 0.18229 0.01875 0.18086 0.01805 L 0.17604 0.01551 C 0.17292 0.0162 0.16003 0.01805 0.15573 0.02037 C 0.15365 0.02129 0.15183 0.02361 0.14961 0.02477 C 0.1474 0.02592 0.14545 0.02639 0.1431 0.02708 C 0.1418 0.02778 0.14024 0.0287 0.13867 0.0294 C 0.13698 0.03079 0.13542 0.03287 0.13412 0.03426 C 0.13256 0.03518 0.13086 0.03565 0.1293 0.03634 C 0.125 0.03796 0.12084 0.03889 0.11667 0.04097 C 0.10534 0.04653 0.11055 0.04467 0.10117 0.04768 C 0.08881 0.04699 0.07617 0.04745 0.06367 0.0456 C 0.06107 0.04514 0.05326 0.04004 0.04974 0.03866 C 0.04753 0.03796 0.04545 0.03727 0.04336 0.03634 C 0.04024 0.03495 0.03724 0.03356 0.03412 0.03171 C 0.03242 0.03079 0.03112 0.03009 0.0293 0.0294 C 0.02735 0.0287 0.02526 0.02801 0.02318 0.02708 C 0.02149 0.02685 0.02019 0.02523 0.01836 0.02477 C 0.01589 0.02384 0.01328 0.02338 0.01055 0.02268 C 0.00847 0.01805 0.0056 0.01389 0.00443 0.00879 C 0.00391 0.00671 0.00391 0.0037 0.00287 0.00208 C 0.00222 0.00046 0.00078 0.00046 -2.91667E-6 1.48148E-6 L -2.91667E-6 0.00023 " pathEditMode="relative" rAng="0" ptsTypes="AAAAAAAAAAAAAAAAAAAAAAAAAA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02" y="716467"/>
            <a:ext cx="6793363" cy="4847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83" y="2718694"/>
            <a:ext cx="3041303" cy="41393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/>
          <a:srcRect t="17606" r="1991"/>
          <a:stretch/>
        </p:blipFill>
        <p:spPr>
          <a:xfrm>
            <a:off x="0" y="-817123"/>
            <a:ext cx="12192000" cy="42704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249656">
            <a:off x="5086765" y="2739565"/>
            <a:ext cx="5477423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98, 99, 100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39" y="1476276"/>
            <a:ext cx="3469849" cy="34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" y="371474"/>
            <a:ext cx="10801350" cy="46559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221" y="3365500"/>
            <a:ext cx="7603558" cy="349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759" y="5676900"/>
            <a:ext cx="1256681" cy="1181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74687"/>
            <a:ext cx="2343150" cy="15082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897779" y="-163743"/>
            <a:ext cx="2343150" cy="1508223"/>
          </a:xfrm>
          <a:prstGeom prst="rect">
            <a:avLst/>
          </a:prstGeom>
        </p:spPr>
      </p:pic>
      <p:sp>
        <p:nvSpPr>
          <p:cNvPr id="11" name="文本框 5"/>
          <p:cNvSpPr txBox="1"/>
          <p:nvPr/>
        </p:nvSpPr>
        <p:spPr>
          <a:xfrm>
            <a:off x="1822791" y="2150129"/>
            <a:ext cx="8311809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99 999, 100 000, 100 001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1" y="895349"/>
            <a:ext cx="4543424" cy="32593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EB7E59-622A-7EEF-26B3-FF601A1867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1" y="723899"/>
            <a:ext cx="5191124" cy="32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505AFA5-090D-6F41-33A0-A5CEA14B85C9}"/>
              </a:ext>
            </a:extLst>
          </p:cNvPr>
          <p:cNvSpPr/>
          <p:nvPr/>
        </p:nvSpPr>
        <p:spPr>
          <a:xfrm>
            <a:off x="457200" y="361951"/>
            <a:ext cx="11525250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05B4B85-A4F9-590D-1BE6-33EF10E9FFB0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BAD1058-10E3-06DF-95AD-A5A34912CF91}"/>
              </a:ext>
            </a:extLst>
          </p:cNvPr>
          <p:cNvGrpSpPr/>
          <p:nvPr/>
        </p:nvGrpSpPr>
        <p:grpSpPr>
          <a:xfrm>
            <a:off x="1842606" y="592662"/>
            <a:ext cx="8530118" cy="578913"/>
            <a:chOff x="1870518" y="1394077"/>
            <a:chExt cx="1104124" cy="566177"/>
          </a:xfrm>
        </p:grpSpPr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xmlns="" id="{87190B57-F9CD-D109-F241-7C8FC610440E}"/>
                </a:ext>
              </a:extLst>
            </p:cNvPr>
            <p:cNvSpPr/>
            <p:nvPr/>
          </p:nvSpPr>
          <p:spPr>
            <a:xfrm>
              <a:off x="1870518" y="1440654"/>
              <a:ext cx="1104124" cy="519600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941C76C-30A7-A706-E3E1-A62CD1297B94}"/>
                </a:ext>
              </a:extLst>
            </p:cNvPr>
            <p:cNvSpPr txBox="1"/>
            <p:nvPr/>
          </p:nvSpPr>
          <p:spPr>
            <a:xfrm>
              <a:off x="1891833" y="1394077"/>
              <a:ext cx="107292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2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Trên bàn có các tấm thẻ ghép được thành số 1 951 890.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A240CA9F-6C6E-9AC5-0316-FC6D04B00E2C}"/>
              </a:ext>
            </a:extLst>
          </p:cNvPr>
          <p:cNvSpPr/>
          <p:nvPr/>
        </p:nvSpPr>
        <p:spPr>
          <a:xfrm>
            <a:off x="2790825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FA98F45A-7FC1-FCE6-0D45-47A89E951C15}"/>
              </a:ext>
            </a:extLst>
          </p:cNvPr>
          <p:cNvSpPr/>
          <p:nvPr/>
        </p:nvSpPr>
        <p:spPr>
          <a:xfrm>
            <a:off x="371475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E5109D31-82DE-05F5-6F45-52988D7D62CD}"/>
              </a:ext>
            </a:extLst>
          </p:cNvPr>
          <p:cNvSpPr/>
          <p:nvPr/>
        </p:nvSpPr>
        <p:spPr>
          <a:xfrm>
            <a:off x="4648200" y="152400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DAEB9D52-C21D-6715-9119-E82F27534EB8}"/>
              </a:ext>
            </a:extLst>
          </p:cNvPr>
          <p:cNvSpPr/>
          <p:nvPr/>
        </p:nvSpPr>
        <p:spPr>
          <a:xfrm>
            <a:off x="560070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62FB6324-9B95-8D54-62D1-100A6F441080}"/>
              </a:ext>
            </a:extLst>
          </p:cNvPr>
          <p:cNvSpPr/>
          <p:nvPr/>
        </p:nvSpPr>
        <p:spPr>
          <a:xfrm>
            <a:off x="6448425" y="155257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06CCC2A2-352D-9D65-EEA9-C28242CD9BE0}"/>
              </a:ext>
            </a:extLst>
          </p:cNvPr>
          <p:cNvSpPr/>
          <p:nvPr/>
        </p:nvSpPr>
        <p:spPr>
          <a:xfrm>
            <a:off x="73533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517EF6D0-F396-519D-4E4B-2307BD5778FD}"/>
              </a:ext>
            </a:extLst>
          </p:cNvPr>
          <p:cNvSpPr/>
          <p:nvPr/>
        </p:nvSpPr>
        <p:spPr>
          <a:xfrm>
            <a:off x="81915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047755F-F002-8968-6B21-152440BA3994}"/>
              </a:ext>
            </a:extLst>
          </p:cNvPr>
          <p:cNvSpPr txBox="1"/>
          <p:nvPr/>
        </p:nvSpPr>
        <p:spPr>
          <a:xfrm>
            <a:off x="1381125" y="2876550"/>
            <a:ext cx="1014412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Lấy ra một tấm thẻ để được số có sáu chữ số lớn nhất có thể.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Lấy ra một tấm thẻ để được số có sáu chữ số bé nhất có thể.</a:t>
            </a:r>
          </a:p>
        </p:txBody>
      </p:sp>
    </p:spTree>
    <p:extLst>
      <p:ext uri="{BB962C8B-B14F-4D97-AF65-F5344CB8AC3E}">
        <p14:creationId xmlns:p14="http://schemas.microsoft.com/office/powerpoint/2010/main" val="34091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505AFA5-090D-6F41-33A0-A5CEA14B85C9}"/>
              </a:ext>
            </a:extLst>
          </p:cNvPr>
          <p:cNvSpPr/>
          <p:nvPr/>
        </p:nvSpPr>
        <p:spPr>
          <a:xfrm>
            <a:off x="457200" y="361951"/>
            <a:ext cx="11525250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05B4B85-A4F9-590D-1BE6-33EF10E9FFB0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BAD1058-10E3-06DF-95AD-A5A34912CF91}"/>
              </a:ext>
            </a:extLst>
          </p:cNvPr>
          <p:cNvGrpSpPr/>
          <p:nvPr/>
        </p:nvGrpSpPr>
        <p:grpSpPr>
          <a:xfrm>
            <a:off x="1842606" y="592662"/>
            <a:ext cx="8530118" cy="578913"/>
            <a:chOff x="1870518" y="1394077"/>
            <a:chExt cx="1104124" cy="566177"/>
          </a:xfrm>
        </p:grpSpPr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xmlns="" id="{87190B57-F9CD-D109-F241-7C8FC610440E}"/>
                </a:ext>
              </a:extLst>
            </p:cNvPr>
            <p:cNvSpPr/>
            <p:nvPr/>
          </p:nvSpPr>
          <p:spPr>
            <a:xfrm>
              <a:off x="1870518" y="1440654"/>
              <a:ext cx="1104124" cy="519600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941C76C-30A7-A706-E3E1-A62CD1297B94}"/>
                </a:ext>
              </a:extLst>
            </p:cNvPr>
            <p:cNvSpPr txBox="1"/>
            <p:nvPr/>
          </p:nvSpPr>
          <p:spPr>
            <a:xfrm>
              <a:off x="1891833" y="1394077"/>
              <a:ext cx="107292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 bàn có các tấm thẻ ghép được thành số 1 951 890.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A240CA9F-6C6E-9AC5-0316-FC6D04B00E2C}"/>
              </a:ext>
            </a:extLst>
          </p:cNvPr>
          <p:cNvSpPr/>
          <p:nvPr/>
        </p:nvSpPr>
        <p:spPr>
          <a:xfrm>
            <a:off x="2790825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FA98F45A-7FC1-FCE6-0D45-47A89E951C15}"/>
              </a:ext>
            </a:extLst>
          </p:cNvPr>
          <p:cNvSpPr/>
          <p:nvPr/>
        </p:nvSpPr>
        <p:spPr>
          <a:xfrm>
            <a:off x="371475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E5109D31-82DE-05F5-6F45-52988D7D62CD}"/>
              </a:ext>
            </a:extLst>
          </p:cNvPr>
          <p:cNvSpPr/>
          <p:nvPr/>
        </p:nvSpPr>
        <p:spPr>
          <a:xfrm>
            <a:off x="4648200" y="152400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DAEB9D52-C21D-6715-9119-E82F27534EB8}"/>
              </a:ext>
            </a:extLst>
          </p:cNvPr>
          <p:cNvSpPr/>
          <p:nvPr/>
        </p:nvSpPr>
        <p:spPr>
          <a:xfrm>
            <a:off x="560070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62FB6324-9B95-8D54-62D1-100A6F441080}"/>
              </a:ext>
            </a:extLst>
          </p:cNvPr>
          <p:cNvSpPr/>
          <p:nvPr/>
        </p:nvSpPr>
        <p:spPr>
          <a:xfrm>
            <a:off x="6448425" y="155257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06CCC2A2-352D-9D65-EEA9-C28242CD9BE0}"/>
              </a:ext>
            </a:extLst>
          </p:cNvPr>
          <p:cNvSpPr/>
          <p:nvPr/>
        </p:nvSpPr>
        <p:spPr>
          <a:xfrm>
            <a:off x="73533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517EF6D0-F396-519D-4E4B-2307BD5778FD}"/>
              </a:ext>
            </a:extLst>
          </p:cNvPr>
          <p:cNvSpPr/>
          <p:nvPr/>
        </p:nvSpPr>
        <p:spPr>
          <a:xfrm>
            <a:off x="81915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047755F-F002-8968-6B21-152440BA3994}"/>
              </a:ext>
            </a:extLst>
          </p:cNvPr>
          <p:cNvSpPr txBox="1"/>
          <p:nvPr/>
        </p:nvSpPr>
        <p:spPr>
          <a:xfrm>
            <a:off x="857250" y="2562225"/>
            <a:ext cx="1014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Lấy ra một tấm thẻ để được số có sáu chữ số lớn nhất có thể.</a:t>
            </a:r>
          </a:p>
        </p:txBody>
      </p:sp>
    </p:spTree>
    <p:extLst>
      <p:ext uri="{BB962C8B-B14F-4D97-AF65-F5344CB8AC3E}">
        <p14:creationId xmlns:p14="http://schemas.microsoft.com/office/powerpoint/2010/main" val="26410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505AFA5-090D-6F41-33A0-A5CEA14B85C9}"/>
              </a:ext>
            </a:extLst>
          </p:cNvPr>
          <p:cNvSpPr/>
          <p:nvPr/>
        </p:nvSpPr>
        <p:spPr>
          <a:xfrm>
            <a:off x="457200" y="361951"/>
            <a:ext cx="11525250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05B4B85-A4F9-590D-1BE6-33EF10E9FFB0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BAD1058-10E3-06DF-95AD-A5A34912CF91}"/>
              </a:ext>
            </a:extLst>
          </p:cNvPr>
          <p:cNvGrpSpPr/>
          <p:nvPr/>
        </p:nvGrpSpPr>
        <p:grpSpPr>
          <a:xfrm>
            <a:off x="1842606" y="592662"/>
            <a:ext cx="8530118" cy="578913"/>
            <a:chOff x="1870518" y="1394077"/>
            <a:chExt cx="1104124" cy="566177"/>
          </a:xfrm>
        </p:grpSpPr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xmlns="" id="{87190B57-F9CD-D109-F241-7C8FC610440E}"/>
                </a:ext>
              </a:extLst>
            </p:cNvPr>
            <p:cNvSpPr/>
            <p:nvPr/>
          </p:nvSpPr>
          <p:spPr>
            <a:xfrm>
              <a:off x="1870518" y="1440654"/>
              <a:ext cx="1104124" cy="519600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941C76C-30A7-A706-E3E1-A62CD1297B94}"/>
                </a:ext>
              </a:extLst>
            </p:cNvPr>
            <p:cNvSpPr txBox="1"/>
            <p:nvPr/>
          </p:nvSpPr>
          <p:spPr>
            <a:xfrm>
              <a:off x="1891833" y="1394077"/>
              <a:ext cx="107292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 bàn có các tấm thẻ ghép được thành số 1 951 890.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A240CA9F-6C6E-9AC5-0316-FC6D04B00E2C}"/>
              </a:ext>
            </a:extLst>
          </p:cNvPr>
          <p:cNvSpPr/>
          <p:nvPr/>
        </p:nvSpPr>
        <p:spPr>
          <a:xfrm>
            <a:off x="2790825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FA98F45A-7FC1-FCE6-0D45-47A89E951C15}"/>
              </a:ext>
            </a:extLst>
          </p:cNvPr>
          <p:cNvSpPr/>
          <p:nvPr/>
        </p:nvSpPr>
        <p:spPr>
          <a:xfrm>
            <a:off x="371475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E5109D31-82DE-05F5-6F45-52988D7D62CD}"/>
              </a:ext>
            </a:extLst>
          </p:cNvPr>
          <p:cNvSpPr/>
          <p:nvPr/>
        </p:nvSpPr>
        <p:spPr>
          <a:xfrm>
            <a:off x="4648200" y="152400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DAEB9D52-C21D-6715-9119-E82F27534EB8}"/>
              </a:ext>
            </a:extLst>
          </p:cNvPr>
          <p:cNvSpPr/>
          <p:nvPr/>
        </p:nvSpPr>
        <p:spPr>
          <a:xfrm>
            <a:off x="560070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62FB6324-9B95-8D54-62D1-100A6F441080}"/>
              </a:ext>
            </a:extLst>
          </p:cNvPr>
          <p:cNvSpPr/>
          <p:nvPr/>
        </p:nvSpPr>
        <p:spPr>
          <a:xfrm>
            <a:off x="6448425" y="155257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06CCC2A2-352D-9D65-EEA9-C28242CD9BE0}"/>
              </a:ext>
            </a:extLst>
          </p:cNvPr>
          <p:cNvSpPr/>
          <p:nvPr/>
        </p:nvSpPr>
        <p:spPr>
          <a:xfrm>
            <a:off x="73533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517EF6D0-F396-519D-4E4B-2307BD5778FD}"/>
              </a:ext>
            </a:extLst>
          </p:cNvPr>
          <p:cNvSpPr/>
          <p:nvPr/>
        </p:nvSpPr>
        <p:spPr>
          <a:xfrm>
            <a:off x="81915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047755F-F002-8968-6B21-152440BA3994}"/>
              </a:ext>
            </a:extLst>
          </p:cNvPr>
          <p:cNvSpPr txBox="1"/>
          <p:nvPr/>
        </p:nvSpPr>
        <p:spPr>
          <a:xfrm>
            <a:off x="1381125" y="2876550"/>
            <a:ext cx="1014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Lấy ra một tấm thẻ để được số có sáu chữ số bé nhất có thể.</a:t>
            </a:r>
          </a:p>
        </p:txBody>
      </p:sp>
    </p:spTree>
    <p:extLst>
      <p:ext uri="{BB962C8B-B14F-4D97-AF65-F5344CB8AC3E}">
        <p14:creationId xmlns:p14="http://schemas.microsoft.com/office/powerpoint/2010/main" val="6099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0.07696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>
            <a:extLst>
              <a:ext uri="{FF2B5EF4-FFF2-40B4-BE49-F238E27FC236}">
                <a16:creationId xmlns:a16="http://schemas.microsoft.com/office/drawing/2014/main" xmlns="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pic>
        <p:nvPicPr>
          <p:cNvPr id="15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xmlns="" id="{F54DA08B-75EE-42ED-86FE-A852FC3973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60" y="3763792"/>
            <a:ext cx="3865071" cy="3865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6B4872-487E-C8D0-F027-244A465405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56943" y="2349534"/>
            <a:ext cx="5858764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08" y="3645079"/>
            <a:ext cx="916722" cy="805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079" y="2813403"/>
            <a:ext cx="1912160" cy="36920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76" y="352584"/>
            <a:ext cx="694074" cy="892946"/>
          </a:xfrm>
          <a:prstGeom prst="rect">
            <a:avLst/>
          </a:prstGeom>
        </p:spPr>
      </p:pic>
      <p:pic>
        <p:nvPicPr>
          <p:cNvPr id="16" name="图片 7">
            <a:extLst>
              <a:ext uri="{FF2B5EF4-FFF2-40B4-BE49-F238E27FC236}">
                <a16:creationId xmlns:a16="http://schemas.microsoft.com/office/drawing/2014/main" xmlns="" id="{2FF24289-6938-415E-9F47-BC8F4A7B82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" y="2754410"/>
            <a:ext cx="2615497" cy="3751006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4DB193D0-8EDE-493C-B23D-8BDA482FC9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82" y="3298461"/>
            <a:ext cx="2531002" cy="3424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CC6AF7-EBF1-6F0E-E796-5B5A7236E0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44233" y="336481"/>
            <a:ext cx="8553429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10013 -0.11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5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3842 C 0.00143 0.09305 0.03138 0.10023 0.05091 0.10648 C 0.07018 0.11273 0.09661 0.07476 0.11653 0.07638 C 0.13672 0.07847 0.14961 0.11712 0.17044 0.11689 C 0.1914 0.11666 0.22357 0.07916 0.24258 0.07453 C 0.27161 0.06041 0.32122 0.11296 0.34258 0.10995 " pathEditMode="relative" rAng="120000" ptsTypes="AAAA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9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7" objId="15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280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11E343D3-0BE6-4FF2-8CB8-572C34B42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5" t="-190" r="39426" b="190"/>
          <a:stretch/>
        </p:blipFill>
        <p:spPr bwMode="auto">
          <a:xfrm>
            <a:off x="9048424" y="2784410"/>
            <a:ext cx="1544778" cy="36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418BB577-3892-4B2B-84B2-D6C6965B6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4"/>
          <a:stretch/>
        </p:blipFill>
        <p:spPr bwMode="auto">
          <a:xfrm flipH="1">
            <a:off x="2141849" y="2679349"/>
            <a:ext cx="2664663" cy="386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37165D7D-B8B6-4A70-BFBC-CC3963372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885987" y="975120"/>
            <a:ext cx="4182352" cy="1832390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xmlns="" id="{10ABE63C-DA29-4231-A772-1F54378D4B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36104" y="198783"/>
            <a:ext cx="4765410" cy="30522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B6C72F-2C23-4117-BE58-26BD063594E4}"/>
              </a:ext>
            </a:extLst>
          </p:cNvPr>
          <p:cNvSpPr txBox="1"/>
          <p:nvPr/>
        </p:nvSpPr>
        <p:spPr>
          <a:xfrm>
            <a:off x="6102625" y="1619485"/>
            <a:ext cx="358802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1 891, 1</a:t>
            </a:r>
            <a:r>
              <a:rPr kumimoji="0" lang="en-US" altLang="zh-CN" sz="3600" b="1" i="1" u="none" strike="noStrike" kern="1200" cap="none" spc="0" normalizeH="0" noProof="0" dirty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 892, 1 893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4AEC777-1302-401B-82D1-34515AAC3421}"/>
              </a:ext>
            </a:extLst>
          </p:cNvPr>
          <p:cNvSpPr txBox="1"/>
          <p:nvPr/>
        </p:nvSpPr>
        <p:spPr>
          <a:xfrm>
            <a:off x="1003852" y="799009"/>
            <a:ext cx="42837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1 890, ……; ………; …….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280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11E343D3-0BE6-4FF2-8CB8-572C34B42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5" t="-190" r="39426" b="190"/>
          <a:stretch/>
        </p:blipFill>
        <p:spPr bwMode="auto">
          <a:xfrm>
            <a:off x="9048424" y="2784410"/>
            <a:ext cx="1544778" cy="36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418BB577-3892-4B2B-84B2-D6C6965B6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4"/>
          <a:stretch/>
        </p:blipFill>
        <p:spPr bwMode="auto">
          <a:xfrm flipH="1">
            <a:off x="2141849" y="2679349"/>
            <a:ext cx="2664663" cy="386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37165D7D-B8B6-4A70-BFBC-CC3963372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885987" y="975120"/>
            <a:ext cx="4182352" cy="1832390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xmlns="" id="{10ABE63C-DA29-4231-A772-1F54378D4B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36104" y="198783"/>
            <a:ext cx="4765410" cy="30522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B6C72F-2C23-4117-BE58-26BD063594E4}"/>
              </a:ext>
            </a:extLst>
          </p:cNvPr>
          <p:cNvSpPr txBox="1"/>
          <p:nvPr/>
        </p:nvSpPr>
        <p:spPr>
          <a:xfrm>
            <a:off x="6102625" y="1619485"/>
            <a:ext cx="358802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16, 20, 24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4AEC777-1302-401B-82D1-34515AAC3421}"/>
              </a:ext>
            </a:extLst>
          </p:cNvPr>
          <p:cNvSpPr txBox="1"/>
          <p:nvPr/>
        </p:nvSpPr>
        <p:spPr>
          <a:xfrm>
            <a:off x="1003852" y="799009"/>
            <a:ext cx="42837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 8, 12, ……, ……….; ……….</a:t>
            </a:r>
          </a:p>
        </p:txBody>
      </p:sp>
    </p:spTree>
    <p:extLst>
      <p:ext uri="{BB962C8B-B14F-4D97-AF65-F5344CB8AC3E}">
        <p14:creationId xmlns:p14="http://schemas.microsoft.com/office/powerpoint/2010/main" val="14441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8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3" y="-78066"/>
            <a:ext cx="9148887" cy="7298015"/>
          </a:xfrm>
          <a:prstGeom prst="rect">
            <a:avLst/>
          </a:prstGeom>
        </p:spPr>
      </p:pic>
      <p:pic>
        <p:nvPicPr>
          <p:cNvPr id="15" name="图片 14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056745" y="551396"/>
            <a:ext cx="3542059" cy="35420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sp>
        <p:nvSpPr>
          <p:cNvPr id="12" name="文本框 16"/>
          <p:cNvSpPr txBox="1"/>
          <p:nvPr/>
        </p:nvSpPr>
        <p:spPr>
          <a:xfrm rot="20823686">
            <a:off x="1893585" y="4738532"/>
            <a:ext cx="8275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方正有猫在简体" panose="02000000000000000000" pitchFamily="2" charset="-122"/>
              <a:cs typeface="+mn-cs"/>
            </a:endParaRPr>
          </a:p>
        </p:txBody>
      </p:sp>
      <p:grpSp>
        <p:nvGrpSpPr>
          <p:cNvPr id="22" name="组合 88">
            <a:extLst>
              <a:ext uri="{FF2B5EF4-FFF2-40B4-BE49-F238E27FC236}">
                <a16:creationId xmlns:a16="http://schemas.microsoft.com/office/drawing/2014/main" xmlns="" id="{34FB36E8-601E-420C-9A28-4FAE948401B6}"/>
              </a:ext>
            </a:extLst>
          </p:cNvPr>
          <p:cNvGrpSpPr/>
          <p:nvPr/>
        </p:nvGrpSpPr>
        <p:grpSpPr>
          <a:xfrm>
            <a:off x="-243155" y="5787097"/>
            <a:ext cx="12678310" cy="1942215"/>
            <a:chOff x="-178084" y="5403982"/>
            <a:chExt cx="12678310" cy="1942215"/>
          </a:xfrm>
        </p:grpSpPr>
        <p:pic>
          <p:nvPicPr>
            <p:cNvPr id="23" name="图片 84">
              <a:extLst>
                <a:ext uri="{FF2B5EF4-FFF2-40B4-BE49-F238E27FC236}">
                  <a16:creationId xmlns:a16="http://schemas.microsoft.com/office/drawing/2014/main" xmlns="" id="{5BAC2A92-6ED8-4570-ACA7-B10008135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图片 85">
              <a:extLst>
                <a:ext uri="{FF2B5EF4-FFF2-40B4-BE49-F238E27FC236}">
                  <a16:creationId xmlns:a16="http://schemas.microsoft.com/office/drawing/2014/main" xmlns="" id="{EF9995A1-7F96-49B2-ADF4-2AB17C0E8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图片 86">
              <a:extLst>
                <a:ext uri="{FF2B5EF4-FFF2-40B4-BE49-F238E27FC236}">
                  <a16:creationId xmlns:a16="http://schemas.microsoft.com/office/drawing/2014/main" xmlns="" id="{981AD548-5D14-44CB-A858-D4838A233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图片 87">
              <a:extLst>
                <a:ext uri="{FF2B5EF4-FFF2-40B4-BE49-F238E27FC236}">
                  <a16:creationId xmlns:a16="http://schemas.microsoft.com/office/drawing/2014/main" xmlns="" id="{75E07BFB-12C0-4EA2-87F8-F1CFC4BB0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F6EA05-0D73-4CEE-9922-24E27E28AC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819" y="2713792"/>
            <a:ext cx="2261812" cy="1639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5EB3A0-B275-2F58-939B-C8308515DA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2240" y="2612359"/>
            <a:ext cx="7955970" cy="3633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FE0548-1834-239B-F873-AFCBFED99291}"/>
              </a:ext>
            </a:extLst>
          </p:cNvPr>
          <p:cNvSpPr txBox="1"/>
          <p:nvPr/>
        </p:nvSpPr>
        <p:spPr>
          <a:xfrm rot="20817544">
            <a:off x="5505450" y="526732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11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49000" decel="4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8333E-6 2.59259E-6 L 0.04206 -0.017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-9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xmlns="" id="{DAF78AF2-5672-4187-82A2-F537D39FE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-543196"/>
            <a:ext cx="8881756" cy="7501808"/>
          </a:xfrm>
          <a:prstGeom prst="rect">
            <a:avLst/>
          </a:prstGeom>
        </p:spPr>
      </p:pic>
      <p:sp>
        <p:nvSpPr>
          <p:cNvPr id="4" name="PA_文本框 3">
            <a:extLst>
              <a:ext uri="{FF2B5EF4-FFF2-40B4-BE49-F238E27FC236}">
                <a16:creationId xmlns:a16="http://schemas.microsoft.com/office/drawing/2014/main" xmlns="" id="{76460273-AAB3-4F92-9EE1-3B45598A35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83924" y="3055273"/>
            <a:ext cx="687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Hoàn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thành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.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Chuẩn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bị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mới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0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15" y="580146"/>
            <a:ext cx="5857875" cy="1428750"/>
          </a:xfrm>
          <a:prstGeom prst="rect">
            <a:avLst/>
          </a:prstGeom>
        </p:spPr>
      </p:pic>
      <p:pic>
        <p:nvPicPr>
          <p:cNvPr id="11" name="PA_图片 10">
            <a:extLst>
              <a:ext uri="{FF2B5EF4-FFF2-40B4-BE49-F238E27FC236}">
                <a16:creationId xmlns:a16="http://schemas.microsoft.com/office/drawing/2014/main" xmlns="" id="{14F921B8-30B6-493E-8118-A8686CBDB15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57" y="915336"/>
            <a:ext cx="2735943" cy="2735943"/>
          </a:xfrm>
          <a:prstGeom prst="rect">
            <a:avLst/>
          </a:prstGeom>
        </p:spPr>
      </p:pic>
      <p:sp>
        <p:nvSpPr>
          <p:cNvPr id="20" name="PA_文本框 3">
            <a:extLst>
              <a:ext uri="{FF2B5EF4-FFF2-40B4-BE49-F238E27FC236}">
                <a16:creationId xmlns:a16="http://schemas.microsoft.com/office/drawing/2014/main" xmlns="" id="{BAF0A1A5-5BC3-4FFA-8D6E-D5E6BE06B91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14925" y="-83127"/>
            <a:ext cx="281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DẶN DÒ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Picture 4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xmlns="" id="{A431FE33-AF98-48A8-82AB-CC2AF699C7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6" y="2398585"/>
            <a:ext cx="3753085" cy="43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0326 0.85232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91" y="4414836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74" y="-603155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414671" y="771360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72" y="3026490"/>
            <a:ext cx="3723621" cy="2425534"/>
          </a:xfrm>
          <a:prstGeom prst="rect">
            <a:avLst/>
          </a:prstGeom>
        </p:spPr>
      </p:pic>
      <p:grpSp>
        <p:nvGrpSpPr>
          <p:cNvPr id="14" name="组合 88">
            <a:extLst>
              <a:ext uri="{FF2B5EF4-FFF2-40B4-BE49-F238E27FC236}">
                <a16:creationId xmlns:a16="http://schemas.microsoft.com/office/drawing/2014/main" xmlns="" id="{13588FD3-E0AA-4498-B635-3A8780BE4DC3}"/>
              </a:ext>
            </a:extLst>
          </p:cNvPr>
          <p:cNvGrpSpPr/>
          <p:nvPr/>
        </p:nvGrpSpPr>
        <p:grpSpPr>
          <a:xfrm>
            <a:off x="-243155" y="5787097"/>
            <a:ext cx="12678310" cy="1942215"/>
            <a:chOff x="-178084" y="5403982"/>
            <a:chExt cx="12678310" cy="1942215"/>
          </a:xfrm>
        </p:grpSpPr>
        <p:pic>
          <p:nvPicPr>
            <p:cNvPr id="15" name="图片 84">
              <a:extLst>
                <a:ext uri="{FF2B5EF4-FFF2-40B4-BE49-F238E27FC236}">
                  <a16:creationId xmlns:a16="http://schemas.microsoft.com/office/drawing/2014/main" xmlns="" id="{CD3D52FC-2A35-44B3-BAB1-A234269B7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图片 85">
              <a:extLst>
                <a:ext uri="{FF2B5EF4-FFF2-40B4-BE49-F238E27FC236}">
                  <a16:creationId xmlns:a16="http://schemas.microsoft.com/office/drawing/2014/main" xmlns="" id="{0EE92E7C-F9AD-4D8B-89F7-C4073B95A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86">
              <a:extLst>
                <a:ext uri="{FF2B5EF4-FFF2-40B4-BE49-F238E27FC236}">
                  <a16:creationId xmlns:a16="http://schemas.microsoft.com/office/drawing/2014/main" xmlns="" id="{4B32EDFA-A37E-4100-A255-4E5CEC1BF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87">
              <a:extLst>
                <a:ext uri="{FF2B5EF4-FFF2-40B4-BE49-F238E27FC236}">
                  <a16:creationId xmlns:a16="http://schemas.microsoft.com/office/drawing/2014/main" xmlns="" id="{5D0BCE7D-2754-4DEE-8F8C-EAF9A79971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9485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>
            <a:extLst>
              <a:ext uri="{FF2B5EF4-FFF2-40B4-BE49-F238E27FC236}">
                <a16:creationId xmlns:a16="http://schemas.microsoft.com/office/drawing/2014/main" xmlns="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pic>
        <p:nvPicPr>
          <p:cNvPr id="15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xmlns="" id="{F54DA08B-75EE-42ED-86FE-A852FC3973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60" y="3763792"/>
            <a:ext cx="3865071" cy="3865071"/>
          </a:xfrm>
          <a:prstGeom prst="rect">
            <a:avLst/>
          </a:prstGeom>
        </p:spPr>
      </p:pic>
      <p:sp>
        <p:nvSpPr>
          <p:cNvPr id="11" name="PA_矩形 10">
            <a:extLst>
              <a:ext uri="{FF2B5EF4-FFF2-40B4-BE49-F238E27FC236}">
                <a16:creationId xmlns:a16="http://schemas.microsoft.com/office/drawing/2014/main" xmlns="" id="{92D0060E-48B1-4472-AD4E-BBD28B00F88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42229" y="2710723"/>
            <a:ext cx="5858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>
                <a:solidFill>
                  <a:srgbClr val="FF0000"/>
                </a:solidFill>
                <a:latin typeface="UTM Cookies" panose="02040603050506020204" pitchFamily="18" charset="0"/>
                <a:ea typeface="迷你简少儿" panose="03000509000000000000" pitchFamily="65" charset="-122"/>
                <a:cs typeface=".黑体-日本?" panose="02000500000000000000" pitchFamily="2" charset="-122"/>
              </a:rPr>
              <a:t>KHỞI ĐỘNG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  <a:ea typeface="迷你简少儿" panose="03000509000000000000" pitchFamily="65" charset="-122"/>
              <a:cs typeface=".黑体-日本?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64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xmlns="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xmlns="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xmlns="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A28546-0C51-2453-BB8C-039EA86A3F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8681" y="2096869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609" y="-30679"/>
            <a:ext cx="12229217" cy="147058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trước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1001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1002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9999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10000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317715" y="1574277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4589783" y="180057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9042044" y="1732151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3112509" y="3635063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7629142" y="3476492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" y="-20286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1" y="669476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71" y="891127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954" y="814513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8" y="2785564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9" y="2765323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2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01862 0.100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33841 0.0335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36224 -0.0131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-0.4806 0.2849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255 L 0.37031 -0.00926 L 0.37031 -0.0088 " pathEditMode="relative" rAng="0" ptsTypes="AAA"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>
            <a:extLst>
              <a:ext uri="{FF2B5EF4-FFF2-40B4-BE49-F238E27FC236}">
                <a16:creationId xmlns:a16="http://schemas.microsoft.com/office/drawing/2014/main" xmlns="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pic>
        <p:nvPicPr>
          <p:cNvPr id="15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xmlns="" id="{F54DA08B-75EE-42ED-86FE-A852FC3973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60" y="3763792"/>
            <a:ext cx="3865071" cy="3865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509176-6AEC-6945-2061-95AFCAF077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8331" y="2568609"/>
            <a:ext cx="62550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505AFA5-090D-6F41-33A0-A5CEA14B85C9}"/>
              </a:ext>
            </a:extLst>
          </p:cNvPr>
          <p:cNvSpPr/>
          <p:nvPr/>
        </p:nvSpPr>
        <p:spPr>
          <a:xfrm>
            <a:off x="628650" y="361951"/>
            <a:ext cx="11039475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11CC556-CE20-AAE5-C483-9B38C8E809C6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0409E7A-0521-6A03-A24B-CEF756EC25D5}"/>
              </a:ext>
            </a:extLst>
          </p:cNvPr>
          <p:cNvGrpSpPr/>
          <p:nvPr/>
        </p:nvGrpSpPr>
        <p:grpSpPr>
          <a:xfrm>
            <a:off x="1842608" y="592663"/>
            <a:ext cx="5220260" cy="523220"/>
            <a:chOff x="1870518" y="1394077"/>
            <a:chExt cx="1113282" cy="511709"/>
          </a:xfrm>
        </p:grpSpPr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xmlns="" id="{27DED45A-25A1-776F-6FFD-A616FC26E452}"/>
                </a:ext>
              </a:extLst>
            </p:cNvPr>
            <p:cNvSpPr/>
            <p:nvPr/>
          </p:nvSpPr>
          <p:spPr>
            <a:xfrm>
              <a:off x="1870518" y="1440654"/>
              <a:ext cx="1104124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03644D0-7B01-1006-6E22-ABC608C14312}"/>
                </a:ext>
              </a:extLst>
            </p:cNvPr>
            <p:cNvSpPr txBox="1"/>
            <p:nvPr/>
          </p:nvSpPr>
          <p:spPr>
            <a:xfrm>
              <a:off x="1891833" y="1394077"/>
              <a:ext cx="1091967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Tìm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số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liền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sau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của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các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số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sau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65E3641-82B1-3510-A9D8-5FF40E1B6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879" y="1809749"/>
            <a:ext cx="10666522" cy="298132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CBB2D2F-7601-E44A-269B-F28F32CE226D}"/>
              </a:ext>
            </a:extLst>
          </p:cNvPr>
          <p:cNvSpPr/>
          <p:nvPr/>
        </p:nvSpPr>
        <p:spPr>
          <a:xfrm rot="282713">
            <a:off x="2895600" y="3295650"/>
            <a:ext cx="781050" cy="5619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D3492F0-D147-A60E-B837-8C94D1D4FE50}"/>
              </a:ext>
            </a:extLst>
          </p:cNvPr>
          <p:cNvSpPr/>
          <p:nvPr/>
        </p:nvSpPr>
        <p:spPr>
          <a:xfrm rot="282713">
            <a:off x="6210300" y="2143124"/>
            <a:ext cx="781050" cy="5619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DE8F8B4-6391-56FE-AD42-A8E6DB45B3F1}"/>
              </a:ext>
            </a:extLst>
          </p:cNvPr>
          <p:cNvSpPr/>
          <p:nvPr/>
        </p:nvSpPr>
        <p:spPr>
          <a:xfrm rot="21426117">
            <a:off x="8051512" y="2556181"/>
            <a:ext cx="733177" cy="45457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883E028-1AF8-4A64-7D85-FE6F0398470E}"/>
              </a:ext>
            </a:extLst>
          </p:cNvPr>
          <p:cNvSpPr/>
          <p:nvPr/>
        </p:nvSpPr>
        <p:spPr>
          <a:xfrm rot="180349">
            <a:off x="10432473" y="2157599"/>
            <a:ext cx="1152443" cy="45457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32699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505AFA5-090D-6F41-33A0-A5CEA14B85C9}"/>
              </a:ext>
            </a:extLst>
          </p:cNvPr>
          <p:cNvSpPr/>
          <p:nvPr/>
        </p:nvSpPr>
        <p:spPr>
          <a:xfrm>
            <a:off x="628650" y="361951"/>
            <a:ext cx="11039475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11CC556-CE20-AAE5-C483-9B38C8E809C6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0409E7A-0521-6A03-A24B-CEF756EC25D5}"/>
              </a:ext>
            </a:extLst>
          </p:cNvPr>
          <p:cNvGrpSpPr/>
          <p:nvPr/>
        </p:nvGrpSpPr>
        <p:grpSpPr>
          <a:xfrm>
            <a:off x="1842608" y="592662"/>
            <a:ext cx="8701568" cy="855138"/>
            <a:chOff x="1870518" y="1394077"/>
            <a:chExt cx="1855712" cy="571910"/>
          </a:xfrm>
        </p:grpSpPr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xmlns="" id="{27DED45A-25A1-776F-6FFD-A616FC26E452}"/>
                </a:ext>
              </a:extLst>
            </p:cNvPr>
            <p:cNvSpPr/>
            <p:nvPr/>
          </p:nvSpPr>
          <p:spPr>
            <a:xfrm>
              <a:off x="1870518" y="1440654"/>
              <a:ext cx="1855712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03644D0-7B01-1006-6E22-ABC608C14312}"/>
                </a:ext>
              </a:extLst>
            </p:cNvPr>
            <p:cNvSpPr txBox="1"/>
            <p:nvPr/>
          </p:nvSpPr>
          <p:spPr>
            <a:xfrm>
              <a:off x="1891833" y="1394077"/>
              <a:ext cx="1817994" cy="571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Tìm số thích hợp để được ba số tự nhiên liên tiếp.</a:t>
              </a:r>
              <a:endPara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333A56-3BD3-9F9D-B653-338E86203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12" y="2066925"/>
            <a:ext cx="980642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4" y="1071562"/>
            <a:ext cx="7096126" cy="5299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396" y="3332314"/>
            <a:ext cx="2590454" cy="35256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/>
          <a:srcRect t="17606" r="1991"/>
          <a:stretch/>
        </p:blipFill>
        <p:spPr>
          <a:xfrm>
            <a:off x="103694" y="-244094"/>
            <a:ext cx="12192000" cy="42704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1FEC58-C780-2616-1941-E727022D3B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2098" y="1816448"/>
            <a:ext cx="6139204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367</Words>
  <Application>Microsoft Office PowerPoint</Application>
  <PresentationFormat>Custom</PresentationFormat>
  <Paragraphs>90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32</cp:revision>
  <dcterms:created xsi:type="dcterms:W3CDTF">2023-08-10T00:29:11Z</dcterms:created>
  <dcterms:modified xsi:type="dcterms:W3CDTF">2024-12-30T11:06:00Z</dcterms:modified>
</cp:coreProperties>
</file>