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media/audio2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5" r:id="rId2"/>
    <p:sldMasterId id="2147483750" r:id="rId3"/>
    <p:sldMasterId id="2147483762" r:id="rId4"/>
    <p:sldMasterId id="2147483792" r:id="rId5"/>
    <p:sldMasterId id="2147483882" r:id="rId6"/>
    <p:sldMasterId id="2147483909" r:id="rId7"/>
    <p:sldMasterId id="2147483926" r:id="rId8"/>
  </p:sldMasterIdLst>
  <p:notesMasterIdLst>
    <p:notesMasterId r:id="rId36"/>
  </p:notesMasterIdLst>
  <p:sldIdLst>
    <p:sldId id="268" r:id="rId9"/>
    <p:sldId id="298" r:id="rId10"/>
    <p:sldId id="317" r:id="rId11"/>
    <p:sldId id="300" r:id="rId12"/>
    <p:sldId id="303" r:id="rId13"/>
    <p:sldId id="287" r:id="rId14"/>
    <p:sldId id="269" r:id="rId15"/>
    <p:sldId id="288" r:id="rId16"/>
    <p:sldId id="289" r:id="rId17"/>
    <p:sldId id="305" r:id="rId18"/>
    <p:sldId id="308" r:id="rId19"/>
    <p:sldId id="307" r:id="rId20"/>
    <p:sldId id="314" r:id="rId21"/>
    <p:sldId id="306" r:id="rId22"/>
    <p:sldId id="315" r:id="rId23"/>
    <p:sldId id="290" r:id="rId24"/>
    <p:sldId id="291" r:id="rId25"/>
    <p:sldId id="309" r:id="rId26"/>
    <p:sldId id="310" r:id="rId27"/>
    <p:sldId id="316" r:id="rId28"/>
    <p:sldId id="313" r:id="rId29"/>
    <p:sldId id="311" r:id="rId30"/>
    <p:sldId id="312" r:id="rId31"/>
    <p:sldId id="275" r:id="rId32"/>
    <p:sldId id="292" r:id="rId33"/>
    <p:sldId id="265" r:id="rId34"/>
    <p:sldId id="274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99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8" d="100"/>
          <a:sy n="48" d="100"/>
        </p:scale>
        <p:origin x="823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heme" Target="theme/theme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37D88E-D2FB-4978-924D-30C1545E4813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3D45EA-BA2F-426A-8BE8-AA50814F8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698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630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403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7537B6-28D4-409F-826B-1EF4748476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932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3542CE-E7DE-45CF-99BC-692DD781780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339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6D71CD-7A9B-4FF4-A154-1D8E6720AC6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8745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90A8B8-5E01-45FA-98A1-4DAC5AAA38C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1619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345733-18ED-456A-9019-DF8E7AFB77B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59144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3542CE-E7DE-45CF-99BC-692DD781780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6254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E4FF3D-2C61-4634-B64B-50EBB27CF8A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5258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E6CB61-D04F-4CBA-8089-AC71242E7DC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9516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0AA85E-F1F0-451E-87F9-06A41B44593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26930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504927-A230-4FDC-B4FB-42428688605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4821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6E933A-AAFF-446C-A7ED-DEBEB2A4C89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303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F29840-F913-4E6A-BA37-AD0F3EFB07D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8921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E4FF3D-2C61-4634-B64B-50EBB27CF8A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85121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62D876-C5C3-4AA1-8F06-8D6DB21C913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9090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56175C-7EA8-4668-8637-F16485618A1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5446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6D71CD-7A9B-4FF4-A154-1D8E6720AC6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2188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90A8B8-5E01-45FA-98A1-4DAC5AAA38C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5744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345733-18ED-456A-9019-DF8E7AFB77B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7063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90694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2844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78013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62056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9949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E6CB61-D04F-4CBA-8089-AC71242E7DC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7155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5548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53144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33324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48443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50782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2646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066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56ADBEA9-4753-4216-B9C7-0BC18E10E9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12" y="0"/>
            <a:ext cx="12222112" cy="6874938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886C449E-54D0-4036-A6FC-F78B85EBA9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30112" y="5067014"/>
            <a:ext cx="1673053" cy="1807924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A2344DCD-4835-48C5-AF8F-BE9F9742C1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0112" y="-1"/>
            <a:ext cx="12222112" cy="2939742"/>
          </a:xfrm>
          <a:prstGeom prst="rect">
            <a:avLst/>
          </a:prstGeom>
        </p:spPr>
      </p:pic>
      <p:pic>
        <p:nvPicPr>
          <p:cNvPr id="14" name="图片 4">
            <a:extLst>
              <a:ext uri="{FF2B5EF4-FFF2-40B4-BE49-F238E27FC236}">
                <a16:creationId xmlns:a16="http://schemas.microsoft.com/office/drawing/2014/main" id="{9D304ACA-2F41-447E-83BB-1A6BD5FABAD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223" y="441177"/>
            <a:ext cx="3674789" cy="121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4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685EC51D-0A5F-4380-9F93-B48BC9E2F629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4762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E9BB57-3685-4F68-BF48-AF85A47422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28949" y="271155"/>
            <a:ext cx="589731" cy="5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9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423E9B-90CE-4AC1-A35D-0FC0A4144E9A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egoe Prin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7CFDD1-6DE4-41DE-B0D6-3C533CDA117F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egoe Prin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4934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0AA85E-F1F0-451E-87F9-06A41B44593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96941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D0918-B3BC-4D15-9AF8-385E8378AD0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Prin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638271-59F9-4398-B3B9-61938CFED46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Prin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83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7176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19525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9202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53152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00456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3615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3912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59928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984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504927-A230-4FDC-B4FB-42428688605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1582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1419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2318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85837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9280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2238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66395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7029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31515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4567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833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6E933A-AAFF-446C-A7ED-DEBEB2A4C89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0512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38052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5788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75038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C8B57-93C6-4B42-8B74-3711AD9224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372CE-4EEC-42E4-AA89-646C1BA857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2575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C8B57-93C6-4B42-8B74-3711AD9224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372CE-4EEC-42E4-AA89-646C1BA857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92416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C8B57-93C6-4B42-8B74-3711AD9224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372CE-4EEC-42E4-AA89-646C1BA857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630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C8B57-93C6-4B42-8B74-3711AD9224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372CE-4EEC-42E4-AA89-646C1BA857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7705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C8B57-93C6-4B42-8B74-3711AD9224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372CE-4EEC-42E4-AA89-646C1BA857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59570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C8B57-93C6-4B42-8B74-3711AD9224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372CE-4EEC-42E4-AA89-646C1BA857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8390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C8B57-93C6-4B42-8B74-3711AD9224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372CE-4EEC-42E4-AA89-646C1BA857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479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F29840-F913-4E6A-BA37-AD0F3EFB07D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584279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C8B57-93C6-4B42-8B74-3711AD9224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372CE-4EEC-42E4-AA89-646C1BA857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99782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C8B57-93C6-4B42-8B74-3711AD9224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372CE-4EEC-42E4-AA89-646C1BA857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74742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C8B57-93C6-4B42-8B74-3711AD9224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372CE-4EEC-42E4-AA89-646C1BA857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17531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C8B57-93C6-4B42-8B74-3711AD9224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372CE-4EEC-42E4-AA89-646C1BA857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16663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 useBgFill="1">
        <p:nvSpPr>
          <p:cNvPr id="5" name="Rounded Rectangle 4"/>
          <p:cNvSpPr/>
          <p:nvPr/>
        </p:nvSpPr>
        <p:spPr>
          <a:xfrm>
            <a:off x="86785" y="69851"/>
            <a:ext cx="12018433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4668" y="1449918"/>
            <a:ext cx="12029017" cy="1526116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4668" y="1397000"/>
            <a:ext cx="12029017" cy="120651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4668" y="2976033"/>
            <a:ext cx="12029017" cy="112184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727200" y="3200400"/>
            <a:ext cx="85344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09600" y="1505933"/>
            <a:ext cx="109728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AE8A7-5919-4457-911A-BD83EFE13859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Perpet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12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13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 smtClean="0"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70A42-6F67-4B92-9FA4-B19FC1E08B65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186909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10363200" cy="4572000"/>
          </a:xfr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AC864E-2EE6-4EE4-A3EB-1A0DA371552A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Perpet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093E0-0CE1-4036-89BA-FE62342C81B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89902138"/>
      </p:ext>
    </p:extLst>
  </p:cSld>
  <p:clrMapOvr>
    <a:masterClrMapping/>
  </p:clrMapOvr>
  <p:transition>
    <p:push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 useBgFill="1">
        <p:nvSpPr>
          <p:cNvPr id="5" name="Rounded Rectangle 4"/>
          <p:cNvSpPr/>
          <p:nvPr/>
        </p:nvSpPr>
        <p:spPr>
          <a:xfrm>
            <a:off x="87084" y="69757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93134" y="2377017"/>
            <a:ext cx="12018433" cy="91016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3134" y="2341034"/>
            <a:ext cx="12018433" cy="4656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1018" y="2468034"/>
            <a:ext cx="12020549" cy="4656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952501"/>
            <a:ext cx="10363200" cy="1362075"/>
          </a:xfrm>
        </p:spPr>
        <p:txBody>
          <a:bodyPr/>
          <a:lstStyle>
            <a:lvl1pPr algn="l">
              <a:buNone/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547938"/>
            <a:ext cx="10363200" cy="1338263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D64B67-6175-448D-888C-C5D4EE6B8FE0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Perpet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6800" y="6172200"/>
            <a:ext cx="5334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4733" y="6208184"/>
            <a:ext cx="609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53B083-0C88-48FF-A685-85A65512900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786885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sh dir="u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4998720" cy="4572000"/>
          </a:xfr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578600" y="1447800"/>
            <a:ext cx="4998720" cy="4572000"/>
          </a:xfr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57C507-29A7-4C67-8078-0DAB1D957452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Perpet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B41ED8-86AA-491B-8045-9250A98FE2A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45879774"/>
      </p:ext>
    </p:extLst>
  </p:cSld>
  <p:clrMapOvr>
    <a:masterClrMapping/>
  </p:clrMapOvr>
  <p:transition>
    <p:push dir="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73051"/>
            <a:ext cx="10363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6040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1219200" y="2247900"/>
            <a:ext cx="4978400" cy="3886200"/>
          </a:xfr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6604000" y="2247900"/>
            <a:ext cx="4978400" cy="3886200"/>
          </a:xfr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71689C-8CF2-4853-80C4-3C6E77FF5427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Perpet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4AB734-B8BC-4281-AD21-9D0C25FB765F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60236643"/>
      </p:ext>
    </p:extLst>
  </p:cSld>
  <p:clrMapOvr>
    <a:masterClrMapping/>
  </p:clrMapOvr>
  <p:transition>
    <p:push dir="u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67CA98-3363-444D-ADCA-42FF4B53B192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Perpet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191158-3FAD-4B7E-8E5C-596DE0DB74B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66549227"/>
      </p:ext>
    </p:extLst>
  </p:cSld>
  <p:clrMapOvr>
    <a:masterClrMapping/>
  </p:clrMapOvr>
  <p:transition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62D876-C5C3-4AA1-8F06-8D6DB21C913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22183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B3F4EF-3A47-4E95-9266-08A45AC36F7A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Perpet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C87D97-3766-4469-9156-C4C2D3B634CB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69374334"/>
      </p:ext>
    </p:extLst>
  </p:cSld>
  <p:clrMapOvr>
    <a:masterClrMapping/>
  </p:clrMapOvr>
  <p:transition>
    <p:push dir="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 useBgFill="1">
        <p:nvSpPr>
          <p:cNvPr id="6" name="Rounded Rectangle 5"/>
          <p:cNvSpPr/>
          <p:nvPr/>
        </p:nvSpPr>
        <p:spPr>
          <a:xfrm>
            <a:off x="84668" y="69851"/>
            <a:ext cx="12018433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73051"/>
            <a:ext cx="10363200" cy="1143000"/>
          </a:xfrm>
        </p:spPr>
        <p:txBody>
          <a:bodyPr/>
          <a:lstStyle>
            <a:lvl1pPr algn="l">
              <a:buNone/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219200" y="1600200"/>
            <a:ext cx="2540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3962400" y="1600200"/>
            <a:ext cx="7620000" cy="4495800"/>
          </a:xfr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04C85C-2B46-475F-B145-6F4FA891375F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Perpet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928F91-E0D4-4622-9E80-2F3B2C769967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01998040"/>
      </p:ext>
    </p:extLst>
  </p:cSld>
  <p:clrMapOvr>
    <a:masterClrMapping/>
  </p:clrMapOvr>
  <p:transition>
    <p:push dir="u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flipV="1">
            <a:off x="91018" y="4684184"/>
            <a:ext cx="12009967" cy="91016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018" y="4650318"/>
            <a:ext cx="12009967" cy="4656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018" y="4773084"/>
            <a:ext cx="12009967" cy="48683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900551"/>
            <a:ext cx="97536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445825"/>
            <a:ext cx="97536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1080" y="66676"/>
            <a:ext cx="12002497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9E22B1-A89D-4C04-9744-3E53CBC67DC2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Perpet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19200" y="6172200"/>
            <a:ext cx="5181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4733" y="6208184"/>
            <a:ext cx="609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D70487-0970-4E1A-AEF4-8D014611769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75553652"/>
      </p:ext>
    </p:extLst>
  </p:cSld>
  <p:clrMapOvr>
    <a:masterClrMapping/>
  </p:clrMapOvr>
  <p:transition>
    <p:push dir="u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07B761-E50E-43FC-BF77-291A0F38CA08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Perpet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23FEDB-58A3-40CB-9AE6-912C26E8ED6F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77165405"/>
      </p:ext>
    </p:extLst>
  </p:cSld>
  <p:clrMapOvr>
    <a:masterClrMapping/>
  </p:clrMapOvr>
  <p:transition>
    <p:push dir="u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68224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274642"/>
            <a:ext cx="7416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97AF0A-444B-4DFD-AE8D-956C598CE63D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Perpet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2DDC8F-989F-4798-8CB5-982BA0FD0DF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26367988"/>
      </p:ext>
    </p:extLst>
  </p:cSld>
  <p:clrMapOvr>
    <a:masterClrMapping/>
  </p:clrMapOvr>
  <p:transition>
    <p:push dir="u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 bwMode="auto">
          <a:xfrm>
            <a:off x="0" y="0"/>
            <a:ext cx="12192000" cy="6858000"/>
            <a:chOff x="0" y="0"/>
            <a:chExt cx="12192000" cy="6857999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381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133"/>
            <a:stretch>
              <a:fillRect/>
            </a:stretch>
          </p:blipFill>
          <p:spPr bwMode="auto">
            <a:xfrm flipV="1">
              <a:off x="0" y="3700706"/>
              <a:ext cx="12192000" cy="3157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矩形 4"/>
          <p:cNvSpPr/>
          <p:nvPr userDrawn="1"/>
        </p:nvSpPr>
        <p:spPr>
          <a:xfrm>
            <a:off x="241300" y="281518"/>
            <a:ext cx="11709400" cy="6294967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299125"/>
      </p:ext>
    </p:extLst>
  </p:cSld>
  <p:clrMapOvr>
    <a:masterClrMapping/>
  </p:clrMapOvr>
  <p:transition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56175C-7EA8-4668-8637-F16485618A1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5253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8.jp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6B33FE-C14F-4792-88E1-B936112D4A9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9836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6B33FE-C14F-4792-88E1-B936112D4A9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371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3384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8121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3432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4439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C8B57-93C6-4B42-8B74-3711AD9224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2372CE-4EEC-42E4-AA89-646C1BA857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463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84668" y="69851"/>
            <a:ext cx="12018433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12292" name="Title Placeholder 21"/>
          <p:cNvSpPr>
            <a:spLocks noGrp="1"/>
          </p:cNvSpPr>
          <p:nvPr>
            <p:ph type="title"/>
          </p:nvPr>
        </p:nvSpPr>
        <p:spPr bwMode="auto">
          <a:xfrm>
            <a:off x="1219200" y="275167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91440" numCol="1" anchor="b" anchorCtr="0" compatLnSpc="1"/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103632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229600" y="6191252"/>
            <a:ext cx="3302000" cy="476249"/>
          </a:xfrm>
          <a:prstGeom prst="rect">
            <a:avLst/>
          </a:prstGeom>
        </p:spPr>
        <p:txBody>
          <a:bodyPr anchor="ctr" anchorCtr="0"/>
          <a:lstStyle>
            <a:lvl1pPr algn="r" defTabSz="91440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smtClean="0">
                <a:solidFill>
                  <a:srgbClr val="696464"/>
                </a:solidFill>
                <a:latin typeface="Perpetua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95EB05-89E1-472D-B29C-870350E776C6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Perpet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19200" y="6172200"/>
            <a:ext cx="5283200" cy="457200"/>
          </a:xfrm>
          <a:prstGeom prst="rect">
            <a:avLst/>
          </a:prstGeom>
        </p:spPr>
        <p:txBody>
          <a:bodyPr anchor="ctr" anchorCtr="0"/>
          <a:lstStyle>
            <a:lvl1pPr defTabSz="91440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696464"/>
                </a:solidFill>
                <a:latin typeface="Perpetu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94733" y="6210300"/>
            <a:ext cx="6096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smtClean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03C5A-C137-456D-A6BD-E58327076777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52912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  <p:sldLayoutId id="2147483938" r:id="rId12"/>
  </p:sldLayoutIdLst>
  <p:transition>
    <p:push dir="u"/>
  </p:transition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/>
        </a:defRPr>
      </a:lvl5pPr>
      <a:lvl6pPr marL="609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/>
        </a:defRPr>
      </a:lvl6pPr>
      <a:lvl7pPr marL="1219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/>
        </a:defRPr>
      </a:lvl7pPr>
      <a:lvl8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/>
        </a:defRPr>
      </a:lvl8pPr>
      <a:lvl9pPr marL="2438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/>
        </a:defRPr>
      </a:lvl9pPr>
    </p:titleStyle>
    <p:bodyStyle>
      <a:lvl1pPr marL="273050" indent="-273050" algn="l" rtl="0" fontAlgn="base">
        <a:spcBef>
          <a:spcPts val="585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535" kern="1200">
          <a:solidFill>
            <a:schemeClr val="tx1"/>
          </a:solidFill>
          <a:latin typeface="+mn-lt"/>
          <a:ea typeface="+mn-ea"/>
          <a:cs typeface="+mn-cs"/>
        </a:defRPr>
      </a:lvl1pPr>
      <a:lvl2pPr marL="548005" indent="-228600" algn="l" rtl="0" fontAlgn="base">
        <a:spcBef>
          <a:spcPts val="365"/>
        </a:spcBef>
        <a:spcAft>
          <a:spcPct val="0"/>
        </a:spcAft>
        <a:buClr>
          <a:schemeClr val="accent2"/>
        </a:buClr>
        <a:buSzPct val="85000"/>
        <a:buFont typeface="Wingdings 2" panose="05020102010507070707" pitchFamily="18" charset="2"/>
        <a:buChar char="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21055" indent="-228600" algn="l" rtl="0" fontAlgn="base">
        <a:spcBef>
          <a:spcPts val="365"/>
        </a:spcBef>
        <a:spcAft>
          <a:spcPct val="0"/>
        </a:spcAft>
        <a:buClr>
          <a:srgbClr val="E6B1AB"/>
        </a:buClr>
        <a:buSzPct val="8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645" indent="-228600" algn="l" rtl="0" fontAlgn="base">
        <a:spcBef>
          <a:spcPts val="365"/>
        </a:spcBef>
        <a:spcAft>
          <a:spcPct val="0"/>
        </a:spcAft>
        <a:buClr>
          <a:srgbClr val="A28E6A"/>
        </a:buClr>
        <a:buSzPct val="80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fontAlgn="base">
        <a:spcBef>
          <a:spcPts val="365"/>
        </a:spcBef>
        <a:spcAft>
          <a:spcPct val="0"/>
        </a:spcAft>
        <a:buClr>
          <a:srgbClr val="A28E6A"/>
        </a:buClr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hyperlink" Target="http://www.animaatjes.nl/plaatjes/nieuwjaar/3/nieuwjaar37.gif" TargetMode="External"/><Relationship Id="rId5" Type="http://schemas.openxmlformats.org/officeDocument/2006/relationships/image" Target="../media/image13.gif"/><Relationship Id="rId4" Type="http://schemas.openxmlformats.org/officeDocument/2006/relationships/image" Target="../media/image1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64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media" Target="../media/media6.mp4"/><Relationship Id="rId7" Type="http://schemas.openxmlformats.org/officeDocument/2006/relationships/image" Target="../media/image4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2.wav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45.png"/><Relationship Id="rId4" Type="http://schemas.openxmlformats.org/officeDocument/2006/relationships/video" Target="../media/media6.mp4"/><Relationship Id="rId9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50.gif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49.gif"/><Relationship Id="rId11" Type="http://schemas.openxmlformats.org/officeDocument/2006/relationships/image" Target="../media/image52.gif"/><Relationship Id="rId5" Type="http://schemas.openxmlformats.org/officeDocument/2006/relationships/image" Target="../media/image48.png"/><Relationship Id="rId10" Type="http://schemas.openxmlformats.org/officeDocument/2006/relationships/slide" Target="slide16.xml"/><Relationship Id="rId4" Type="http://schemas.openxmlformats.org/officeDocument/2006/relationships/image" Target="../media/image47.png"/><Relationship Id="rId9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59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audio" Target="../media/audio1.wav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2.xml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471" y="0"/>
            <a:ext cx="12219079" cy="6858000"/>
          </a:xfrm>
          <a:prstGeom prst="rect">
            <a:avLst/>
          </a:prstGeom>
        </p:spPr>
      </p:pic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4165731" y="4219513"/>
            <a:ext cx="3592670" cy="478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+mn-cs"/>
              </a:rPr>
              <a:t>Giáo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+mn-cs"/>
              </a:rPr>
              <a:t>viên</a:t>
            </a:r>
            <a:r>
              <a:rPr kumimoji="0" lang="en-US" altLang="en-US" sz="2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+mn-cs"/>
              </a:rPr>
              <a:t>:</a:t>
            </a:r>
            <a:r>
              <a:rPr kumimoji="0" lang="vi-VN" altLang="en-US" sz="2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+mn-cs"/>
              </a:rPr>
              <a:t>Vũ Thùy Dung</a:t>
            </a:r>
            <a:endParaRPr kumimoji="0" lang="en-US" altLang="en-US" sz="24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+mn-cs"/>
            </a:endParaRPr>
          </a:p>
        </p:txBody>
      </p:sp>
      <p:pic>
        <p:nvPicPr>
          <p:cNvPr id="15" name="Picture 14" descr="D:\TOAN\Hinh anh\hinh dong\pháo hoa\pháo hoa\khodohoa.com (19)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54959" y="69548"/>
            <a:ext cx="2470725" cy="203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0" descr="nieuwjaar37.gif">
            <a:hlinkClick r:id="rId6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530585" y="5293150"/>
            <a:ext cx="2034113" cy="1511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0" descr="nieuwjaar37.gif">
            <a:hlinkClick r:id="rId6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26044" y="4286079"/>
            <a:ext cx="2034114" cy="1618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0" descr="nieuwjaar37.gif">
            <a:hlinkClick r:id="rId6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223885" y="5171618"/>
            <a:ext cx="2034113" cy="1511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0" descr="nieuwjaar37.gif">
            <a:hlinkClick r:id="rId6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792769" y="5346653"/>
            <a:ext cx="2034113" cy="1511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0" descr="nieuwjaar37.gif">
            <a:hlinkClick r:id="rId6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375630" y="4665115"/>
            <a:ext cx="2041958" cy="151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Bụi Phấ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54953" y="6184619"/>
            <a:ext cx="609600" cy="609600"/>
          </a:xfrm>
          <a:prstGeom prst="rect">
            <a:avLst/>
          </a:prstGeom>
        </p:spPr>
      </p:pic>
      <p:sp>
        <p:nvSpPr>
          <p:cNvPr id="2" name="AutoShape 2" descr="Tổng hợp những lời chúc 20/11 hay nhất dành cho đồng nghiệ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410589" y="822831"/>
            <a:ext cx="11288728" cy="577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26" tIns="34263" rIns="68526" bIns="34263">
            <a:spAutoFit/>
          </a:bodyPr>
          <a:lstStyle>
            <a:lvl1pPr defTabSz="91757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1757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757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757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757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757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CHÀO MỪNG CÁC THẦY CÔ VỀ DỰ GIỜ</a:t>
            </a:r>
          </a:p>
        </p:txBody>
      </p:sp>
      <p:sp>
        <p:nvSpPr>
          <p:cNvPr id="24" name="Text Box 149"/>
          <p:cNvSpPr txBox="1">
            <a:spLocks noChangeArrowheads="1"/>
          </p:cNvSpPr>
          <p:nvPr/>
        </p:nvSpPr>
        <p:spPr bwMode="auto">
          <a:xfrm>
            <a:off x="4809825" y="4831485"/>
            <a:ext cx="387694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 1 ô ly" pitchFamily="34" charset="0"/>
                <a:ea typeface="+mn-ea"/>
                <a:cs typeface="+mn-cs"/>
              </a:rPr>
              <a:t>Ngày</a:t>
            </a: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 1 ô ly" pitchFamily="34" charset="0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 1 ô ly" pitchFamily="34" charset="0"/>
                <a:ea typeface="+mn-ea"/>
                <a:cs typeface="+mn-cs"/>
              </a:rPr>
              <a:t>14/10/2024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5 hàng 1 ô ly" pitchFamily="34" charset="0"/>
              <a:ea typeface="+mn-ea"/>
              <a:cs typeface="+mn-cs"/>
            </a:endParaRPr>
          </a:p>
        </p:txBody>
      </p:sp>
      <p:sp>
        <p:nvSpPr>
          <p:cNvPr id="27" name="Text Box 8">
            <a:extLst>
              <a:ext uri="{FF2B5EF4-FFF2-40B4-BE49-F238E27FC236}">
                <a16:creationId xmlns:a16="http://schemas.microsoft.com/office/drawing/2014/main" id="{4D34CF34-420B-4436-9FEA-361E4F0B4A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0029" y="1676400"/>
            <a:ext cx="8288371" cy="1338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26" tIns="34263" rIns="68526" bIns="34263">
            <a:spAutoFit/>
          </a:bodyPr>
          <a:lstStyle>
            <a:lvl1pPr defTabSz="91757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1757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757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757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757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757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MÔN</a:t>
            </a:r>
            <a:r>
              <a:rPr kumimoji="0" lang="en-US" sz="33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: </a:t>
            </a:r>
            <a:r>
              <a:rPr kumimoji="0" lang="en-US" sz="33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TOÁN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ctr" defTabSz="91757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Lớp</a:t>
            </a:r>
            <a:r>
              <a:rPr kumimoji="0" lang="en-US" sz="33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: </a:t>
            </a:r>
            <a:r>
              <a:rPr lang="en-US" sz="3300" b="1">
                <a:solidFill>
                  <a:srgbClr val="FF0066"/>
                </a:solidFill>
                <a:latin typeface="Times New Roman" pitchFamily="18" charset="0"/>
              </a:rPr>
              <a:t>2</a:t>
            </a:r>
            <a:r>
              <a:rPr kumimoji="0" lang="en-US" sz="3300" b="1" i="0" u="none" strike="noStrike" kern="1200" cap="none" spc="0" normalizeH="0" baseline="0" noProof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17" name="Picture 14" descr="0830js5b15daddi012pz8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6" y="1399858"/>
            <a:ext cx="1143000" cy="2626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4" descr="0830js5b15daddi012pz8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6118" y="1817370"/>
            <a:ext cx="1143000" cy="293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170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98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18" y="2743200"/>
            <a:ext cx="4331068" cy="15674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64" y="1017270"/>
            <a:ext cx="7268885" cy="58407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6619462" cy="2057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87740" y="4504944"/>
            <a:ext cx="3737610" cy="2449830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253" y="4410456"/>
            <a:ext cx="2678696" cy="2380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807562" y="645817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2</a:t>
            </a:r>
            <a:endParaRPr lang="en-US"/>
          </a:p>
        </p:txBody>
      </p:sp>
      <p:sp>
        <p:nvSpPr>
          <p:cNvPr id="9" name="Rectangle: Rounded Corners 3">
            <a:extLst>
              <a:ext uri="{FF2B5EF4-FFF2-40B4-BE49-F238E27FC236}">
                <a16:creationId xmlns:a16="http://schemas.microsoft.com/office/drawing/2014/main" id="{4303BB96-E468-4FF9-973A-AD6A9412E807}"/>
              </a:ext>
            </a:extLst>
          </p:cNvPr>
          <p:cNvSpPr/>
          <p:nvPr/>
        </p:nvSpPr>
        <p:spPr>
          <a:xfrm>
            <a:off x="10347779" y="168468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0" name="Rectangle: Rounded Corners 124">
            <a:extLst>
              <a:ext uri="{FF2B5EF4-FFF2-40B4-BE49-F238E27FC236}">
                <a16:creationId xmlns:a16="http://schemas.microsoft.com/office/drawing/2014/main" id="{7CFD3903-C8DA-4B2F-8842-521D41CD86CA}"/>
              </a:ext>
            </a:extLst>
          </p:cNvPr>
          <p:cNvSpPr/>
          <p:nvPr/>
        </p:nvSpPr>
        <p:spPr>
          <a:xfrm>
            <a:off x="10347779" y="168468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11" name="Rectangle: Rounded Corners 125">
            <a:extLst>
              <a:ext uri="{FF2B5EF4-FFF2-40B4-BE49-F238E27FC236}">
                <a16:creationId xmlns:a16="http://schemas.microsoft.com/office/drawing/2014/main" id="{9469AECA-7C3A-4DAA-A37F-BEC486AB3E10}"/>
              </a:ext>
            </a:extLst>
          </p:cNvPr>
          <p:cNvSpPr/>
          <p:nvPr/>
        </p:nvSpPr>
        <p:spPr>
          <a:xfrm>
            <a:off x="10347779" y="168468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12" name="Rectangle: Rounded Corners 126">
            <a:extLst>
              <a:ext uri="{FF2B5EF4-FFF2-40B4-BE49-F238E27FC236}">
                <a16:creationId xmlns:a16="http://schemas.microsoft.com/office/drawing/2014/main" id="{2AACBEEA-41FC-449B-9579-7BE8431678FC}"/>
              </a:ext>
            </a:extLst>
          </p:cNvPr>
          <p:cNvSpPr/>
          <p:nvPr/>
        </p:nvSpPr>
        <p:spPr>
          <a:xfrm>
            <a:off x="10347779" y="168468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13" name="Rectangle: Rounded Corners 127">
            <a:extLst>
              <a:ext uri="{FF2B5EF4-FFF2-40B4-BE49-F238E27FC236}">
                <a16:creationId xmlns:a16="http://schemas.microsoft.com/office/drawing/2014/main" id="{1DA8B4BC-958C-4AC7-A069-A3A5AE75FE5C}"/>
              </a:ext>
            </a:extLst>
          </p:cNvPr>
          <p:cNvSpPr/>
          <p:nvPr/>
        </p:nvSpPr>
        <p:spPr>
          <a:xfrm>
            <a:off x="10347779" y="168468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14" name="Rectangle: Rounded Corners 128">
            <a:extLst>
              <a:ext uri="{FF2B5EF4-FFF2-40B4-BE49-F238E27FC236}">
                <a16:creationId xmlns:a16="http://schemas.microsoft.com/office/drawing/2014/main" id="{C3435C5A-E89F-4488-8E44-EF960205E485}"/>
              </a:ext>
            </a:extLst>
          </p:cNvPr>
          <p:cNvSpPr/>
          <p:nvPr/>
        </p:nvSpPr>
        <p:spPr>
          <a:xfrm>
            <a:off x="10347779" y="168468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15" name="Rectangle: Rounded Corners 129">
            <a:extLst>
              <a:ext uri="{FF2B5EF4-FFF2-40B4-BE49-F238E27FC236}">
                <a16:creationId xmlns:a16="http://schemas.microsoft.com/office/drawing/2014/main" id="{C5B7E97D-343D-4290-B5BE-8C0E766B1D0F}"/>
              </a:ext>
            </a:extLst>
          </p:cNvPr>
          <p:cNvSpPr/>
          <p:nvPr/>
        </p:nvSpPr>
        <p:spPr>
          <a:xfrm>
            <a:off x="10347779" y="168468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16" name="Rectangle: Rounded Corners 130">
            <a:extLst>
              <a:ext uri="{FF2B5EF4-FFF2-40B4-BE49-F238E27FC236}">
                <a16:creationId xmlns:a16="http://schemas.microsoft.com/office/drawing/2014/main" id="{489E9D00-8E24-486A-90EC-5B538BD38C8F}"/>
              </a:ext>
            </a:extLst>
          </p:cNvPr>
          <p:cNvSpPr/>
          <p:nvPr/>
        </p:nvSpPr>
        <p:spPr>
          <a:xfrm>
            <a:off x="10347779" y="168468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17" name="Rectangle: Rounded Corners 131">
            <a:extLst>
              <a:ext uri="{FF2B5EF4-FFF2-40B4-BE49-F238E27FC236}">
                <a16:creationId xmlns:a16="http://schemas.microsoft.com/office/drawing/2014/main" id="{46A8485B-BB1A-46D4-84D0-8553E186C05B}"/>
              </a:ext>
            </a:extLst>
          </p:cNvPr>
          <p:cNvSpPr/>
          <p:nvPr/>
        </p:nvSpPr>
        <p:spPr>
          <a:xfrm>
            <a:off x="10347779" y="168468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18" name="Rectangle: Rounded Corners 132">
            <a:extLst>
              <a:ext uri="{FF2B5EF4-FFF2-40B4-BE49-F238E27FC236}">
                <a16:creationId xmlns:a16="http://schemas.microsoft.com/office/drawing/2014/main" id="{BF2506A6-948A-4054-964F-CCECFC2BE50E}"/>
              </a:ext>
            </a:extLst>
          </p:cNvPr>
          <p:cNvSpPr/>
          <p:nvPr/>
        </p:nvSpPr>
        <p:spPr>
          <a:xfrm>
            <a:off x="10347779" y="168468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19" name="Rectangle: Rounded Corners 133">
            <a:extLst>
              <a:ext uri="{FF2B5EF4-FFF2-40B4-BE49-F238E27FC236}">
                <a16:creationId xmlns:a16="http://schemas.microsoft.com/office/drawing/2014/main" id="{16E25A96-3EF2-4AB4-B74A-0E22026B494A}"/>
              </a:ext>
            </a:extLst>
          </p:cNvPr>
          <p:cNvSpPr/>
          <p:nvPr/>
        </p:nvSpPr>
        <p:spPr>
          <a:xfrm>
            <a:off x="10347779" y="168468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20" name="Rectangle: Rounded Corners 134">
            <a:extLst>
              <a:ext uri="{FF2B5EF4-FFF2-40B4-BE49-F238E27FC236}">
                <a16:creationId xmlns:a16="http://schemas.microsoft.com/office/drawing/2014/main" id="{9A828F1B-0036-4D71-A052-121100917129}"/>
              </a:ext>
            </a:extLst>
          </p:cNvPr>
          <p:cNvSpPr/>
          <p:nvPr/>
        </p:nvSpPr>
        <p:spPr>
          <a:xfrm>
            <a:off x="10347779" y="168468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21" name="Rectangle: Rounded Corners 135">
            <a:extLst>
              <a:ext uri="{FF2B5EF4-FFF2-40B4-BE49-F238E27FC236}">
                <a16:creationId xmlns:a16="http://schemas.microsoft.com/office/drawing/2014/main" id="{5C86D274-946D-4BC5-8976-A391DED16B59}"/>
              </a:ext>
            </a:extLst>
          </p:cNvPr>
          <p:cNvSpPr/>
          <p:nvPr/>
        </p:nvSpPr>
        <p:spPr>
          <a:xfrm>
            <a:off x="10347779" y="168468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22" name="Rectangle: Rounded Corners 136">
            <a:extLst>
              <a:ext uri="{FF2B5EF4-FFF2-40B4-BE49-F238E27FC236}">
                <a16:creationId xmlns:a16="http://schemas.microsoft.com/office/drawing/2014/main" id="{2567616E-784E-4FCC-85C5-C49D60A2AF2F}"/>
              </a:ext>
            </a:extLst>
          </p:cNvPr>
          <p:cNvSpPr/>
          <p:nvPr/>
        </p:nvSpPr>
        <p:spPr>
          <a:xfrm>
            <a:off x="10347779" y="168468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23" name="Rectangle: Rounded Corners 137">
            <a:extLst>
              <a:ext uri="{FF2B5EF4-FFF2-40B4-BE49-F238E27FC236}">
                <a16:creationId xmlns:a16="http://schemas.microsoft.com/office/drawing/2014/main" id="{830A6B62-21C5-4294-8EDA-7F5A374797A3}"/>
              </a:ext>
            </a:extLst>
          </p:cNvPr>
          <p:cNvSpPr/>
          <p:nvPr/>
        </p:nvSpPr>
        <p:spPr>
          <a:xfrm>
            <a:off x="10347779" y="168468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24" name="Rectangle: Rounded Corners 138">
            <a:extLst>
              <a:ext uri="{FF2B5EF4-FFF2-40B4-BE49-F238E27FC236}">
                <a16:creationId xmlns:a16="http://schemas.microsoft.com/office/drawing/2014/main" id="{5ECB8C42-A78A-44EC-BAC8-FEC246B57FF5}"/>
              </a:ext>
            </a:extLst>
          </p:cNvPr>
          <p:cNvSpPr/>
          <p:nvPr/>
        </p:nvSpPr>
        <p:spPr>
          <a:xfrm>
            <a:off x="10347779" y="168468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25" name="Rectangle: Rounded Corners 139">
            <a:extLst>
              <a:ext uri="{FF2B5EF4-FFF2-40B4-BE49-F238E27FC236}">
                <a16:creationId xmlns:a16="http://schemas.microsoft.com/office/drawing/2014/main" id="{7E9FEDD3-D963-4400-8591-5C849A3A78E5}"/>
              </a:ext>
            </a:extLst>
          </p:cNvPr>
          <p:cNvSpPr/>
          <p:nvPr/>
        </p:nvSpPr>
        <p:spPr>
          <a:xfrm>
            <a:off x="10347779" y="168468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26" name="Rectangle: Rounded Corners 140">
            <a:extLst>
              <a:ext uri="{FF2B5EF4-FFF2-40B4-BE49-F238E27FC236}">
                <a16:creationId xmlns:a16="http://schemas.microsoft.com/office/drawing/2014/main" id="{2E0AE397-4337-4357-9CD2-3CF8B2A39502}"/>
              </a:ext>
            </a:extLst>
          </p:cNvPr>
          <p:cNvSpPr/>
          <p:nvPr/>
        </p:nvSpPr>
        <p:spPr>
          <a:xfrm>
            <a:off x="10347779" y="168468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27" name="Rectangle: Rounded Corners 141">
            <a:extLst>
              <a:ext uri="{FF2B5EF4-FFF2-40B4-BE49-F238E27FC236}">
                <a16:creationId xmlns:a16="http://schemas.microsoft.com/office/drawing/2014/main" id="{04DC9D4A-2A7F-4FF1-A964-1863D6F42742}"/>
              </a:ext>
            </a:extLst>
          </p:cNvPr>
          <p:cNvSpPr/>
          <p:nvPr/>
        </p:nvSpPr>
        <p:spPr>
          <a:xfrm>
            <a:off x="10347779" y="168468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28" name="Rectangle: Rounded Corners 142">
            <a:extLst>
              <a:ext uri="{FF2B5EF4-FFF2-40B4-BE49-F238E27FC236}">
                <a16:creationId xmlns:a16="http://schemas.microsoft.com/office/drawing/2014/main" id="{C62DE3EA-2071-4762-BCAA-11F2AE2A359E}"/>
              </a:ext>
            </a:extLst>
          </p:cNvPr>
          <p:cNvSpPr/>
          <p:nvPr/>
        </p:nvSpPr>
        <p:spPr>
          <a:xfrm>
            <a:off x="10347779" y="168468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29" name="Rectangle: Rounded Corners 143">
            <a:extLst>
              <a:ext uri="{FF2B5EF4-FFF2-40B4-BE49-F238E27FC236}">
                <a16:creationId xmlns:a16="http://schemas.microsoft.com/office/drawing/2014/main" id="{FF98C424-72B7-4270-BE55-875C31C749E6}"/>
              </a:ext>
            </a:extLst>
          </p:cNvPr>
          <p:cNvSpPr/>
          <p:nvPr/>
        </p:nvSpPr>
        <p:spPr>
          <a:xfrm>
            <a:off x="10347779" y="168468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30" name="Rectangle: Rounded Corners 144">
            <a:extLst>
              <a:ext uri="{FF2B5EF4-FFF2-40B4-BE49-F238E27FC236}">
                <a16:creationId xmlns:a16="http://schemas.microsoft.com/office/drawing/2014/main" id="{EC5557A4-DD93-4F65-903C-3F9FED8FFA69}"/>
              </a:ext>
            </a:extLst>
          </p:cNvPr>
          <p:cNvSpPr/>
          <p:nvPr/>
        </p:nvSpPr>
        <p:spPr>
          <a:xfrm>
            <a:off x="10347779" y="168468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31" name="Rectangle: Rounded Corners 145">
            <a:extLst>
              <a:ext uri="{FF2B5EF4-FFF2-40B4-BE49-F238E27FC236}">
                <a16:creationId xmlns:a16="http://schemas.microsoft.com/office/drawing/2014/main" id="{920A8483-E618-44CD-A323-AB00AB749BEB}"/>
              </a:ext>
            </a:extLst>
          </p:cNvPr>
          <p:cNvSpPr/>
          <p:nvPr/>
        </p:nvSpPr>
        <p:spPr>
          <a:xfrm>
            <a:off x="10347779" y="168468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32" name="Rectangle: Rounded Corners 146">
            <a:extLst>
              <a:ext uri="{FF2B5EF4-FFF2-40B4-BE49-F238E27FC236}">
                <a16:creationId xmlns:a16="http://schemas.microsoft.com/office/drawing/2014/main" id="{5347BA59-A685-499B-A3A0-423A8A1FF14B}"/>
              </a:ext>
            </a:extLst>
          </p:cNvPr>
          <p:cNvSpPr/>
          <p:nvPr/>
        </p:nvSpPr>
        <p:spPr>
          <a:xfrm>
            <a:off x="10347779" y="168468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33" name="Rectangle: Rounded Corners 147">
            <a:extLst>
              <a:ext uri="{FF2B5EF4-FFF2-40B4-BE49-F238E27FC236}">
                <a16:creationId xmlns:a16="http://schemas.microsoft.com/office/drawing/2014/main" id="{0D0F3284-250B-4DB0-BECE-075683084855}"/>
              </a:ext>
            </a:extLst>
          </p:cNvPr>
          <p:cNvSpPr/>
          <p:nvPr/>
        </p:nvSpPr>
        <p:spPr>
          <a:xfrm>
            <a:off x="10347779" y="168468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34" name="Rectangle: Rounded Corners 148">
            <a:extLst>
              <a:ext uri="{FF2B5EF4-FFF2-40B4-BE49-F238E27FC236}">
                <a16:creationId xmlns:a16="http://schemas.microsoft.com/office/drawing/2014/main" id="{7F7FEBF4-A581-42CC-BE08-C1F563FBCB0F}"/>
              </a:ext>
            </a:extLst>
          </p:cNvPr>
          <p:cNvSpPr/>
          <p:nvPr/>
        </p:nvSpPr>
        <p:spPr>
          <a:xfrm>
            <a:off x="10347779" y="168468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35" name="Rectangle: Rounded Corners 149">
            <a:extLst>
              <a:ext uri="{FF2B5EF4-FFF2-40B4-BE49-F238E27FC236}">
                <a16:creationId xmlns:a16="http://schemas.microsoft.com/office/drawing/2014/main" id="{D86169BE-2383-48F5-9C09-37D04D4731CB}"/>
              </a:ext>
            </a:extLst>
          </p:cNvPr>
          <p:cNvSpPr/>
          <p:nvPr/>
        </p:nvSpPr>
        <p:spPr>
          <a:xfrm>
            <a:off x="10347779" y="168468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36" name="Rectangle: Rounded Corners 150">
            <a:extLst>
              <a:ext uri="{FF2B5EF4-FFF2-40B4-BE49-F238E27FC236}">
                <a16:creationId xmlns:a16="http://schemas.microsoft.com/office/drawing/2014/main" id="{BE771E9C-73F2-453E-A9EF-CDFF3076D17E}"/>
              </a:ext>
            </a:extLst>
          </p:cNvPr>
          <p:cNvSpPr/>
          <p:nvPr/>
        </p:nvSpPr>
        <p:spPr>
          <a:xfrm>
            <a:off x="10347779" y="168468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37" name="Rectangle: Rounded Corners 151">
            <a:extLst>
              <a:ext uri="{FF2B5EF4-FFF2-40B4-BE49-F238E27FC236}">
                <a16:creationId xmlns:a16="http://schemas.microsoft.com/office/drawing/2014/main" id="{968C1B66-28C9-4070-B6AA-4715CBE06B7B}"/>
              </a:ext>
            </a:extLst>
          </p:cNvPr>
          <p:cNvSpPr/>
          <p:nvPr/>
        </p:nvSpPr>
        <p:spPr>
          <a:xfrm>
            <a:off x="10347779" y="168468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38" name="Rectangle: Rounded Corners 152">
            <a:extLst>
              <a:ext uri="{FF2B5EF4-FFF2-40B4-BE49-F238E27FC236}">
                <a16:creationId xmlns:a16="http://schemas.microsoft.com/office/drawing/2014/main" id="{8A5001A9-7B40-4F56-959D-755EB293FA07}"/>
              </a:ext>
            </a:extLst>
          </p:cNvPr>
          <p:cNvSpPr/>
          <p:nvPr/>
        </p:nvSpPr>
        <p:spPr>
          <a:xfrm>
            <a:off x="10347779" y="168468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39" name="Rectangle: Rounded Corners 153">
            <a:extLst>
              <a:ext uri="{FF2B5EF4-FFF2-40B4-BE49-F238E27FC236}">
                <a16:creationId xmlns:a16="http://schemas.microsoft.com/office/drawing/2014/main" id="{814FDA04-0BB1-479F-BD6A-6A3C87494CD8}"/>
              </a:ext>
            </a:extLst>
          </p:cNvPr>
          <p:cNvSpPr/>
          <p:nvPr/>
        </p:nvSpPr>
        <p:spPr>
          <a:xfrm>
            <a:off x="10347779" y="168468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40" name="Rectangle: Rounded Corners 154">
            <a:extLst>
              <a:ext uri="{FF2B5EF4-FFF2-40B4-BE49-F238E27FC236}">
                <a16:creationId xmlns:a16="http://schemas.microsoft.com/office/drawing/2014/main" id="{5DEE4CEB-E13F-4E54-9CAB-8082B7CE536A}"/>
              </a:ext>
            </a:extLst>
          </p:cNvPr>
          <p:cNvSpPr/>
          <p:nvPr/>
        </p:nvSpPr>
        <p:spPr>
          <a:xfrm>
            <a:off x="10347779" y="168468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41" name="Rectangle: Rounded Corners 155">
            <a:extLst>
              <a:ext uri="{FF2B5EF4-FFF2-40B4-BE49-F238E27FC236}">
                <a16:creationId xmlns:a16="http://schemas.microsoft.com/office/drawing/2014/main" id="{B341448D-0B2C-4AFD-AA4E-8CC6050E422E}"/>
              </a:ext>
            </a:extLst>
          </p:cNvPr>
          <p:cNvSpPr/>
          <p:nvPr/>
        </p:nvSpPr>
        <p:spPr>
          <a:xfrm>
            <a:off x="10347779" y="168468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42" name="Rectangle: Rounded Corners 156">
            <a:extLst>
              <a:ext uri="{FF2B5EF4-FFF2-40B4-BE49-F238E27FC236}">
                <a16:creationId xmlns:a16="http://schemas.microsoft.com/office/drawing/2014/main" id="{0D7F1BF5-CF44-4984-93AE-4CFF6E886034}"/>
              </a:ext>
            </a:extLst>
          </p:cNvPr>
          <p:cNvSpPr/>
          <p:nvPr/>
        </p:nvSpPr>
        <p:spPr>
          <a:xfrm>
            <a:off x="10347779" y="168468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43" name="Rectangle: Rounded Corners 157">
            <a:extLst>
              <a:ext uri="{FF2B5EF4-FFF2-40B4-BE49-F238E27FC236}">
                <a16:creationId xmlns:a16="http://schemas.microsoft.com/office/drawing/2014/main" id="{6E3BC4C4-823B-441E-A0BB-9E7E2B272607}"/>
              </a:ext>
            </a:extLst>
          </p:cNvPr>
          <p:cNvSpPr/>
          <p:nvPr/>
        </p:nvSpPr>
        <p:spPr>
          <a:xfrm>
            <a:off x="10347779" y="168468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44" name="Rectangle: Rounded Corners 158">
            <a:extLst>
              <a:ext uri="{FF2B5EF4-FFF2-40B4-BE49-F238E27FC236}">
                <a16:creationId xmlns:a16="http://schemas.microsoft.com/office/drawing/2014/main" id="{88793236-B96A-4072-BE01-1AD05643F334}"/>
              </a:ext>
            </a:extLst>
          </p:cNvPr>
          <p:cNvSpPr/>
          <p:nvPr/>
        </p:nvSpPr>
        <p:spPr>
          <a:xfrm>
            <a:off x="10347779" y="168468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45" name="Rectangle: Rounded Corners 159">
            <a:extLst>
              <a:ext uri="{FF2B5EF4-FFF2-40B4-BE49-F238E27FC236}">
                <a16:creationId xmlns:a16="http://schemas.microsoft.com/office/drawing/2014/main" id="{BC8857BE-A132-4784-AC9E-DAF6C404D9CB}"/>
              </a:ext>
            </a:extLst>
          </p:cNvPr>
          <p:cNvSpPr/>
          <p:nvPr/>
        </p:nvSpPr>
        <p:spPr>
          <a:xfrm>
            <a:off x="10347779" y="168468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46" name="Rectangle: Rounded Corners 160">
            <a:extLst>
              <a:ext uri="{FF2B5EF4-FFF2-40B4-BE49-F238E27FC236}">
                <a16:creationId xmlns:a16="http://schemas.microsoft.com/office/drawing/2014/main" id="{686B9027-29E9-4024-938E-43D222270C95}"/>
              </a:ext>
            </a:extLst>
          </p:cNvPr>
          <p:cNvSpPr/>
          <p:nvPr/>
        </p:nvSpPr>
        <p:spPr>
          <a:xfrm>
            <a:off x="10347779" y="168468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47" name="Rectangle: Rounded Corners 161">
            <a:extLst>
              <a:ext uri="{FF2B5EF4-FFF2-40B4-BE49-F238E27FC236}">
                <a16:creationId xmlns:a16="http://schemas.microsoft.com/office/drawing/2014/main" id="{113214FA-CCEC-44B9-AB7B-04B9495DBC83}"/>
              </a:ext>
            </a:extLst>
          </p:cNvPr>
          <p:cNvSpPr/>
          <p:nvPr/>
        </p:nvSpPr>
        <p:spPr>
          <a:xfrm>
            <a:off x="10347779" y="168468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48" name="Rectangle: Rounded Corners 162">
            <a:extLst>
              <a:ext uri="{FF2B5EF4-FFF2-40B4-BE49-F238E27FC236}">
                <a16:creationId xmlns:a16="http://schemas.microsoft.com/office/drawing/2014/main" id="{C0B71CE7-26B1-4AB8-8849-F5D19A608F6B}"/>
              </a:ext>
            </a:extLst>
          </p:cNvPr>
          <p:cNvSpPr/>
          <p:nvPr/>
        </p:nvSpPr>
        <p:spPr>
          <a:xfrm>
            <a:off x="10347779" y="168468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49" name="Rectangle: Rounded Corners 163">
            <a:extLst>
              <a:ext uri="{FF2B5EF4-FFF2-40B4-BE49-F238E27FC236}">
                <a16:creationId xmlns:a16="http://schemas.microsoft.com/office/drawing/2014/main" id="{4F517DE3-294F-4F4B-B100-095C056E80E3}"/>
              </a:ext>
            </a:extLst>
          </p:cNvPr>
          <p:cNvSpPr/>
          <p:nvPr/>
        </p:nvSpPr>
        <p:spPr>
          <a:xfrm>
            <a:off x="10347779" y="168468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50" name="Rectangle: Rounded Corners 164">
            <a:extLst>
              <a:ext uri="{FF2B5EF4-FFF2-40B4-BE49-F238E27FC236}">
                <a16:creationId xmlns:a16="http://schemas.microsoft.com/office/drawing/2014/main" id="{56EE57BA-F071-465B-A36D-330D9653E571}"/>
              </a:ext>
            </a:extLst>
          </p:cNvPr>
          <p:cNvSpPr/>
          <p:nvPr/>
        </p:nvSpPr>
        <p:spPr>
          <a:xfrm>
            <a:off x="10347779" y="168468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51" name="Rectangle: Rounded Corners 165">
            <a:extLst>
              <a:ext uri="{FF2B5EF4-FFF2-40B4-BE49-F238E27FC236}">
                <a16:creationId xmlns:a16="http://schemas.microsoft.com/office/drawing/2014/main" id="{DBA8F11A-01F2-42AE-B4C7-224205CFE01B}"/>
              </a:ext>
            </a:extLst>
          </p:cNvPr>
          <p:cNvSpPr/>
          <p:nvPr/>
        </p:nvSpPr>
        <p:spPr>
          <a:xfrm>
            <a:off x="10347779" y="168468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52" name="Rectangle: Rounded Corners 166">
            <a:extLst>
              <a:ext uri="{FF2B5EF4-FFF2-40B4-BE49-F238E27FC236}">
                <a16:creationId xmlns:a16="http://schemas.microsoft.com/office/drawing/2014/main" id="{68F97C3A-BC6D-4838-AA2E-B8D4EA0DD163}"/>
              </a:ext>
            </a:extLst>
          </p:cNvPr>
          <p:cNvSpPr/>
          <p:nvPr/>
        </p:nvSpPr>
        <p:spPr>
          <a:xfrm>
            <a:off x="10347779" y="168468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53" name="Rectangle: Rounded Corners 167">
            <a:extLst>
              <a:ext uri="{FF2B5EF4-FFF2-40B4-BE49-F238E27FC236}">
                <a16:creationId xmlns:a16="http://schemas.microsoft.com/office/drawing/2014/main" id="{499B0D9E-C4E4-46EF-9FE6-463564972FF6}"/>
              </a:ext>
            </a:extLst>
          </p:cNvPr>
          <p:cNvSpPr/>
          <p:nvPr/>
        </p:nvSpPr>
        <p:spPr>
          <a:xfrm>
            <a:off x="10347779" y="168468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54" name="Rectangle: Rounded Corners 168">
            <a:extLst>
              <a:ext uri="{FF2B5EF4-FFF2-40B4-BE49-F238E27FC236}">
                <a16:creationId xmlns:a16="http://schemas.microsoft.com/office/drawing/2014/main" id="{1231150D-3145-4F76-B57B-BC7C636068D6}"/>
              </a:ext>
            </a:extLst>
          </p:cNvPr>
          <p:cNvSpPr/>
          <p:nvPr/>
        </p:nvSpPr>
        <p:spPr>
          <a:xfrm>
            <a:off x="10347779" y="168468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55" name="Rectangle: Rounded Corners 169">
            <a:extLst>
              <a:ext uri="{FF2B5EF4-FFF2-40B4-BE49-F238E27FC236}">
                <a16:creationId xmlns:a16="http://schemas.microsoft.com/office/drawing/2014/main" id="{0B91E6A0-8D6E-49C5-B10B-BB1CF37B81AD}"/>
              </a:ext>
            </a:extLst>
          </p:cNvPr>
          <p:cNvSpPr/>
          <p:nvPr/>
        </p:nvSpPr>
        <p:spPr>
          <a:xfrm>
            <a:off x="10347779" y="168468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56" name="Rectangle: Rounded Corners 170">
            <a:extLst>
              <a:ext uri="{FF2B5EF4-FFF2-40B4-BE49-F238E27FC236}">
                <a16:creationId xmlns:a16="http://schemas.microsoft.com/office/drawing/2014/main" id="{38026127-711B-435B-94DE-DB6E149DC71C}"/>
              </a:ext>
            </a:extLst>
          </p:cNvPr>
          <p:cNvSpPr/>
          <p:nvPr/>
        </p:nvSpPr>
        <p:spPr>
          <a:xfrm>
            <a:off x="10347779" y="168468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57" name="Rectangle: Rounded Corners 171">
            <a:extLst>
              <a:ext uri="{FF2B5EF4-FFF2-40B4-BE49-F238E27FC236}">
                <a16:creationId xmlns:a16="http://schemas.microsoft.com/office/drawing/2014/main" id="{C14C8319-0B3A-487C-9EE4-F983C356254E}"/>
              </a:ext>
            </a:extLst>
          </p:cNvPr>
          <p:cNvSpPr/>
          <p:nvPr/>
        </p:nvSpPr>
        <p:spPr>
          <a:xfrm>
            <a:off x="10347779" y="168468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58" name="Rectangle: Rounded Corners 172">
            <a:extLst>
              <a:ext uri="{FF2B5EF4-FFF2-40B4-BE49-F238E27FC236}">
                <a16:creationId xmlns:a16="http://schemas.microsoft.com/office/drawing/2014/main" id="{E9E2E2C0-B1DF-479D-9546-086E854B4CDE}"/>
              </a:ext>
            </a:extLst>
          </p:cNvPr>
          <p:cNvSpPr/>
          <p:nvPr/>
        </p:nvSpPr>
        <p:spPr>
          <a:xfrm>
            <a:off x="10347779" y="168468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59" name="Rectangle: Rounded Corners 173">
            <a:extLst>
              <a:ext uri="{FF2B5EF4-FFF2-40B4-BE49-F238E27FC236}">
                <a16:creationId xmlns:a16="http://schemas.microsoft.com/office/drawing/2014/main" id="{9C4BF873-A821-4628-97A8-D059937CAAF3}"/>
              </a:ext>
            </a:extLst>
          </p:cNvPr>
          <p:cNvSpPr/>
          <p:nvPr/>
        </p:nvSpPr>
        <p:spPr>
          <a:xfrm>
            <a:off x="10347779" y="168468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60" name="Rectangle: Rounded Corners 174">
            <a:extLst>
              <a:ext uri="{FF2B5EF4-FFF2-40B4-BE49-F238E27FC236}">
                <a16:creationId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10347779" y="168468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61" name="Rectangle: Rounded Corners 175">
            <a:extLst>
              <a:ext uri="{FF2B5EF4-FFF2-40B4-BE49-F238E27FC236}">
                <a16:creationId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10347779" y="168468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62" name="Rectangle: Rounded Corners 176">
            <a:extLst>
              <a:ext uri="{FF2B5EF4-FFF2-40B4-BE49-F238E27FC236}">
                <a16:creationId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10347779" y="168468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63" name="Rectangle: Rounded Corners 177">
            <a:extLst>
              <a:ext uri="{FF2B5EF4-FFF2-40B4-BE49-F238E27FC236}">
                <a16:creationId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10347779" y="168468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64" name="Rectangle: Rounded Corners 178">
            <a:extLst>
              <a:ext uri="{FF2B5EF4-FFF2-40B4-BE49-F238E27FC236}">
                <a16:creationId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10347779" y="168468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65" name="Rectangle: Rounded Corners 179">
            <a:extLst>
              <a:ext uri="{FF2B5EF4-FFF2-40B4-BE49-F238E27FC236}">
                <a16:creationId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10347779" y="168468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66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10347779" y="168468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67" name="Rectangle: Rounded Corners 181">
            <a:extLst>
              <a:ext uri="{FF2B5EF4-FFF2-40B4-BE49-F238E27FC236}">
                <a16:creationId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10347779" y="168468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68" name="Rectangle: Rounded Corners 182">
            <a:extLst>
              <a:ext uri="{FF2B5EF4-FFF2-40B4-BE49-F238E27FC236}">
                <a16:creationId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10347779" y="168468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69" name="Rectangle: Rounded Corners 183">
            <a:extLst>
              <a:ext uri="{FF2B5EF4-FFF2-40B4-BE49-F238E27FC236}">
                <a16:creationId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10347779" y="168468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70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10347779" y="168468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71" name="Rectangle: Rounded Corners 186">
            <a:extLst>
              <a:ext uri="{FF2B5EF4-FFF2-40B4-BE49-F238E27FC236}">
                <a16:creationId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10347779" y="168468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8847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2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3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45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5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65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75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85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95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5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15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25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35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45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65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75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95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05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15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25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35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450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5500"/>
                            </p:stCondLst>
                            <p:childTnLst>
                              <p:par>
                                <p:cTn id="1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6500"/>
                            </p:stCondLst>
                            <p:childTnLst>
                              <p:par>
                                <p:cTn id="1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7500"/>
                            </p:stCondLst>
                            <p:childTnLst>
                              <p:par>
                                <p:cTn id="1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38500"/>
                            </p:stCondLst>
                            <p:childTnLst>
                              <p:par>
                                <p:cTn id="1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9500"/>
                            </p:stCondLst>
                            <p:childTnLst>
                              <p:par>
                                <p:cTn id="1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40500"/>
                            </p:stCondLst>
                            <p:childTnLst>
                              <p:par>
                                <p:cTn id="1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1500"/>
                            </p:stCondLst>
                            <p:childTnLst>
                              <p:par>
                                <p:cTn id="1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42500"/>
                            </p:stCondLst>
                            <p:childTnLst>
                              <p:par>
                                <p:cTn id="1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43500"/>
                            </p:stCondLst>
                            <p:childTnLst>
                              <p:par>
                                <p:cTn id="1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44500"/>
                            </p:stCondLst>
                            <p:childTnLst>
                              <p:par>
                                <p:cTn id="1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5500"/>
                            </p:stCondLst>
                            <p:childTnLst>
                              <p:par>
                                <p:cTn id="1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46500"/>
                            </p:stCondLst>
                            <p:childTnLst>
                              <p:par>
                                <p:cTn id="1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47500"/>
                            </p:stCondLst>
                            <p:childTnLst>
                              <p:par>
                                <p:cTn id="1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8500"/>
                            </p:stCondLst>
                            <p:childTnLst>
                              <p:par>
                                <p:cTn id="1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49500"/>
                            </p:stCondLst>
                            <p:childTnLst>
                              <p:par>
                                <p:cTn id="1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500"/>
                            </p:stCondLst>
                            <p:childTnLst>
                              <p:par>
                                <p:cTn id="1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1500"/>
                            </p:stCondLst>
                            <p:childTnLst>
                              <p:par>
                                <p:cTn id="1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2500"/>
                            </p:stCondLst>
                            <p:childTnLst>
                              <p:par>
                                <p:cTn id="1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3500"/>
                            </p:stCondLst>
                            <p:childTnLst>
                              <p:par>
                                <p:cTn id="1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4500"/>
                            </p:stCondLst>
                            <p:childTnLst>
                              <p:par>
                                <p:cTn id="1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5500"/>
                            </p:stCondLst>
                            <p:childTnLst>
                              <p:par>
                                <p:cTn id="1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6500"/>
                            </p:stCondLst>
                            <p:childTnLst>
                              <p:par>
                                <p:cTn id="1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7500"/>
                            </p:stCondLst>
                            <p:childTnLst>
                              <p:par>
                                <p:cTn id="1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8500"/>
                            </p:stCondLst>
                            <p:childTnLst>
                              <p:par>
                                <p:cTn id="2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9500"/>
                            </p:stCondLst>
                            <p:childTnLst>
                              <p:par>
                                <p:cTn id="2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60500"/>
                            </p:stCondLst>
                            <p:childTnLst>
                              <p:par>
                                <p:cTn id="2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61500"/>
                            </p:stCondLst>
                            <p:childTnLst>
                              <p:par>
                                <p:cTn id="2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471" y="0"/>
            <a:ext cx="122190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85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ut-1-Phép trừ (qua 10) trong phạm vi 20 - Toán lớp 2 (Kết nối TT với cuộc sống) [OLM.VN]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844" y="251460"/>
            <a:ext cx="11616055" cy="6460647"/>
          </a:xfrm>
        </p:spPr>
      </p:pic>
    </p:spTree>
    <p:extLst>
      <p:ext uri="{BB962C8B-B14F-4D97-AF65-F5344CB8AC3E}">
        <p14:creationId xmlns:p14="http://schemas.microsoft.com/office/powerpoint/2010/main" val="294187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471" y="0"/>
            <a:ext cx="122190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56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ut-3-Phép trừ (qua 10) trong phạm vi 20 - Toán lớp 2 (Kết nối TT với cuộc sống) [OLM.VN]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9714" y="99694"/>
            <a:ext cx="11772265" cy="6617675"/>
          </a:xfrm>
        </p:spPr>
      </p:pic>
    </p:spTree>
    <p:extLst>
      <p:ext uri="{BB962C8B-B14F-4D97-AF65-F5344CB8AC3E}">
        <p14:creationId xmlns:p14="http://schemas.microsoft.com/office/powerpoint/2010/main" val="116313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471" y="0"/>
            <a:ext cx="122190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87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6465" y="1283938"/>
            <a:ext cx="7799070" cy="316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61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5318"/>
            <a:ext cx="1451610" cy="13037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669" y="1082754"/>
            <a:ext cx="4672208" cy="10292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337" y="2008441"/>
            <a:ext cx="5755618" cy="26678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4801" y="4813140"/>
            <a:ext cx="3995076" cy="13948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9425" y="1050486"/>
            <a:ext cx="4590952" cy="9886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6955" y="2086603"/>
            <a:ext cx="5714990" cy="28168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55011" y="4950975"/>
            <a:ext cx="4103417" cy="1205294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6275070" y="1278443"/>
            <a:ext cx="0" cy="48778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60422" y="-40442"/>
            <a:ext cx="2084103" cy="1494847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 bwMode="auto">
          <a:xfrm>
            <a:off x="4779188" y="425489"/>
            <a:ext cx="1750349" cy="562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85" tIns="60843" rIns="121685" bIns="60843" anchor="ctr">
            <a:normAutofit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SGK/41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779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471" y="0"/>
            <a:ext cx="122190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25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0368"/>
            <a:ext cx="4269064" cy="1235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12607"/>
            <a:ext cx="12214285" cy="1982153"/>
          </a:xfrm>
          <a:prstGeom prst="rect">
            <a:avLst/>
          </a:prstGeom>
        </p:spPr>
      </p:pic>
      <p:pic>
        <p:nvPicPr>
          <p:cNvPr id="6" name="Picture 2" descr="Hình ảnh liên qu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6253" y="4175109"/>
            <a:ext cx="3361328" cy="238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666074" y="653438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05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6-Point Star 5"/>
          <p:cNvSpPr/>
          <p:nvPr/>
        </p:nvSpPr>
        <p:spPr>
          <a:xfrm>
            <a:off x="2214703" y="1844824"/>
            <a:ext cx="7409690" cy="4241438"/>
          </a:xfrm>
          <a:prstGeom prst="star6">
            <a:avLst/>
          </a:prstGeom>
          <a:solidFill>
            <a:srgbClr val="33CC33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3516574" y="3323866"/>
            <a:ext cx="4708478" cy="10957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 spc="90">
                <a:solidFill>
                  <a:srgbClr val="FFFFFF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Khởi động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636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471" y="0"/>
            <a:ext cx="122190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54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45489" y="1167468"/>
            <a:ext cx="36465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 TRỪ (QUA 10)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91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471" y="0"/>
            <a:ext cx="122190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75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967" y="0"/>
            <a:ext cx="6279833" cy="8286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1037" y="828675"/>
            <a:ext cx="10566083" cy="5802085"/>
          </a:xfrm>
          <a:prstGeom prst="rect">
            <a:avLst/>
          </a:prstGeom>
        </p:spPr>
      </p:pic>
      <p:pic>
        <p:nvPicPr>
          <p:cNvPr id="6" name="Những Bản Nhạc Không Lời Vui Nhộn Dành Cho Bé Yê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98104" y="40005"/>
            <a:ext cx="788670" cy="788670"/>
          </a:xfrm>
          <a:prstGeom prst="rect">
            <a:avLst/>
          </a:prstGeom>
        </p:spPr>
      </p:pic>
      <p:pic>
        <p:nvPicPr>
          <p:cNvPr id="7" name="Media1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87001" y="103267"/>
            <a:ext cx="1820226" cy="1023955"/>
          </a:xfrm>
          <a:prstGeom prst="rect">
            <a:avLst/>
          </a:prstGeom>
        </p:spPr>
      </p:pic>
      <p:sp>
        <p:nvSpPr>
          <p:cNvPr id="8" name="Rectangle: Rounded Corners 3">
            <a:extLst>
              <a:ext uri="{FF2B5EF4-FFF2-40B4-BE49-F238E27FC236}">
                <a16:creationId xmlns:a16="http://schemas.microsoft.com/office/drawing/2014/main" id="{4303BB96-E468-4FF9-973A-AD6A9412E807}"/>
              </a:ext>
            </a:extLst>
          </p:cNvPr>
          <p:cNvSpPr/>
          <p:nvPr/>
        </p:nvSpPr>
        <p:spPr>
          <a:xfrm>
            <a:off x="10287001" y="5527517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9" name="Rectangle: Rounded Corners 124">
            <a:extLst>
              <a:ext uri="{FF2B5EF4-FFF2-40B4-BE49-F238E27FC236}">
                <a16:creationId xmlns:a16="http://schemas.microsoft.com/office/drawing/2014/main" id="{7CFD3903-C8DA-4B2F-8842-521D41CD86CA}"/>
              </a:ext>
            </a:extLst>
          </p:cNvPr>
          <p:cNvSpPr/>
          <p:nvPr/>
        </p:nvSpPr>
        <p:spPr>
          <a:xfrm>
            <a:off x="10287001" y="5527517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10" name="Rectangle: Rounded Corners 125">
            <a:extLst>
              <a:ext uri="{FF2B5EF4-FFF2-40B4-BE49-F238E27FC236}">
                <a16:creationId xmlns:a16="http://schemas.microsoft.com/office/drawing/2014/main" id="{9469AECA-7C3A-4DAA-A37F-BEC486AB3E10}"/>
              </a:ext>
            </a:extLst>
          </p:cNvPr>
          <p:cNvSpPr/>
          <p:nvPr/>
        </p:nvSpPr>
        <p:spPr>
          <a:xfrm>
            <a:off x="10287001" y="5527517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11" name="Rectangle: Rounded Corners 126">
            <a:extLst>
              <a:ext uri="{FF2B5EF4-FFF2-40B4-BE49-F238E27FC236}">
                <a16:creationId xmlns:a16="http://schemas.microsoft.com/office/drawing/2014/main" id="{2AACBEEA-41FC-449B-9579-7BE8431678FC}"/>
              </a:ext>
            </a:extLst>
          </p:cNvPr>
          <p:cNvSpPr/>
          <p:nvPr/>
        </p:nvSpPr>
        <p:spPr>
          <a:xfrm>
            <a:off x="10287001" y="5527517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12" name="Rectangle: Rounded Corners 127">
            <a:extLst>
              <a:ext uri="{FF2B5EF4-FFF2-40B4-BE49-F238E27FC236}">
                <a16:creationId xmlns:a16="http://schemas.microsoft.com/office/drawing/2014/main" id="{1DA8B4BC-958C-4AC7-A069-A3A5AE75FE5C}"/>
              </a:ext>
            </a:extLst>
          </p:cNvPr>
          <p:cNvSpPr/>
          <p:nvPr/>
        </p:nvSpPr>
        <p:spPr>
          <a:xfrm>
            <a:off x="10287001" y="5527517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13" name="Rectangle: Rounded Corners 128">
            <a:extLst>
              <a:ext uri="{FF2B5EF4-FFF2-40B4-BE49-F238E27FC236}">
                <a16:creationId xmlns:a16="http://schemas.microsoft.com/office/drawing/2014/main" id="{C3435C5A-E89F-4488-8E44-EF960205E485}"/>
              </a:ext>
            </a:extLst>
          </p:cNvPr>
          <p:cNvSpPr/>
          <p:nvPr/>
        </p:nvSpPr>
        <p:spPr>
          <a:xfrm>
            <a:off x="10287001" y="5527517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14" name="Rectangle: Rounded Corners 129">
            <a:extLst>
              <a:ext uri="{FF2B5EF4-FFF2-40B4-BE49-F238E27FC236}">
                <a16:creationId xmlns:a16="http://schemas.microsoft.com/office/drawing/2014/main" id="{C5B7E97D-343D-4290-B5BE-8C0E766B1D0F}"/>
              </a:ext>
            </a:extLst>
          </p:cNvPr>
          <p:cNvSpPr/>
          <p:nvPr/>
        </p:nvSpPr>
        <p:spPr>
          <a:xfrm>
            <a:off x="10287001" y="5527517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15" name="Rectangle: Rounded Corners 130">
            <a:extLst>
              <a:ext uri="{FF2B5EF4-FFF2-40B4-BE49-F238E27FC236}">
                <a16:creationId xmlns:a16="http://schemas.microsoft.com/office/drawing/2014/main" id="{489E9D00-8E24-486A-90EC-5B538BD38C8F}"/>
              </a:ext>
            </a:extLst>
          </p:cNvPr>
          <p:cNvSpPr/>
          <p:nvPr/>
        </p:nvSpPr>
        <p:spPr>
          <a:xfrm>
            <a:off x="10287001" y="5527517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16" name="Rectangle: Rounded Corners 131">
            <a:extLst>
              <a:ext uri="{FF2B5EF4-FFF2-40B4-BE49-F238E27FC236}">
                <a16:creationId xmlns:a16="http://schemas.microsoft.com/office/drawing/2014/main" id="{46A8485B-BB1A-46D4-84D0-8553E186C05B}"/>
              </a:ext>
            </a:extLst>
          </p:cNvPr>
          <p:cNvSpPr/>
          <p:nvPr/>
        </p:nvSpPr>
        <p:spPr>
          <a:xfrm>
            <a:off x="10287001" y="5527517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17" name="Rectangle: Rounded Corners 132">
            <a:extLst>
              <a:ext uri="{FF2B5EF4-FFF2-40B4-BE49-F238E27FC236}">
                <a16:creationId xmlns:a16="http://schemas.microsoft.com/office/drawing/2014/main" id="{BF2506A6-948A-4054-964F-CCECFC2BE50E}"/>
              </a:ext>
            </a:extLst>
          </p:cNvPr>
          <p:cNvSpPr/>
          <p:nvPr/>
        </p:nvSpPr>
        <p:spPr>
          <a:xfrm>
            <a:off x="10287001" y="5527517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18" name="Rectangle: Rounded Corners 133">
            <a:extLst>
              <a:ext uri="{FF2B5EF4-FFF2-40B4-BE49-F238E27FC236}">
                <a16:creationId xmlns:a16="http://schemas.microsoft.com/office/drawing/2014/main" id="{16E25A96-3EF2-4AB4-B74A-0E22026B494A}"/>
              </a:ext>
            </a:extLst>
          </p:cNvPr>
          <p:cNvSpPr/>
          <p:nvPr/>
        </p:nvSpPr>
        <p:spPr>
          <a:xfrm>
            <a:off x="10287001" y="5527517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19" name="Rectangle: Rounded Corners 134">
            <a:extLst>
              <a:ext uri="{FF2B5EF4-FFF2-40B4-BE49-F238E27FC236}">
                <a16:creationId xmlns:a16="http://schemas.microsoft.com/office/drawing/2014/main" id="{9A828F1B-0036-4D71-A052-121100917129}"/>
              </a:ext>
            </a:extLst>
          </p:cNvPr>
          <p:cNvSpPr/>
          <p:nvPr/>
        </p:nvSpPr>
        <p:spPr>
          <a:xfrm>
            <a:off x="10287001" y="5527517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20" name="Rectangle: Rounded Corners 135">
            <a:extLst>
              <a:ext uri="{FF2B5EF4-FFF2-40B4-BE49-F238E27FC236}">
                <a16:creationId xmlns:a16="http://schemas.microsoft.com/office/drawing/2014/main" id="{5C86D274-946D-4BC5-8976-A391DED16B59}"/>
              </a:ext>
            </a:extLst>
          </p:cNvPr>
          <p:cNvSpPr/>
          <p:nvPr/>
        </p:nvSpPr>
        <p:spPr>
          <a:xfrm>
            <a:off x="10287001" y="5527517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21" name="Rectangle: Rounded Corners 136">
            <a:extLst>
              <a:ext uri="{FF2B5EF4-FFF2-40B4-BE49-F238E27FC236}">
                <a16:creationId xmlns:a16="http://schemas.microsoft.com/office/drawing/2014/main" id="{2567616E-784E-4FCC-85C5-C49D60A2AF2F}"/>
              </a:ext>
            </a:extLst>
          </p:cNvPr>
          <p:cNvSpPr/>
          <p:nvPr/>
        </p:nvSpPr>
        <p:spPr>
          <a:xfrm>
            <a:off x="10287001" y="5527517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22" name="Rectangle: Rounded Corners 137">
            <a:extLst>
              <a:ext uri="{FF2B5EF4-FFF2-40B4-BE49-F238E27FC236}">
                <a16:creationId xmlns:a16="http://schemas.microsoft.com/office/drawing/2014/main" id="{830A6B62-21C5-4294-8EDA-7F5A374797A3}"/>
              </a:ext>
            </a:extLst>
          </p:cNvPr>
          <p:cNvSpPr/>
          <p:nvPr/>
        </p:nvSpPr>
        <p:spPr>
          <a:xfrm>
            <a:off x="10287001" y="5527517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23" name="Rectangle: Rounded Corners 138">
            <a:extLst>
              <a:ext uri="{FF2B5EF4-FFF2-40B4-BE49-F238E27FC236}">
                <a16:creationId xmlns:a16="http://schemas.microsoft.com/office/drawing/2014/main" id="{5ECB8C42-A78A-44EC-BAC8-FEC246B57FF5}"/>
              </a:ext>
            </a:extLst>
          </p:cNvPr>
          <p:cNvSpPr/>
          <p:nvPr/>
        </p:nvSpPr>
        <p:spPr>
          <a:xfrm>
            <a:off x="10287001" y="5527517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24" name="Rectangle: Rounded Corners 139">
            <a:extLst>
              <a:ext uri="{FF2B5EF4-FFF2-40B4-BE49-F238E27FC236}">
                <a16:creationId xmlns:a16="http://schemas.microsoft.com/office/drawing/2014/main" id="{7E9FEDD3-D963-4400-8591-5C849A3A78E5}"/>
              </a:ext>
            </a:extLst>
          </p:cNvPr>
          <p:cNvSpPr/>
          <p:nvPr/>
        </p:nvSpPr>
        <p:spPr>
          <a:xfrm>
            <a:off x="10287001" y="5527517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25" name="Rectangle: Rounded Corners 140">
            <a:extLst>
              <a:ext uri="{FF2B5EF4-FFF2-40B4-BE49-F238E27FC236}">
                <a16:creationId xmlns:a16="http://schemas.microsoft.com/office/drawing/2014/main" id="{2E0AE397-4337-4357-9CD2-3CF8B2A39502}"/>
              </a:ext>
            </a:extLst>
          </p:cNvPr>
          <p:cNvSpPr/>
          <p:nvPr/>
        </p:nvSpPr>
        <p:spPr>
          <a:xfrm>
            <a:off x="10287001" y="5527517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26" name="Rectangle: Rounded Corners 141">
            <a:extLst>
              <a:ext uri="{FF2B5EF4-FFF2-40B4-BE49-F238E27FC236}">
                <a16:creationId xmlns:a16="http://schemas.microsoft.com/office/drawing/2014/main" id="{04DC9D4A-2A7F-4FF1-A964-1863D6F42742}"/>
              </a:ext>
            </a:extLst>
          </p:cNvPr>
          <p:cNvSpPr/>
          <p:nvPr/>
        </p:nvSpPr>
        <p:spPr>
          <a:xfrm>
            <a:off x="10287001" y="5527517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27" name="Rectangle: Rounded Corners 142">
            <a:extLst>
              <a:ext uri="{FF2B5EF4-FFF2-40B4-BE49-F238E27FC236}">
                <a16:creationId xmlns:a16="http://schemas.microsoft.com/office/drawing/2014/main" id="{C62DE3EA-2071-4762-BCAA-11F2AE2A359E}"/>
              </a:ext>
            </a:extLst>
          </p:cNvPr>
          <p:cNvSpPr/>
          <p:nvPr/>
        </p:nvSpPr>
        <p:spPr>
          <a:xfrm>
            <a:off x="10287001" y="5527517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28" name="Rectangle: Rounded Corners 143">
            <a:extLst>
              <a:ext uri="{FF2B5EF4-FFF2-40B4-BE49-F238E27FC236}">
                <a16:creationId xmlns:a16="http://schemas.microsoft.com/office/drawing/2014/main" id="{FF98C424-72B7-4270-BE55-875C31C749E6}"/>
              </a:ext>
            </a:extLst>
          </p:cNvPr>
          <p:cNvSpPr/>
          <p:nvPr/>
        </p:nvSpPr>
        <p:spPr>
          <a:xfrm>
            <a:off x="10287001" y="5527517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29" name="Rectangle: Rounded Corners 144">
            <a:extLst>
              <a:ext uri="{FF2B5EF4-FFF2-40B4-BE49-F238E27FC236}">
                <a16:creationId xmlns:a16="http://schemas.microsoft.com/office/drawing/2014/main" id="{EC5557A4-DD93-4F65-903C-3F9FED8FFA69}"/>
              </a:ext>
            </a:extLst>
          </p:cNvPr>
          <p:cNvSpPr/>
          <p:nvPr/>
        </p:nvSpPr>
        <p:spPr>
          <a:xfrm>
            <a:off x="10287001" y="5527517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30" name="Rectangle: Rounded Corners 145">
            <a:extLst>
              <a:ext uri="{FF2B5EF4-FFF2-40B4-BE49-F238E27FC236}">
                <a16:creationId xmlns:a16="http://schemas.microsoft.com/office/drawing/2014/main" id="{920A8483-E618-44CD-A323-AB00AB749BEB}"/>
              </a:ext>
            </a:extLst>
          </p:cNvPr>
          <p:cNvSpPr/>
          <p:nvPr/>
        </p:nvSpPr>
        <p:spPr>
          <a:xfrm>
            <a:off x="10287001" y="5527517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31" name="Rectangle: Rounded Corners 146">
            <a:extLst>
              <a:ext uri="{FF2B5EF4-FFF2-40B4-BE49-F238E27FC236}">
                <a16:creationId xmlns:a16="http://schemas.microsoft.com/office/drawing/2014/main" id="{5347BA59-A685-499B-A3A0-423A8A1FF14B}"/>
              </a:ext>
            </a:extLst>
          </p:cNvPr>
          <p:cNvSpPr/>
          <p:nvPr/>
        </p:nvSpPr>
        <p:spPr>
          <a:xfrm>
            <a:off x="10287001" y="5527517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32" name="Rectangle: Rounded Corners 147">
            <a:extLst>
              <a:ext uri="{FF2B5EF4-FFF2-40B4-BE49-F238E27FC236}">
                <a16:creationId xmlns:a16="http://schemas.microsoft.com/office/drawing/2014/main" id="{0D0F3284-250B-4DB0-BECE-075683084855}"/>
              </a:ext>
            </a:extLst>
          </p:cNvPr>
          <p:cNvSpPr/>
          <p:nvPr/>
        </p:nvSpPr>
        <p:spPr>
          <a:xfrm>
            <a:off x="10287001" y="5527517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33" name="Rectangle: Rounded Corners 148">
            <a:extLst>
              <a:ext uri="{FF2B5EF4-FFF2-40B4-BE49-F238E27FC236}">
                <a16:creationId xmlns:a16="http://schemas.microsoft.com/office/drawing/2014/main" id="{7F7FEBF4-A581-42CC-BE08-C1F563FBCB0F}"/>
              </a:ext>
            </a:extLst>
          </p:cNvPr>
          <p:cNvSpPr/>
          <p:nvPr/>
        </p:nvSpPr>
        <p:spPr>
          <a:xfrm>
            <a:off x="10287001" y="5527517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34" name="Rectangle: Rounded Corners 149">
            <a:extLst>
              <a:ext uri="{FF2B5EF4-FFF2-40B4-BE49-F238E27FC236}">
                <a16:creationId xmlns:a16="http://schemas.microsoft.com/office/drawing/2014/main" id="{D86169BE-2383-48F5-9C09-37D04D4731CB}"/>
              </a:ext>
            </a:extLst>
          </p:cNvPr>
          <p:cNvSpPr/>
          <p:nvPr/>
        </p:nvSpPr>
        <p:spPr>
          <a:xfrm>
            <a:off x="10287001" y="5527517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35" name="Rectangle: Rounded Corners 150">
            <a:extLst>
              <a:ext uri="{FF2B5EF4-FFF2-40B4-BE49-F238E27FC236}">
                <a16:creationId xmlns:a16="http://schemas.microsoft.com/office/drawing/2014/main" id="{BE771E9C-73F2-453E-A9EF-CDFF3076D17E}"/>
              </a:ext>
            </a:extLst>
          </p:cNvPr>
          <p:cNvSpPr/>
          <p:nvPr/>
        </p:nvSpPr>
        <p:spPr>
          <a:xfrm>
            <a:off x="10287001" y="5527517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36" name="Rectangle: Rounded Corners 151">
            <a:extLst>
              <a:ext uri="{FF2B5EF4-FFF2-40B4-BE49-F238E27FC236}">
                <a16:creationId xmlns:a16="http://schemas.microsoft.com/office/drawing/2014/main" id="{968C1B66-28C9-4070-B6AA-4715CBE06B7B}"/>
              </a:ext>
            </a:extLst>
          </p:cNvPr>
          <p:cNvSpPr/>
          <p:nvPr/>
        </p:nvSpPr>
        <p:spPr>
          <a:xfrm>
            <a:off x="10287001" y="5527517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37" name="Rectangle: Rounded Corners 152">
            <a:extLst>
              <a:ext uri="{FF2B5EF4-FFF2-40B4-BE49-F238E27FC236}">
                <a16:creationId xmlns:a16="http://schemas.microsoft.com/office/drawing/2014/main" id="{8A5001A9-7B40-4F56-959D-755EB293FA07}"/>
              </a:ext>
            </a:extLst>
          </p:cNvPr>
          <p:cNvSpPr/>
          <p:nvPr/>
        </p:nvSpPr>
        <p:spPr>
          <a:xfrm>
            <a:off x="10287001" y="5527517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38" name="Rectangle: Rounded Corners 153">
            <a:extLst>
              <a:ext uri="{FF2B5EF4-FFF2-40B4-BE49-F238E27FC236}">
                <a16:creationId xmlns:a16="http://schemas.microsoft.com/office/drawing/2014/main" id="{814FDA04-0BB1-479F-BD6A-6A3C87494CD8}"/>
              </a:ext>
            </a:extLst>
          </p:cNvPr>
          <p:cNvSpPr/>
          <p:nvPr/>
        </p:nvSpPr>
        <p:spPr>
          <a:xfrm>
            <a:off x="10287001" y="5527517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39" name="Rectangle: Rounded Corners 154">
            <a:extLst>
              <a:ext uri="{FF2B5EF4-FFF2-40B4-BE49-F238E27FC236}">
                <a16:creationId xmlns:a16="http://schemas.microsoft.com/office/drawing/2014/main" id="{5DEE4CEB-E13F-4E54-9CAB-8082B7CE536A}"/>
              </a:ext>
            </a:extLst>
          </p:cNvPr>
          <p:cNvSpPr/>
          <p:nvPr/>
        </p:nvSpPr>
        <p:spPr>
          <a:xfrm>
            <a:off x="10287001" y="5527517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40" name="Rectangle: Rounded Corners 155">
            <a:extLst>
              <a:ext uri="{FF2B5EF4-FFF2-40B4-BE49-F238E27FC236}">
                <a16:creationId xmlns:a16="http://schemas.microsoft.com/office/drawing/2014/main" id="{B341448D-0B2C-4AFD-AA4E-8CC6050E422E}"/>
              </a:ext>
            </a:extLst>
          </p:cNvPr>
          <p:cNvSpPr/>
          <p:nvPr/>
        </p:nvSpPr>
        <p:spPr>
          <a:xfrm>
            <a:off x="10287001" y="5527517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41" name="Rectangle: Rounded Corners 156">
            <a:extLst>
              <a:ext uri="{FF2B5EF4-FFF2-40B4-BE49-F238E27FC236}">
                <a16:creationId xmlns:a16="http://schemas.microsoft.com/office/drawing/2014/main" id="{0D7F1BF5-CF44-4984-93AE-4CFF6E886034}"/>
              </a:ext>
            </a:extLst>
          </p:cNvPr>
          <p:cNvSpPr/>
          <p:nvPr/>
        </p:nvSpPr>
        <p:spPr>
          <a:xfrm>
            <a:off x="10287001" y="5527517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42" name="Rectangle: Rounded Corners 157">
            <a:extLst>
              <a:ext uri="{FF2B5EF4-FFF2-40B4-BE49-F238E27FC236}">
                <a16:creationId xmlns:a16="http://schemas.microsoft.com/office/drawing/2014/main" id="{6E3BC4C4-823B-441E-A0BB-9E7E2B272607}"/>
              </a:ext>
            </a:extLst>
          </p:cNvPr>
          <p:cNvSpPr/>
          <p:nvPr/>
        </p:nvSpPr>
        <p:spPr>
          <a:xfrm>
            <a:off x="10287001" y="5527517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43" name="Rectangle: Rounded Corners 158">
            <a:extLst>
              <a:ext uri="{FF2B5EF4-FFF2-40B4-BE49-F238E27FC236}">
                <a16:creationId xmlns:a16="http://schemas.microsoft.com/office/drawing/2014/main" id="{88793236-B96A-4072-BE01-1AD05643F334}"/>
              </a:ext>
            </a:extLst>
          </p:cNvPr>
          <p:cNvSpPr/>
          <p:nvPr/>
        </p:nvSpPr>
        <p:spPr>
          <a:xfrm>
            <a:off x="10287001" y="5527517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44" name="Rectangle: Rounded Corners 159">
            <a:extLst>
              <a:ext uri="{FF2B5EF4-FFF2-40B4-BE49-F238E27FC236}">
                <a16:creationId xmlns:a16="http://schemas.microsoft.com/office/drawing/2014/main" id="{BC8857BE-A132-4784-AC9E-DAF6C404D9CB}"/>
              </a:ext>
            </a:extLst>
          </p:cNvPr>
          <p:cNvSpPr/>
          <p:nvPr/>
        </p:nvSpPr>
        <p:spPr>
          <a:xfrm>
            <a:off x="10287001" y="5527517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45" name="Rectangle: Rounded Corners 160">
            <a:extLst>
              <a:ext uri="{FF2B5EF4-FFF2-40B4-BE49-F238E27FC236}">
                <a16:creationId xmlns:a16="http://schemas.microsoft.com/office/drawing/2014/main" id="{686B9027-29E9-4024-938E-43D222270C95}"/>
              </a:ext>
            </a:extLst>
          </p:cNvPr>
          <p:cNvSpPr/>
          <p:nvPr/>
        </p:nvSpPr>
        <p:spPr>
          <a:xfrm>
            <a:off x="10287001" y="5527517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46" name="Rectangle: Rounded Corners 161">
            <a:extLst>
              <a:ext uri="{FF2B5EF4-FFF2-40B4-BE49-F238E27FC236}">
                <a16:creationId xmlns:a16="http://schemas.microsoft.com/office/drawing/2014/main" id="{113214FA-CCEC-44B9-AB7B-04B9495DBC83}"/>
              </a:ext>
            </a:extLst>
          </p:cNvPr>
          <p:cNvSpPr/>
          <p:nvPr/>
        </p:nvSpPr>
        <p:spPr>
          <a:xfrm>
            <a:off x="10287001" y="5527517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47" name="Rectangle: Rounded Corners 162">
            <a:extLst>
              <a:ext uri="{FF2B5EF4-FFF2-40B4-BE49-F238E27FC236}">
                <a16:creationId xmlns:a16="http://schemas.microsoft.com/office/drawing/2014/main" id="{C0B71CE7-26B1-4AB8-8849-F5D19A608F6B}"/>
              </a:ext>
            </a:extLst>
          </p:cNvPr>
          <p:cNvSpPr/>
          <p:nvPr/>
        </p:nvSpPr>
        <p:spPr>
          <a:xfrm>
            <a:off x="10287001" y="5527517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48" name="Rectangle: Rounded Corners 163">
            <a:extLst>
              <a:ext uri="{FF2B5EF4-FFF2-40B4-BE49-F238E27FC236}">
                <a16:creationId xmlns:a16="http://schemas.microsoft.com/office/drawing/2014/main" id="{4F517DE3-294F-4F4B-B100-095C056E80E3}"/>
              </a:ext>
            </a:extLst>
          </p:cNvPr>
          <p:cNvSpPr/>
          <p:nvPr/>
        </p:nvSpPr>
        <p:spPr>
          <a:xfrm>
            <a:off x="10287001" y="5527517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49" name="Rectangle: Rounded Corners 164">
            <a:extLst>
              <a:ext uri="{FF2B5EF4-FFF2-40B4-BE49-F238E27FC236}">
                <a16:creationId xmlns:a16="http://schemas.microsoft.com/office/drawing/2014/main" id="{56EE57BA-F071-465B-A36D-330D9653E571}"/>
              </a:ext>
            </a:extLst>
          </p:cNvPr>
          <p:cNvSpPr/>
          <p:nvPr/>
        </p:nvSpPr>
        <p:spPr>
          <a:xfrm>
            <a:off x="10287001" y="5527517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50" name="Rectangle: Rounded Corners 165">
            <a:extLst>
              <a:ext uri="{FF2B5EF4-FFF2-40B4-BE49-F238E27FC236}">
                <a16:creationId xmlns:a16="http://schemas.microsoft.com/office/drawing/2014/main" id="{DBA8F11A-01F2-42AE-B4C7-224205CFE01B}"/>
              </a:ext>
            </a:extLst>
          </p:cNvPr>
          <p:cNvSpPr/>
          <p:nvPr/>
        </p:nvSpPr>
        <p:spPr>
          <a:xfrm>
            <a:off x="10287001" y="5527517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51" name="Rectangle: Rounded Corners 166">
            <a:extLst>
              <a:ext uri="{FF2B5EF4-FFF2-40B4-BE49-F238E27FC236}">
                <a16:creationId xmlns:a16="http://schemas.microsoft.com/office/drawing/2014/main" id="{68F97C3A-BC6D-4838-AA2E-B8D4EA0DD163}"/>
              </a:ext>
            </a:extLst>
          </p:cNvPr>
          <p:cNvSpPr/>
          <p:nvPr/>
        </p:nvSpPr>
        <p:spPr>
          <a:xfrm>
            <a:off x="10287001" y="5527517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52" name="Rectangle: Rounded Corners 167">
            <a:extLst>
              <a:ext uri="{FF2B5EF4-FFF2-40B4-BE49-F238E27FC236}">
                <a16:creationId xmlns:a16="http://schemas.microsoft.com/office/drawing/2014/main" id="{499B0D9E-C4E4-46EF-9FE6-463564972FF6}"/>
              </a:ext>
            </a:extLst>
          </p:cNvPr>
          <p:cNvSpPr/>
          <p:nvPr/>
        </p:nvSpPr>
        <p:spPr>
          <a:xfrm>
            <a:off x="10287001" y="5527517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53" name="Rectangle: Rounded Corners 168">
            <a:extLst>
              <a:ext uri="{FF2B5EF4-FFF2-40B4-BE49-F238E27FC236}">
                <a16:creationId xmlns:a16="http://schemas.microsoft.com/office/drawing/2014/main" id="{1231150D-3145-4F76-B57B-BC7C636068D6}"/>
              </a:ext>
            </a:extLst>
          </p:cNvPr>
          <p:cNvSpPr/>
          <p:nvPr/>
        </p:nvSpPr>
        <p:spPr>
          <a:xfrm>
            <a:off x="10287001" y="5527517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54" name="Rectangle: Rounded Corners 169">
            <a:extLst>
              <a:ext uri="{FF2B5EF4-FFF2-40B4-BE49-F238E27FC236}">
                <a16:creationId xmlns:a16="http://schemas.microsoft.com/office/drawing/2014/main" id="{0B91E6A0-8D6E-49C5-B10B-BB1CF37B81AD}"/>
              </a:ext>
            </a:extLst>
          </p:cNvPr>
          <p:cNvSpPr/>
          <p:nvPr/>
        </p:nvSpPr>
        <p:spPr>
          <a:xfrm>
            <a:off x="10287001" y="5527517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55" name="Rectangle: Rounded Corners 170">
            <a:extLst>
              <a:ext uri="{FF2B5EF4-FFF2-40B4-BE49-F238E27FC236}">
                <a16:creationId xmlns:a16="http://schemas.microsoft.com/office/drawing/2014/main" id="{38026127-711B-435B-94DE-DB6E149DC71C}"/>
              </a:ext>
            </a:extLst>
          </p:cNvPr>
          <p:cNvSpPr/>
          <p:nvPr/>
        </p:nvSpPr>
        <p:spPr>
          <a:xfrm>
            <a:off x="10287001" y="5527517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56" name="Rectangle: Rounded Corners 171">
            <a:extLst>
              <a:ext uri="{FF2B5EF4-FFF2-40B4-BE49-F238E27FC236}">
                <a16:creationId xmlns:a16="http://schemas.microsoft.com/office/drawing/2014/main" id="{C14C8319-0B3A-487C-9EE4-F983C356254E}"/>
              </a:ext>
            </a:extLst>
          </p:cNvPr>
          <p:cNvSpPr/>
          <p:nvPr/>
        </p:nvSpPr>
        <p:spPr>
          <a:xfrm>
            <a:off x="10287001" y="5527517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57" name="Rectangle: Rounded Corners 172">
            <a:extLst>
              <a:ext uri="{FF2B5EF4-FFF2-40B4-BE49-F238E27FC236}">
                <a16:creationId xmlns:a16="http://schemas.microsoft.com/office/drawing/2014/main" id="{E9E2E2C0-B1DF-479D-9546-086E854B4CDE}"/>
              </a:ext>
            </a:extLst>
          </p:cNvPr>
          <p:cNvSpPr/>
          <p:nvPr/>
        </p:nvSpPr>
        <p:spPr>
          <a:xfrm>
            <a:off x="10287001" y="5527517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58" name="Rectangle: Rounded Corners 173">
            <a:extLst>
              <a:ext uri="{FF2B5EF4-FFF2-40B4-BE49-F238E27FC236}">
                <a16:creationId xmlns:a16="http://schemas.microsoft.com/office/drawing/2014/main" id="{9C4BF873-A821-4628-97A8-D059937CAAF3}"/>
              </a:ext>
            </a:extLst>
          </p:cNvPr>
          <p:cNvSpPr/>
          <p:nvPr/>
        </p:nvSpPr>
        <p:spPr>
          <a:xfrm>
            <a:off x="10287001" y="5527517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59" name="Rectangle: Rounded Corners 174">
            <a:extLst>
              <a:ext uri="{FF2B5EF4-FFF2-40B4-BE49-F238E27FC236}">
                <a16:creationId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10287001" y="5527517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60" name="Rectangle: Rounded Corners 175">
            <a:extLst>
              <a:ext uri="{FF2B5EF4-FFF2-40B4-BE49-F238E27FC236}">
                <a16:creationId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10287001" y="5527517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61" name="Rectangle: Rounded Corners 176">
            <a:extLst>
              <a:ext uri="{FF2B5EF4-FFF2-40B4-BE49-F238E27FC236}">
                <a16:creationId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10287001" y="5527517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62" name="Rectangle: Rounded Corners 177">
            <a:extLst>
              <a:ext uri="{FF2B5EF4-FFF2-40B4-BE49-F238E27FC236}">
                <a16:creationId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10287001" y="5527517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63" name="Rectangle: Rounded Corners 178">
            <a:extLst>
              <a:ext uri="{FF2B5EF4-FFF2-40B4-BE49-F238E27FC236}">
                <a16:creationId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10287001" y="5527517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64" name="Rectangle: Rounded Corners 179">
            <a:extLst>
              <a:ext uri="{FF2B5EF4-FFF2-40B4-BE49-F238E27FC236}">
                <a16:creationId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10287001" y="5527517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65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10287001" y="5527517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66" name="Rectangle: Rounded Corners 181">
            <a:extLst>
              <a:ext uri="{FF2B5EF4-FFF2-40B4-BE49-F238E27FC236}">
                <a16:creationId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10287001" y="5527517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67" name="Rectangle: Rounded Corners 182">
            <a:extLst>
              <a:ext uri="{FF2B5EF4-FFF2-40B4-BE49-F238E27FC236}">
                <a16:creationId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10287001" y="5527517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68" name="Rectangle: Rounded Corners 183">
            <a:extLst>
              <a:ext uri="{FF2B5EF4-FFF2-40B4-BE49-F238E27FC236}">
                <a16:creationId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10287001" y="5527517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69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10287001" y="5527517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70" name="Rectangle: Rounded Corners 186">
            <a:extLst>
              <a:ext uri="{FF2B5EF4-FFF2-40B4-BE49-F238E27FC236}">
                <a16:creationId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10287001" y="5527517"/>
            <a:ext cx="1719470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89203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501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1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3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4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65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75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85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95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5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15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25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35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45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5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65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75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85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95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5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15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25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35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45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55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650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7500"/>
                            </p:stCondLst>
                            <p:childTnLst>
                              <p:par>
                                <p:cTn id="1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8500"/>
                            </p:stCondLst>
                            <p:childTnLst>
                              <p:par>
                                <p:cTn id="1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9500"/>
                            </p:stCondLst>
                            <p:childTnLst>
                              <p:par>
                                <p:cTn id="1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40500"/>
                            </p:stCondLst>
                            <p:childTnLst>
                              <p:par>
                                <p:cTn id="1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1500"/>
                            </p:stCondLst>
                            <p:childTnLst>
                              <p:par>
                                <p:cTn id="1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42500"/>
                            </p:stCondLst>
                            <p:childTnLst>
                              <p:par>
                                <p:cTn id="1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3500"/>
                            </p:stCondLst>
                            <p:childTnLst>
                              <p:par>
                                <p:cTn id="1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44500"/>
                            </p:stCondLst>
                            <p:childTnLst>
                              <p:par>
                                <p:cTn id="1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45500"/>
                            </p:stCondLst>
                            <p:childTnLst>
                              <p:par>
                                <p:cTn id="1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46500"/>
                            </p:stCondLst>
                            <p:childTnLst>
                              <p:par>
                                <p:cTn id="1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7500"/>
                            </p:stCondLst>
                            <p:childTnLst>
                              <p:par>
                                <p:cTn id="1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48500"/>
                            </p:stCondLst>
                            <p:childTnLst>
                              <p:par>
                                <p:cTn id="1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49500"/>
                            </p:stCondLst>
                            <p:childTnLst>
                              <p:par>
                                <p:cTn id="1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0500"/>
                            </p:stCondLst>
                            <p:childTnLst>
                              <p:par>
                                <p:cTn id="1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1500"/>
                            </p:stCondLst>
                            <p:childTnLst>
                              <p:par>
                                <p:cTn id="1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2500"/>
                            </p:stCondLst>
                            <p:childTnLst>
                              <p:par>
                                <p:cTn id="1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3500"/>
                            </p:stCondLst>
                            <p:childTnLst>
                              <p:par>
                                <p:cTn id="1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4500"/>
                            </p:stCondLst>
                            <p:childTnLst>
                              <p:par>
                                <p:cTn id="1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5500"/>
                            </p:stCondLst>
                            <p:childTnLst>
                              <p:par>
                                <p:cTn id="1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6500"/>
                            </p:stCondLst>
                            <p:childTnLst>
                              <p:par>
                                <p:cTn id="1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7500"/>
                            </p:stCondLst>
                            <p:childTnLst>
                              <p:par>
                                <p:cTn id="1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8500"/>
                            </p:stCondLst>
                            <p:childTnLst>
                              <p:par>
                                <p:cTn id="1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9500"/>
                            </p:stCondLst>
                            <p:childTnLst>
                              <p:par>
                                <p:cTn id="1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60500"/>
                            </p:stCondLst>
                            <p:childTnLst>
                              <p:par>
                                <p:cTn id="2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61500"/>
                            </p:stCondLst>
                            <p:childTnLst>
                              <p:par>
                                <p:cTn id="2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Pictur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17"/>
          <p:cNvSpPr>
            <a:spLocks noChangeArrowheads="1"/>
          </p:cNvSpPr>
          <p:nvPr/>
        </p:nvSpPr>
        <p:spPr bwMode="auto">
          <a:xfrm>
            <a:off x="5588000" y="228600"/>
            <a:ext cx="711200" cy="4572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AutoShape 18"/>
          <p:cNvSpPr>
            <a:spLocks noChangeArrowheads="1"/>
          </p:cNvSpPr>
          <p:nvPr/>
        </p:nvSpPr>
        <p:spPr bwMode="auto">
          <a:xfrm>
            <a:off x="8229600" y="228600"/>
            <a:ext cx="711200" cy="4572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utoShape 20"/>
          <p:cNvSpPr>
            <a:spLocks noChangeArrowheads="1"/>
          </p:cNvSpPr>
          <p:nvPr/>
        </p:nvSpPr>
        <p:spPr bwMode="auto">
          <a:xfrm>
            <a:off x="10871200" y="228600"/>
            <a:ext cx="711200" cy="4572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AutoShape 21"/>
          <p:cNvSpPr>
            <a:spLocks noChangeArrowheads="1"/>
          </p:cNvSpPr>
          <p:nvPr/>
        </p:nvSpPr>
        <p:spPr bwMode="auto">
          <a:xfrm>
            <a:off x="508000" y="228600"/>
            <a:ext cx="711200" cy="4572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22"/>
          <p:cNvSpPr>
            <a:spLocks noChangeArrowheads="1"/>
          </p:cNvSpPr>
          <p:nvPr/>
        </p:nvSpPr>
        <p:spPr bwMode="auto">
          <a:xfrm>
            <a:off x="3149600" y="228600"/>
            <a:ext cx="711200" cy="4572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1828800" y="228600"/>
            <a:ext cx="711200" cy="4572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AutoShape 24"/>
          <p:cNvSpPr>
            <a:spLocks noChangeArrowheads="1"/>
          </p:cNvSpPr>
          <p:nvPr/>
        </p:nvSpPr>
        <p:spPr bwMode="auto">
          <a:xfrm>
            <a:off x="4470400" y="228600"/>
            <a:ext cx="711200" cy="4572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AutoShape 25"/>
          <p:cNvSpPr>
            <a:spLocks noChangeArrowheads="1"/>
          </p:cNvSpPr>
          <p:nvPr/>
        </p:nvSpPr>
        <p:spPr bwMode="auto">
          <a:xfrm>
            <a:off x="9448800" y="228600"/>
            <a:ext cx="711200" cy="4572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AutoShape 26"/>
          <p:cNvSpPr>
            <a:spLocks noChangeArrowheads="1"/>
          </p:cNvSpPr>
          <p:nvPr/>
        </p:nvSpPr>
        <p:spPr bwMode="auto">
          <a:xfrm>
            <a:off x="6908800" y="228600"/>
            <a:ext cx="711200" cy="4572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280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198059"/>
              <a:ext cx="2025648" cy="819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 new roman"/>
                  <a:ea typeface="Tahoma" panose="020B0604030504040204" pitchFamily="34" charset="0"/>
                  <a:cs typeface="Tahoma" panose="020B0604030504040204" pitchFamily="34" charset="0"/>
                </a:rPr>
                <a:t>11 - 9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 new roman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13645"/>
              <a:ext cx="2025648" cy="819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 new roman"/>
                  <a:ea typeface="Tahoma" panose="020B0604030504040204" pitchFamily="34" charset="0"/>
                  <a:cs typeface="Tahoma" panose="020B0604030504040204" pitchFamily="34" charset="0"/>
                </a:rPr>
                <a:t>12 - 5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 new roman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195134"/>
              <a:ext cx="2025648" cy="819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Time new roman"/>
                  <a:ea typeface="Tahoma" panose="020B0604030504040204" pitchFamily="34" charset="0"/>
                  <a:cs typeface="Tahoma" panose="020B0604030504040204" pitchFamily="34" charset="0"/>
                </a:rPr>
                <a:t>13 - 2 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 new roman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18249"/>
              <a:ext cx="2025648" cy="819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 new roman"/>
                  <a:ea typeface="Tahoma" panose="020B0604030504040204" pitchFamily="34" charset="0"/>
                  <a:cs typeface="Tahoma" panose="020B0604030504040204" pitchFamily="34" charset="0"/>
                </a:rPr>
                <a:t>13 - 6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 new roman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04739" y="3443244"/>
              <a:ext cx="2025648" cy="1104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 new roman"/>
                  <a:ea typeface="Tahoma" panose="020B0604030504040204" pitchFamily="34" charset="0"/>
                  <a:cs typeface="Tahoma" panose="020B0604030504040204" pitchFamily="34" charset="0"/>
                </a:rPr>
                <a:t>Phần</a:t>
              </a:r>
              <a:r>
                <a:rPr kumimoji="0" lang="en-GB" sz="2800" b="1" i="0" u="none" strike="noStrike" kern="1200" cap="none" spc="0" normalizeH="0" noProof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 new roman"/>
                  <a:ea typeface="Tahoma" panose="020B0604030504040204" pitchFamily="34" charset="0"/>
                  <a:cs typeface="Tahoma" panose="020B0604030504040204" pitchFamily="34" charset="0"/>
                </a:rPr>
                <a:t> thưởng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 new roman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21769"/>
              <a:ext cx="2025648" cy="819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 new roman"/>
                  <a:ea typeface="Tahoma" panose="020B0604030504040204" pitchFamily="34" charset="0"/>
                  <a:cs typeface="Tahoma" panose="020B0604030504040204" pitchFamily="34" charset="0"/>
                </a:rPr>
                <a:t>12 - 4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 new roman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429009"/>
              <a:ext cx="2025648" cy="819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 new roman"/>
                  <a:ea typeface="Tahoma" panose="020B0604030504040204" pitchFamily="34" charset="0"/>
                  <a:cs typeface="Tahoma" panose="020B0604030504040204" pitchFamily="34" charset="0"/>
                </a:rPr>
                <a:t>15 - 7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 new roman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9152063" y="3342494"/>
              <a:ext cx="2025648" cy="1104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sz="2800" b="1">
                  <a:solidFill>
                    <a:srgbClr val="FFFF00"/>
                  </a:solidFill>
                  <a:latin typeface="Time new roman"/>
                  <a:ea typeface="Tahoma" panose="020B0604030504040204" pitchFamily="34" charset="0"/>
                  <a:cs typeface="Tahoma" panose="020B0604030504040204" pitchFamily="34" charset="0"/>
                </a:rPr>
                <a:t>Phần thưởng</a:t>
              </a:r>
              <a:endParaRPr lang="vi-VN" sz="2800" b="1" dirty="0">
                <a:solidFill>
                  <a:srgbClr val="FFFF00"/>
                </a:solidFill>
                <a:latin typeface="Time new roman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 new roman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 new roman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 new roman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-27757" y="95110"/>
            <a:ext cx="5982280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 new roman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 new roman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461" y="2556220"/>
            <a:ext cx="1996962" cy="29388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 new roman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 new roman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 new roman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 new roman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 new roman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 new roman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 new roman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 new roman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 new roman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 new roman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 new roman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 new roman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 new roman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 new roman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 new roman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 new roman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 new roman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 new roman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 new roman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 new roman"/>
            </a:endParaRPr>
          </a:p>
        </p:txBody>
      </p:sp>
      <p:sp>
        <p:nvSpPr>
          <p:cNvPr id="24" name="Heart 23">
            <a:hlinkClick r:id="rId10" action="ppaction://hlinksldjump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 new roman"/>
            </a:endParaRPr>
          </a:p>
        </p:txBody>
      </p:sp>
      <p:pic>
        <p:nvPicPr>
          <p:cNvPr id="62" name="Picture 6" descr="HinhDongLoGo14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58512" y="4549140"/>
            <a:ext cx="1641547" cy="2352663"/>
          </a:xfrm>
          <a:prstGeom prst="rect">
            <a:avLst/>
          </a:prstGeom>
          <a:noFill/>
        </p:spPr>
      </p:pic>
      <p:pic>
        <p:nvPicPr>
          <p:cNvPr id="63" name="Picture 7" descr="HinhDongLoGo14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186114" y="5200650"/>
            <a:ext cx="1405631" cy="1701153"/>
          </a:xfrm>
          <a:prstGeom prst="rect">
            <a:avLst/>
          </a:prstGeom>
          <a:noFill/>
        </p:spPr>
      </p:pic>
      <p:pic>
        <p:nvPicPr>
          <p:cNvPr id="64" name="Picture 7" descr="HinhDongLoGo14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256957" y="5874813"/>
            <a:ext cx="737326" cy="1026990"/>
          </a:xfrm>
          <a:prstGeom prst="rect">
            <a:avLst/>
          </a:prstGeom>
          <a:noFill/>
        </p:spPr>
      </p:pic>
      <p:pic>
        <p:nvPicPr>
          <p:cNvPr id="65" name="Picture 7" descr="HinhDongLoGo14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6250" y="5515363"/>
            <a:ext cx="737326" cy="1251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245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4.07407E-6 L 1.04167E-6 -0.0240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371" y="38100"/>
            <a:ext cx="12288372" cy="681990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781" y="-15751"/>
            <a:ext cx="12698730" cy="6845021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5200">
            <a:off x="1989828" y="3018570"/>
            <a:ext cx="7181222" cy="4834621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2305">
            <a:off x="-16321" y="2887095"/>
            <a:ext cx="996889" cy="700022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760" y="880319"/>
            <a:ext cx="1675027" cy="1705586"/>
          </a:xfrm>
          <a:prstGeom prst="rect">
            <a:avLst/>
          </a:prstGeom>
        </p:spPr>
      </p:pic>
      <p:sp>
        <p:nvSpPr>
          <p:cNvPr id="24" name="23"/>
          <p:cNvSpPr/>
          <p:nvPr/>
        </p:nvSpPr>
        <p:spPr>
          <a:xfrm rot="18455707">
            <a:off x="2709943" y="1804999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24"/>
          <p:cNvSpPr/>
          <p:nvPr/>
        </p:nvSpPr>
        <p:spPr>
          <a:xfrm rot="20118966">
            <a:off x="4635925" y="1816637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25"/>
          <p:cNvSpPr/>
          <p:nvPr/>
        </p:nvSpPr>
        <p:spPr>
          <a:xfrm rot="1119809">
            <a:off x="7357675" y="1852964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 rot="20691888">
            <a:off x="9084817" y="2014732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27"/>
          <p:cNvGrpSpPr/>
          <p:nvPr/>
        </p:nvGrpSpPr>
        <p:grpSpPr>
          <a:xfrm>
            <a:off x="7495385" y="1204298"/>
            <a:ext cx="1900323" cy="1688580"/>
            <a:chOff x="8390925" y="2120711"/>
            <a:chExt cx="1651371" cy="1168595"/>
          </a:xfrm>
        </p:grpSpPr>
        <p:sp>
          <p:nvSpPr>
            <p:cNvPr id="18" name="7"/>
            <p:cNvSpPr/>
            <p:nvPr/>
          </p:nvSpPr>
          <p:spPr>
            <a:xfrm rot="897728">
              <a:off x="8390925" y="2120711"/>
              <a:ext cx="1651371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18"/>
            <p:cNvSpPr txBox="1"/>
            <p:nvPr/>
          </p:nvSpPr>
          <p:spPr>
            <a:xfrm rot="854957">
              <a:off x="8408090" y="2312013"/>
              <a:ext cx="1499834" cy="766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6900"/>
                  </a:solidFill>
                  <a:effectLst/>
                  <a:uLnTx/>
                  <a:uFillTx/>
                  <a:latin typeface="Time new roman"/>
                  <a:ea typeface="方正少儿简体" panose="03000509000000000000" pitchFamily="65" charset="-122"/>
                  <a:cs typeface="+mn-cs"/>
                </a:rPr>
                <a:t> </a:t>
              </a:r>
              <a:r>
                <a:rPr lang="en-US" altLang="zh-CN" sz="6600" b="1" noProof="0" smtClean="0">
                  <a:solidFill>
                    <a:srgbClr val="0000FF"/>
                  </a:solidFill>
                  <a:latin typeface="Time new roman"/>
                  <a:ea typeface="方正少儿简体" panose="03000509000000000000" pitchFamily="65" charset="-122"/>
                </a:rPr>
                <a:t>2</a:t>
              </a:r>
              <a:r>
                <a:rPr kumimoji="0" lang="en-US" altLang="zh-CN" sz="66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 new roman"/>
                  <a:ea typeface="方正少儿简体" panose="03000509000000000000" pitchFamily="65" charset="-122"/>
                </a:rPr>
                <a:t> </a:t>
              </a:r>
              <a:r>
                <a:rPr kumimoji="0" lang="en-US" altLang="zh-CN" sz="66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FF99"/>
                  </a:solidFill>
                  <a:effectLst/>
                  <a:uLnTx/>
                  <a:uFillTx/>
                  <a:latin typeface="Time new roman"/>
                  <a:ea typeface="方正少儿简体" panose="03000509000000000000" pitchFamily="65" charset="-122"/>
                </a:rPr>
                <a:t>C</a:t>
              </a:r>
              <a:endParaRPr kumimoji="0" lang="zh-CN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FF99"/>
                </a:solidFill>
                <a:effectLst/>
                <a:uLnTx/>
                <a:uFillTx/>
                <a:latin typeface="Time new roman"/>
                <a:ea typeface="方正少儿简体" panose="03000509000000000000" pitchFamily="65" charset="-122"/>
              </a:endParaRPr>
            </a:p>
          </p:txBody>
        </p:sp>
      </p:grpSp>
      <p:grpSp>
        <p:nvGrpSpPr>
          <p:cNvPr id="3" name="2"/>
          <p:cNvGrpSpPr/>
          <p:nvPr/>
        </p:nvGrpSpPr>
        <p:grpSpPr>
          <a:xfrm>
            <a:off x="1749562" y="1051417"/>
            <a:ext cx="1454371" cy="1561533"/>
            <a:chOff x="3067172" y="1678431"/>
            <a:chExt cx="1354086" cy="1168595"/>
          </a:xfrm>
        </p:grpSpPr>
        <p:sp>
          <p:nvSpPr>
            <p:cNvPr id="15" name="14"/>
            <p:cNvSpPr/>
            <p:nvPr/>
          </p:nvSpPr>
          <p:spPr>
            <a:xfrm rot="20821610">
              <a:off x="3067172" y="167843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19"/>
            <p:cNvSpPr/>
            <p:nvPr/>
          </p:nvSpPr>
          <p:spPr>
            <a:xfrm rot="20718769">
              <a:off x="3422003" y="1800073"/>
              <a:ext cx="702362" cy="10003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Time new roman"/>
                  <a:ea typeface="方正少儿简体" panose="03000509000000000000" pitchFamily="65" charset="-122"/>
                  <a:cs typeface="+mn-cs"/>
                </a:rPr>
                <a:t>L</a:t>
              </a:r>
              <a:endParaRPr kumimoji="0" lang="zh-CN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 new roman"/>
                <a:ea typeface="方正少儿简体" panose="03000509000000000000" pitchFamily="65" charset="-122"/>
                <a:cs typeface="+mn-cs"/>
              </a:endParaRPr>
            </a:p>
          </p:txBody>
        </p:sp>
      </p:grpSp>
      <p:grpSp>
        <p:nvGrpSpPr>
          <p:cNvPr id="10" name="13"/>
          <p:cNvGrpSpPr/>
          <p:nvPr/>
        </p:nvGrpSpPr>
        <p:grpSpPr>
          <a:xfrm>
            <a:off x="3510878" y="1139124"/>
            <a:ext cx="1723697" cy="1529636"/>
            <a:chOff x="4763782" y="2031260"/>
            <a:chExt cx="1354086" cy="1242089"/>
          </a:xfrm>
        </p:grpSpPr>
        <p:sp>
          <p:nvSpPr>
            <p:cNvPr id="16" name="圆角矩形 15"/>
            <p:cNvSpPr/>
            <p:nvPr/>
          </p:nvSpPr>
          <p:spPr>
            <a:xfrm rot="897728">
              <a:off x="4763782" y="2031260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 rot="987423">
              <a:off x="5049055" y="2165353"/>
              <a:ext cx="906016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CC00"/>
                  </a:solidFill>
                  <a:effectLst/>
                  <a:uLnTx/>
                  <a:uFillTx/>
                  <a:latin typeface="Time new roman"/>
                  <a:ea typeface="+mn-ea"/>
                  <a:cs typeface="+mn-cs"/>
                </a:rPr>
                <a:t>Ớ</a:t>
              </a:r>
              <a:endParaRPr kumimoji="0" lang="zh-CN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ime new roman"/>
                <a:ea typeface="+mn-ea"/>
                <a:cs typeface="+mn-cs"/>
              </a:endParaRPr>
            </a:p>
          </p:txBody>
        </p:sp>
      </p:grpSp>
      <p:grpSp>
        <p:nvGrpSpPr>
          <p:cNvPr id="12" name="22"/>
          <p:cNvGrpSpPr/>
          <p:nvPr/>
        </p:nvGrpSpPr>
        <p:grpSpPr>
          <a:xfrm>
            <a:off x="5511727" y="1090281"/>
            <a:ext cx="1607624" cy="1693807"/>
            <a:chOff x="6545751" y="1967332"/>
            <a:chExt cx="1354086" cy="1244842"/>
          </a:xfrm>
        </p:grpSpPr>
        <p:sp>
          <p:nvSpPr>
            <p:cNvPr id="17" name="圆角矩形 16"/>
            <p:cNvSpPr/>
            <p:nvPr/>
          </p:nvSpPr>
          <p:spPr>
            <a:xfrm rot="20821610">
              <a:off x="6545751" y="1967332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 rot="20892565">
              <a:off x="6931719" y="2104178"/>
              <a:ext cx="748922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 new roman"/>
                  <a:ea typeface="+mn-ea"/>
                  <a:cs typeface="+mn-cs"/>
                </a:rPr>
                <a:t>P</a:t>
              </a:r>
              <a:endParaRPr kumimoji="0" lang="zh-CN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 new roman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1983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3" name="Oval 15"/>
          <p:cNvSpPr>
            <a:spLocks noChangeArrowheads="1"/>
          </p:cNvSpPr>
          <p:nvPr/>
        </p:nvSpPr>
        <p:spPr bwMode="auto">
          <a:xfrm>
            <a:off x="2946405" y="-1371600"/>
            <a:ext cx="5892800" cy="762000"/>
          </a:xfrm>
          <a:prstGeom prst="ellipse">
            <a:avLst/>
          </a:prstGeom>
          <a:noFill/>
          <a:ln>
            <a:noFill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34" charset="0"/>
              <a:cs typeface="+mn-cs"/>
            </a:endParaRPr>
          </a:p>
        </p:txBody>
      </p:sp>
      <p:pic>
        <p:nvPicPr>
          <p:cNvPr id="5122" name="Picture 2" descr="Ngày 20/11 bây giờ, mọi người cũng nên nghĩ khác đi | Giáo dục Việt Nam">
            <a:extLst>
              <a:ext uri="{FF2B5EF4-FFF2-40B4-BE49-F238E27FC236}">
                <a16:creationId xmlns:a16="http://schemas.microsoft.com/office/drawing/2014/main" id="{3C3A7FC4-D3DF-210F-D3E5-BD7825283E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8"/>
          <a:stretch/>
        </p:blipFill>
        <p:spPr bwMode="auto">
          <a:xfrm>
            <a:off x="4826006" y="3301340"/>
            <a:ext cx="7213600" cy="34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67169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23246"/>
            <a:ext cx="3962405" cy="412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948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5AE77B"/>
              </a:clrFrom>
              <a:clrTo>
                <a:srgbClr val="5AE77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7783" y="-228600"/>
            <a:ext cx="13004801" cy="731520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979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5AE77B"/>
              </a:clrFrom>
              <a:clrTo>
                <a:srgbClr val="5AE77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7783" y="-228600"/>
            <a:ext cx="13004801" cy="731520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WordArt 5">
            <a:hlinkClick r:id="" action="ppaction://noaction">
              <a:snd r:embed="rId5" name="chimes.wav"/>
            </a:hlinkClick>
          </p:cNvPr>
          <p:cNvSpPr>
            <a:spLocks noChangeArrowheads="1" noChangeShapeType="1" noTextEdit="1"/>
          </p:cNvSpPr>
          <p:nvPr/>
        </p:nvSpPr>
        <p:spPr bwMode="auto">
          <a:xfrm>
            <a:off x="3950970" y="1148927"/>
            <a:ext cx="39624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</a:ln>
                <a:gradFill rotWithShape="1">
                  <a:gsLst>
                    <a:gs pos="0">
                      <a:srgbClr val="D34817"/>
                    </a:gs>
                    <a:gs pos="100000">
                      <a:srgbClr val="0000FF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</a:t>
            </a:r>
            <a:endParaRPr kumimoji="0" lang="en-US" sz="3600" b="0" i="0" u="none" strike="noStrike" kern="10" cap="none" spc="0" normalizeH="0" baseline="0" noProof="0">
              <a:ln w="9525">
                <a:solidFill>
                  <a:srgbClr val="000000"/>
                </a:solidFill>
                <a:round/>
              </a:ln>
              <a:gradFill rotWithShape="1">
                <a:gsLst>
                  <a:gs pos="0">
                    <a:srgbClr val="D34817"/>
                  </a:gs>
                  <a:gs pos="100000">
                    <a:srgbClr val="0000FF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WordArt 12"/>
          <p:cNvSpPr>
            <a:spLocks noChangeArrowheads="1" noChangeShapeType="1" noTextEdit="1"/>
          </p:cNvSpPr>
          <p:nvPr/>
        </p:nvSpPr>
        <p:spPr bwMode="auto">
          <a:xfrm>
            <a:off x="1540117" y="2113340"/>
            <a:ext cx="8989000" cy="187192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0" cap="none" spc="0" normalizeH="0" baseline="0" noProof="0" smtClean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Chuyền hoa</a:t>
            </a:r>
            <a:endParaRPr kumimoji="0" lang="en-US" sz="3600" b="1" i="1" u="none" strike="noStrike" kern="10" cap="none" spc="0" normalizeH="0" baseline="0" noProof="0" dirty="0">
              <a:ln w="12700">
                <a:solidFill>
                  <a:srgbClr val="EAEAEA"/>
                </a:solidFill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Vui Đến Trường  Múa Vui Đến Trường - Nhạc Thiếu Nhi Vui Nhộn Sôi Độ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22523" y="819150"/>
            <a:ext cx="609600" cy="6096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71500" y="4457700"/>
            <a:ext cx="10492740" cy="12115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nêu một phép tính trừ có hiệu bằng 3</a:t>
            </a:r>
            <a:r>
              <a:rPr lang="en-US" sz="2400" smtClean="0">
                <a:solidFill>
                  <a:schemeClr val="bg1"/>
                </a:solidFill>
                <a:latin typeface="Time new roman"/>
              </a:rPr>
              <a:t>.</a:t>
            </a:r>
            <a:endParaRPr lang="en-US" sz="2400">
              <a:solidFill>
                <a:schemeClr val="bg1"/>
              </a:solidFill>
              <a:latin typeface="Time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33366132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046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471" y="0"/>
            <a:ext cx="122190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223076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22" y="-297"/>
            <a:ext cx="12217443" cy="68585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22" y="0"/>
            <a:ext cx="12204722" cy="3634740"/>
          </a:xfrm>
          <a:prstGeom prst="rect">
            <a:avLst/>
          </a:prstGeom>
        </p:spPr>
      </p:pic>
      <p:sp>
        <p:nvSpPr>
          <p:cNvPr id="6" name="WordArt 5">
            <a:hlinkClick r:id="" action="ppaction://noaction">
              <a:snd r:embed="rId4" name="chimes.wav"/>
            </a:hlinkClick>
          </p:cNvPr>
          <p:cNvSpPr>
            <a:spLocks noChangeArrowheads="1" noChangeShapeType="1" noTextEdit="1"/>
          </p:cNvSpPr>
          <p:nvPr/>
        </p:nvSpPr>
        <p:spPr bwMode="auto">
          <a:xfrm>
            <a:off x="6362700" y="3543141"/>
            <a:ext cx="2026920" cy="800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smtClean="0">
                <a:ln w="9525">
                  <a:solidFill>
                    <a:srgbClr val="000000"/>
                  </a:solidFill>
                  <a:round/>
                </a:ln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(Tiết</a:t>
            </a:r>
            <a:r>
              <a:rPr kumimoji="0" lang="en-US" sz="3600" b="0" i="0" u="none" strike="noStrike" kern="10" cap="none" spc="0" normalizeH="0" noProof="0" smtClean="0">
                <a:ln w="9525">
                  <a:solidFill>
                    <a:srgbClr val="000000"/>
                  </a:solidFill>
                  <a:round/>
                </a:ln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1)</a:t>
            </a:r>
            <a:endParaRPr kumimoji="0" lang="en-US" sz="3600" b="0" i="0" u="none" strike="noStrike" kern="10" cap="none" spc="0" normalizeH="0" baseline="0" noProof="0">
              <a:ln w="9525">
                <a:solidFill>
                  <a:srgbClr val="000000"/>
                </a:solidFill>
                <a:round/>
              </a:ln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60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722" y="-297"/>
            <a:ext cx="12217443" cy="685859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486400" y="125730"/>
            <a:ext cx="6288615" cy="5765375"/>
            <a:chOff x="6778110" y="2142765"/>
            <a:chExt cx="4682370" cy="405671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78110" y="2142765"/>
              <a:ext cx="4682370" cy="4056719"/>
            </a:xfrm>
            <a:prstGeom prst="rect">
              <a:avLst/>
            </a:prstGeom>
          </p:spPr>
        </p:pic>
        <p:sp>
          <p:nvSpPr>
            <p:cNvPr id="9" name="Title 1"/>
            <p:cNvSpPr txBox="1">
              <a:spLocks/>
            </p:cNvSpPr>
            <p:nvPr/>
          </p:nvSpPr>
          <p:spPr bwMode="auto">
            <a:xfrm>
              <a:off x="8085974" y="3582187"/>
              <a:ext cx="1845368" cy="952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685" tIns="60843" rIns="121685" bIns="60843" anchor="ctr">
              <a:normAutofit/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Times New Roman" pitchFamily="18" charset="0"/>
                  <a:cs typeface="Times New Roman" pitchFamily="18" charset="0"/>
                </a:rPr>
                <a:t>SGK/41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5154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541" y="1027906"/>
            <a:ext cx="9554918" cy="372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44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0" y="-617220"/>
            <a:ext cx="10821379" cy="7578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936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1.8|32.7|2.7|1.5|1.1"/>
</p:tagLst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463</Words>
  <Application>Microsoft Office PowerPoint</Application>
  <PresentationFormat>Widescreen</PresentationFormat>
  <Paragraphs>159</Paragraphs>
  <Slides>27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27</vt:i4>
      </vt:variant>
    </vt:vector>
  </HeadingPairs>
  <TitlesOfParts>
    <vt:vector size="51" baseType="lpstr">
      <vt:lpstr>SimSun</vt:lpstr>
      <vt:lpstr>SimSun</vt:lpstr>
      <vt:lpstr>Arial</vt:lpstr>
      <vt:lpstr>Calibri</vt:lpstr>
      <vt:lpstr>Calibri Light</vt:lpstr>
      <vt:lpstr>等线</vt:lpstr>
      <vt:lpstr>Franklin Gothic Book</vt:lpstr>
      <vt:lpstr>HP001 5 hàng 1 ô ly</vt:lpstr>
      <vt:lpstr>Perpetua</vt:lpstr>
      <vt:lpstr>Segoe Print</vt:lpstr>
      <vt:lpstr>Tahoma</vt:lpstr>
      <vt:lpstr>Time new roman</vt:lpstr>
      <vt:lpstr>Times New Roman</vt:lpstr>
      <vt:lpstr>Wingdings 2</vt:lpstr>
      <vt:lpstr>方正少儿简体</vt:lpstr>
      <vt:lpstr>方正黑体_GBK</vt:lpstr>
      <vt:lpstr>Default Design</vt:lpstr>
      <vt:lpstr>5_Default Design</vt:lpstr>
      <vt:lpstr>2_Office Theme</vt:lpstr>
      <vt:lpstr>1_Office 主题</vt:lpstr>
      <vt:lpstr>4_Office Theme</vt:lpstr>
      <vt:lpstr>5_Office Theme</vt:lpstr>
      <vt:lpstr>7_Office Theme</vt:lpstr>
      <vt:lpstr>Equity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Dell7470 i7</dc:creator>
  <cp:lastModifiedBy>Dell7470 i7</cp:lastModifiedBy>
  <cp:revision>57</cp:revision>
  <dcterms:created xsi:type="dcterms:W3CDTF">2024-10-12T13:21:55Z</dcterms:created>
  <dcterms:modified xsi:type="dcterms:W3CDTF">2024-10-28T12:42:13Z</dcterms:modified>
</cp:coreProperties>
</file>