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5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6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7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8.xml" ContentType="application/vnd.openxmlformats-officedocument.theme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9.xml" ContentType="application/vnd.openxmlformats-officedocument.theme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25" r:id="rId2"/>
    <p:sldMasterId id="2147483750" r:id="rId3"/>
    <p:sldMasterId id="2147483762" r:id="rId4"/>
    <p:sldMasterId id="2147483909" r:id="rId5"/>
    <p:sldMasterId id="2147483926" r:id="rId6"/>
    <p:sldMasterId id="2147483939" r:id="rId7"/>
    <p:sldMasterId id="2147483963" r:id="rId8"/>
    <p:sldMasterId id="2147483987" r:id="rId9"/>
    <p:sldMasterId id="2147484010" r:id="rId10"/>
  </p:sldMasterIdLst>
  <p:notesMasterIdLst>
    <p:notesMasterId r:id="rId44"/>
  </p:notesMasterIdLst>
  <p:sldIdLst>
    <p:sldId id="268" r:id="rId11"/>
    <p:sldId id="298" r:id="rId12"/>
    <p:sldId id="317" r:id="rId13"/>
    <p:sldId id="300" r:id="rId14"/>
    <p:sldId id="303" r:id="rId15"/>
    <p:sldId id="329" r:id="rId16"/>
    <p:sldId id="330" r:id="rId17"/>
    <p:sldId id="287" r:id="rId18"/>
    <p:sldId id="333" r:id="rId19"/>
    <p:sldId id="269" r:id="rId20"/>
    <p:sldId id="288" r:id="rId21"/>
    <p:sldId id="289" r:id="rId22"/>
    <p:sldId id="305" r:id="rId23"/>
    <p:sldId id="318" r:id="rId24"/>
    <p:sldId id="308" r:id="rId25"/>
    <p:sldId id="314" r:id="rId26"/>
    <p:sldId id="337" r:id="rId27"/>
    <p:sldId id="290" r:id="rId28"/>
    <p:sldId id="320" r:id="rId29"/>
    <p:sldId id="341" r:id="rId30"/>
    <p:sldId id="321" r:id="rId31"/>
    <p:sldId id="335" r:id="rId32"/>
    <p:sldId id="338" r:id="rId33"/>
    <p:sldId id="323" r:id="rId34"/>
    <p:sldId id="336" r:id="rId35"/>
    <p:sldId id="339" r:id="rId36"/>
    <p:sldId id="324" r:id="rId37"/>
    <p:sldId id="325" r:id="rId38"/>
    <p:sldId id="326" r:id="rId39"/>
    <p:sldId id="327" r:id="rId40"/>
    <p:sldId id="331" r:id="rId41"/>
    <p:sldId id="340" r:id="rId42"/>
    <p:sldId id="265" r:id="rId4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F6600"/>
    <a:srgbClr val="FF9933"/>
    <a:srgbClr val="FFCC66"/>
    <a:srgbClr val="00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48" d="100"/>
          <a:sy n="48" d="100"/>
        </p:scale>
        <p:origin x="823" y="3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slide" Target="slides/slide29.xml"/><Relationship Id="rId21" Type="http://schemas.openxmlformats.org/officeDocument/2006/relationships/slide" Target="slides/slide11.xml"/><Relationship Id="rId34" Type="http://schemas.openxmlformats.org/officeDocument/2006/relationships/slide" Target="slides/slide24.xml"/><Relationship Id="rId42" Type="http://schemas.openxmlformats.org/officeDocument/2006/relationships/slide" Target="slides/slide32.xml"/><Relationship Id="rId47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9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slide" Target="slides/slide27.xml"/><Relationship Id="rId40" Type="http://schemas.openxmlformats.org/officeDocument/2006/relationships/slide" Target="slides/slide30.xml"/><Relationship Id="rId45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4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openxmlformats.org/officeDocument/2006/relationships/slide" Target="slides/slide33.xml"/><Relationship Id="rId48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slide" Target="slides/slide28.xml"/><Relationship Id="rId46" Type="http://schemas.openxmlformats.org/officeDocument/2006/relationships/viewProps" Target="viewProps.xml"/><Relationship Id="rId20" Type="http://schemas.openxmlformats.org/officeDocument/2006/relationships/slide" Target="slides/slide10.xml"/><Relationship Id="rId41" Type="http://schemas.openxmlformats.org/officeDocument/2006/relationships/slide" Target="slides/slide3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437D88E-D2FB-4978-924D-30C1545E4813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3D45EA-BA2F-426A-8BE8-AA50814F8CC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869837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FD1E9-C923-4D12-AB06-242B1EB3C9B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26308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2E46C8A-90CA-4D6C-B846-B71F6733D47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64039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0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0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0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0.xml"/></Relationships>
</file>

<file path=ppt/slideLayouts/_rels/slideLayout14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0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0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13542CE-E7DE-45CF-99BC-692DD7817804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533904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26D71CD-7A9B-4FF4-A154-1D8E6720AC60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874575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7968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437586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4482922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132768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0248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18E10F2-6D00-400C-8554-4A7442898F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284C21-1A84-47BA-9B70-CEB5DF707859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5A78C52-5528-4B76-9416-78577824EB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338E1D3-E619-4DA5-846A-14F531775C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CE2954-A49B-4B73-A41B-EDE52D8692E6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995357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10B419-FF10-4B1A-ACF4-A90B728DFC1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E3DEF7-8BFF-473F-BBF9-2145226ECB6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303252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29870860"/>
      </p:ext>
    </p:extLst>
  </p:cSld>
  <p:clrMapOvr>
    <a:masterClrMapping/>
  </p:clrMapOvr>
  <p:transition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BCA0E9-8E23-4710-9DEB-7FDAE50520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EB376D2-40AB-4A52-A414-AFBE56D57ED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1723594-4931-4D2A-B2A7-5BFACEF4AEB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C39D9B-1707-4BC2-A8DF-A9A95A2D1DDF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4C7B33-973D-43C2-8D47-93B89D667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165601" y="6245225"/>
            <a:ext cx="3860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0A7D1E-0FD0-4AD5-87FB-DFF9DCE9D9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E4F7387-1A44-43D0-A42C-0F5D255AB470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4E6C9DA-08E5-4F48-93D8-C24723FDA35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301539" y="4252913"/>
            <a:ext cx="914400" cy="9144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896460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292650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E90A8B8-5E01-45FA-98A1-4DAC5AAA38CE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916199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38663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47300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10418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618028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209516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718595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29312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235304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936924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8604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345733-18ED-456A-9019-DF8E7AFB77B8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5914432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19046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38572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9998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279272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617491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1981944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349163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607921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18E10F2-6D00-400C-8554-4A7442898F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284C21-1A84-47BA-9B70-CEB5DF707859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5A78C52-5528-4B76-9416-78577824EB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338E1D3-E619-4DA5-846A-14F531775C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CE2954-A49B-4B73-A41B-EDE52D8692E6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819056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10B419-FF10-4B1A-ACF4-A90B728DFC1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E3DEF7-8BFF-473F-BBF9-2145226ECB6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86005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13542CE-E7DE-45CF-99BC-692DD7817804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762540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BCA0E9-8E23-4710-9DEB-7FDAE50520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EB376D2-40AB-4A52-A414-AFBE56D57ED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1723594-4931-4D2A-B2A7-5BFACEF4AEB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C39D9B-1707-4BC2-A8DF-A9A95A2D1DDF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4C7B33-973D-43C2-8D47-93B89D667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165601" y="6245225"/>
            <a:ext cx="3860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0A7D1E-0FD0-4AD5-87FB-DFF9DCE9D9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E4F7387-1A44-43D0-A42C-0F5D255AB470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4E6C9DA-08E5-4F48-93D8-C24723FDA35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301539" y="4252913"/>
            <a:ext cx="914400" cy="9144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6414806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141995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8846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51110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62740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207969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7356870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18833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9053623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333066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3E4FF3D-2C61-4634-B64B-50EBB27CF8A8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352588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685320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7388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60866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61666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3041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6405308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259855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78432411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8345775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75220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0E6CB61-D04F-4CBA-8089-AC71242E7DCC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6951672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18E10F2-6D00-400C-8554-4A7442898F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284C21-1A84-47BA-9B70-CEB5DF707859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5A78C52-5528-4B76-9416-78577824EB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338E1D3-E619-4DA5-846A-14F531775C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CE2954-A49B-4B73-A41B-EDE52D8692E6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8652737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10B419-FF10-4B1A-ACF4-A90B728DFC1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E3DEF7-8BFF-473F-BBF9-2145226ECB6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2347091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1888954"/>
      </p:ext>
    </p:extLst>
  </p:cSld>
  <p:clrMapOvr>
    <a:masterClrMapping/>
  </p:clrMapOvr>
  <p:transition/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BCA0E9-8E23-4710-9DEB-7FDAE50520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EB376D2-40AB-4A52-A414-AFBE56D57ED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1723594-4931-4D2A-B2A7-5BFACEF4AEB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C39D9B-1707-4BC2-A8DF-A9A95A2D1DDF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4C7B33-973D-43C2-8D47-93B89D667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165601" y="6245225"/>
            <a:ext cx="3860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0A7D1E-0FD0-4AD5-87FB-DFF9DCE9D9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E4F7387-1A44-43D0-A42C-0F5D255AB470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4E6C9DA-08E5-4F48-93D8-C24723FDA35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301539" y="4252913"/>
            <a:ext cx="914400" cy="9144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2152359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68656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30AA85E-F1F0-451E-87F9-06A41B445933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269309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9504927-A230-4FDC-B4FB-424286886054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848215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96E933A-AAFF-446C-A7ED-DEBEB2A4C894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8303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F29840-F913-4E6A-BA37-AD0F3EFB07D2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89215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3E4FF3D-2C61-4634-B64B-50EBB27CF8A8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851210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362D876-C5C3-4AA1-8F06-8D6DB21C913C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49090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556175C-7EA8-4668-8637-F16485618A10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854462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26D71CD-7A9B-4FF4-A154-1D8E6720AC60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521884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E90A8B8-5E01-45FA-98A1-4DAC5AAA38CE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857442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345733-18ED-456A-9019-DF8E7AFB77B8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170631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BD6654-EABA-4D43-B242-1901503660B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B6AD251-B91D-4887-8919-58CDC7BBFA2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492773A-1A3F-4A5F-AA2A-06D1B12C37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657942E-0216-4E73-9469-BD06EE69E8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EFCEDD-E322-4528-809E-927AD9DB1F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906941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2F2D6B-7123-4B3B-AC32-685E8AE379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47A6A9-6606-44AC-9DE6-29A785F6E9A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B97D520-3BDB-4985-8A7E-F62B683DE0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7CD17E4-2AD3-4063-A782-2D1CDBE5B6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9FAA97F-3BD0-4BF7-BA52-88C12A6A38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8442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3DBE58-6367-480F-B114-9D9453EB5F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62341E4-13FD-4E4D-BCDC-172FF36073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AAA12C-0861-47A8-9D17-937BBE3383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89F8EC-A0B2-4839-A69F-66DFA17C9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88BAD9D-D699-40B7-8265-B46F1B5E9B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780132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425498-E59B-4365-B039-B64EB5D3CF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AF6F49C-58BF-4D7B-9C84-63D06B7772E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AB23686-2A0F-4EDE-AEDB-C7BE06523A7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F8B2AD0-8538-41CF-8CC8-1B5916571A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FFF27B5-43C1-444C-A6AA-55120A32DD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5D84087-4038-4C19-B666-E249CDABB3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620564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D64570-5D27-4466-8233-DD4F39B10F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6CAEE3B-7890-46AE-910E-F9D5459440B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2917E56-156D-4906-84E0-EF0495AB222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0E54CDD-4E06-4DEB-A124-E88442860A5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D9B8601-3331-43DF-8132-C71CA580995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CBA6251-AA48-4CDB-AAA5-3DED7C657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1CAA3FA-8C90-41E1-AC36-9C0A670C63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33059BD-871B-47CA-ABAB-70DB073D82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99497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0E6CB61-D04F-4CBA-8089-AC71242E7DCC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171554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E405E4-F396-4E5A-A285-206342234A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FF366B1-C31D-4A6A-9510-253737AA01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8900E57-D687-422D-ACA8-81B6506B32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624B204-01EE-4512-A2BC-0CC1DF7999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655481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0D54D5F-5D58-4673-A9CA-88693466F8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23043EF-4A15-42AF-BAF6-7AB80E4989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12D0172-28B8-4776-A0D4-225DE6C89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531442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223F20-7D14-454E-B82B-20FBFD0058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EDB786-11E5-40B4-BF3A-0A5A1E6EF18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DE334AB-D125-4FDC-A811-BF96C4CF95C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6A80024-9F5C-4D08-B84F-8A9F76BE20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7A32996-E7F3-4A93-98A8-831606F843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000E66-5073-421D-AD6E-A3C6BF9D2B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333245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9613C9-F342-4F39-99B8-1B90FC59DA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BA99DF1-5BF9-4A5C-8BF6-C3B2057813E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A025FA8-0526-4346-BFC7-65403D5BDB0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A3DE936-98AE-4081-B8E7-202DF494A0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78F3DD2-7DE9-4489-910C-59CE692CD9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CE0DFFA-175F-4C77-91A4-DB8C204636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484434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CE4CDF-9377-4F86-B46F-33BC8DAEA0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28FED7E-F2A8-453D-BCB3-ACA3563CC7D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CF352F8-7752-4F82-A9E7-CFD79C2839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11693F-8013-4256-B576-FF801C5978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F2C84EE-0EA7-4D2E-B302-D8D5CF767C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507827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1D7811F-727A-422A-856F-45B85A048CD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101C796-B81D-43EE-896E-3EB59839F3D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EC6540-BD2C-4455-B4D8-7063E6928B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E695E79-46B2-48B8-AE93-859E6A9BD9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013243C-CD0F-4CBD-92CF-AF92620E4E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126467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0669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2">
            <a:extLst>
              <a:ext uri="{FF2B5EF4-FFF2-40B4-BE49-F238E27FC236}">
                <a16:creationId xmlns:a16="http://schemas.microsoft.com/office/drawing/2014/main" id="{56ADBEA9-4753-4216-B9C7-0BC18E10E95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112" y="0"/>
            <a:ext cx="12222112" cy="6874938"/>
          </a:xfrm>
          <a:prstGeom prst="rect">
            <a:avLst/>
          </a:prstGeom>
        </p:spPr>
      </p:pic>
      <p:pic>
        <p:nvPicPr>
          <p:cNvPr id="8" name="图片 5">
            <a:extLst>
              <a:ext uri="{FF2B5EF4-FFF2-40B4-BE49-F238E27FC236}">
                <a16:creationId xmlns:a16="http://schemas.microsoft.com/office/drawing/2014/main" id="{886C449E-54D0-4036-A6FC-F78B85EBA92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-30112" y="5067014"/>
            <a:ext cx="1673053" cy="1807924"/>
          </a:xfrm>
          <a:prstGeom prst="rect">
            <a:avLst/>
          </a:prstGeom>
        </p:spPr>
      </p:pic>
      <p:pic>
        <p:nvPicPr>
          <p:cNvPr id="13" name="图片 35">
            <a:extLst>
              <a:ext uri="{FF2B5EF4-FFF2-40B4-BE49-F238E27FC236}">
                <a16:creationId xmlns:a16="http://schemas.microsoft.com/office/drawing/2014/main" id="{A2344DCD-4835-48C5-AF8F-BE9F9742C16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-30112" y="-1"/>
            <a:ext cx="12222112" cy="2939742"/>
          </a:xfrm>
          <a:prstGeom prst="rect">
            <a:avLst/>
          </a:prstGeom>
        </p:spPr>
      </p:pic>
      <p:pic>
        <p:nvPicPr>
          <p:cNvPr id="14" name="图片 4">
            <a:extLst>
              <a:ext uri="{FF2B5EF4-FFF2-40B4-BE49-F238E27FC236}">
                <a16:creationId xmlns:a16="http://schemas.microsoft.com/office/drawing/2014/main" id="{9D304ACA-2F41-447E-83BB-1A6BD5FABAD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5223" y="441177"/>
            <a:ext cx="3674789" cy="1214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243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Diagonal Corners Rounded 1">
            <a:extLst>
              <a:ext uri="{FF2B5EF4-FFF2-40B4-BE49-F238E27FC236}">
                <a16:creationId xmlns:a16="http://schemas.microsoft.com/office/drawing/2014/main" id="{685EC51D-0A5F-4380-9F93-B48BC9E2F629}"/>
              </a:ext>
            </a:extLst>
          </p:cNvPr>
          <p:cNvSpPr/>
          <p:nvPr userDrawn="1"/>
        </p:nvSpPr>
        <p:spPr>
          <a:xfrm>
            <a:off x="236375" y="228600"/>
            <a:ext cx="11719249" cy="6400800"/>
          </a:xfrm>
          <a:prstGeom prst="round2DiagRect">
            <a:avLst>
              <a:gd name="adj1" fmla="val 4762"/>
              <a:gd name="adj2" fmla="val 0"/>
            </a:avLst>
          </a:prstGeom>
          <a:solidFill>
            <a:schemeClr val="bg1"/>
          </a:solidFill>
          <a:ln w="28575">
            <a:noFill/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Print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EE9BB57-3685-4F68-BF48-AF85A47422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28949" y="271155"/>
            <a:ext cx="589731" cy="5206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990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423E9B-90CE-4AC1-A35D-0FC0A4144E9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Segoe Print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Segoe Print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Segoe Print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7CFDD1-6DE4-41DE-B0D6-3C533CDA117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Segoe Print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Segoe Print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493488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30AA85E-F1F0-451E-87F9-06A41B445933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969417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59D0918-B3BC-4D15-9AF8-385E8378AD0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Print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Print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5601" y="6356352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Print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E638271-59F9-4398-B3B9-61938CFED463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Print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Print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8836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425755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92416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76301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777054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159570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78390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47976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399782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5747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9504927-A230-4FDC-B4FB-424286886054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815824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17531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16663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 useBgFill="1">
        <p:nvSpPr>
          <p:cNvPr id="5" name="Rounded Rectangle 4"/>
          <p:cNvSpPr/>
          <p:nvPr/>
        </p:nvSpPr>
        <p:spPr>
          <a:xfrm>
            <a:off x="86785" y="69851"/>
            <a:ext cx="12018433" cy="6692900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4668" y="1449918"/>
            <a:ext cx="12029017" cy="1526116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4668" y="1397000"/>
            <a:ext cx="12029017" cy="120651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84668" y="2976033"/>
            <a:ext cx="12029017" cy="112184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1727200" y="3200400"/>
            <a:ext cx="8534400" cy="1600200"/>
          </a:xfrm>
        </p:spPr>
        <p:txBody>
          <a:bodyPr/>
          <a:lstStyle>
            <a:lvl1pPr marL="0" indent="0" algn="ctr">
              <a:buNone/>
              <a:defRPr sz="260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609600" y="1505933"/>
            <a:ext cx="10972800" cy="1470025"/>
          </a:xfrm>
        </p:spPr>
        <p:txBody>
          <a:bodyPr anchor="ctr"/>
          <a:lstStyle>
            <a:lvl1pPr algn="ctr">
              <a:defRPr lang="en-US" dirty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1" name="Date Placeholder 27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B5AE8A7-5919-4457-911A-BD83EFE13859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12" name="Footer Placeholder 1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13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 smtClean="0">
                <a:solidFill>
                  <a:srgbClr val="FFFFFF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770A42-6F67-4B92-9FA4-B19FC1E08B65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81869097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push dir="u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"/>
          </p:nvPr>
        </p:nvSpPr>
        <p:spPr>
          <a:xfrm>
            <a:off x="1219200" y="1447800"/>
            <a:ext cx="10363200" cy="4572000"/>
          </a:xfrm>
        </p:spPr>
        <p:txBody>
          <a:bodyPr vert="horz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AC864E-2EE6-4EE4-A3EB-1A0DA371552A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093E0-0CE1-4036-89BA-FE62342C81B0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089902138"/>
      </p:ext>
    </p:extLst>
  </p:cSld>
  <p:clrMapOvr>
    <a:masterClrMapping/>
  </p:clrMapOvr>
  <p:transition>
    <p:push dir="u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 useBgFill="1">
        <p:nvSpPr>
          <p:cNvPr id="5" name="Rounded Rectangle 4"/>
          <p:cNvSpPr/>
          <p:nvPr/>
        </p:nvSpPr>
        <p:spPr>
          <a:xfrm>
            <a:off x="87084" y="69757"/>
            <a:ext cx="12017829" cy="6692201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3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 flipV="1">
            <a:off x="93134" y="2377017"/>
            <a:ext cx="12018433" cy="91016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3134" y="2341034"/>
            <a:ext cx="12018433" cy="46567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91018" y="2468034"/>
            <a:ext cx="12020549" cy="46567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952501"/>
            <a:ext cx="10363200" cy="1362075"/>
          </a:xfrm>
        </p:spPr>
        <p:txBody>
          <a:bodyPr/>
          <a:lstStyle>
            <a:lvl1pPr algn="l">
              <a:buNone/>
              <a:defRPr sz="4000" b="0" cap="none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547938"/>
            <a:ext cx="10363200" cy="1338263"/>
          </a:xfrm>
        </p:spPr>
        <p:txBody>
          <a:bodyPr anchor="t" anchorCtr="0"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D64B67-6175-448D-888C-C5D4EE6B8FE0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066800" y="6172200"/>
            <a:ext cx="5334000" cy="45720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94733" y="6208184"/>
            <a:ext cx="609600" cy="45720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53B083-0C88-48FF-A685-85A65512900C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2786885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push dir="u"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1219200" y="1447800"/>
            <a:ext cx="4998720" cy="4572000"/>
          </a:xfrm>
        </p:spPr>
        <p:txBody>
          <a:bodyPr vert="horz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6578600" y="1447800"/>
            <a:ext cx="4998720" cy="4572000"/>
          </a:xfrm>
        </p:spPr>
        <p:txBody>
          <a:bodyPr vert="horz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457C507-29A7-4C67-8078-0DAB1D957452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B41ED8-86AA-491B-8045-9250A98FE2A3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845879774"/>
      </p:ext>
    </p:extLst>
  </p:cSld>
  <p:clrMapOvr>
    <a:masterClrMapping/>
  </p:clrMapOvr>
  <p:transition>
    <p:push dir="u"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9200" y="273051"/>
            <a:ext cx="103632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9200" y="1447800"/>
            <a:ext cx="4978400" cy="762000"/>
          </a:xfrm>
          <a:noFill/>
          <a:ln w="12700" cap="sq" cmpd="sng" algn="ctr">
            <a:noFill/>
            <a:prstDash val="solid"/>
          </a:ln>
        </p:spPr>
        <p:txBody>
          <a:bodyPr lIns="91440" anchor="b" anchorCtr="0">
            <a:noAutofit/>
          </a:bodyPr>
          <a:lstStyle>
            <a:lvl1pPr marL="0" indent="0">
              <a:buNone/>
              <a:defRPr sz="2400" b="1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604000" y="1447800"/>
            <a:ext cx="4978400" cy="762000"/>
          </a:xfrm>
          <a:noFill/>
          <a:ln w="12700" cap="sq" cmpd="sng" algn="ctr">
            <a:noFill/>
            <a:prstDash val="solid"/>
          </a:ln>
        </p:spPr>
        <p:txBody>
          <a:bodyPr lIns="91440" anchor="b" anchorCtr="0">
            <a:noAutofit/>
          </a:bodyPr>
          <a:lstStyle>
            <a:lvl1pPr marL="0" indent="0">
              <a:buNone/>
              <a:defRPr sz="2400" b="1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half" idx="2"/>
          </p:nvPr>
        </p:nvSpPr>
        <p:spPr>
          <a:xfrm>
            <a:off x="1219200" y="2247900"/>
            <a:ext cx="4978400" cy="3886200"/>
          </a:xfrm>
        </p:spPr>
        <p:txBody>
          <a:bodyPr vert="horz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3" name="Content Placeholder 12"/>
          <p:cNvSpPr>
            <a:spLocks noGrp="1"/>
          </p:cNvSpPr>
          <p:nvPr>
            <p:ph sz="half" idx="4"/>
          </p:nvPr>
        </p:nvSpPr>
        <p:spPr>
          <a:xfrm>
            <a:off x="6604000" y="2247900"/>
            <a:ext cx="4978400" cy="3886200"/>
          </a:xfrm>
        </p:spPr>
        <p:txBody>
          <a:bodyPr vert="horz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71689C-8CF2-4853-80C4-3C6E77FF5427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9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4AB734-B8BC-4281-AD21-9D0C25FB765F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060236643"/>
      </p:ext>
    </p:extLst>
  </p:cSld>
  <p:clrMapOvr>
    <a:masterClrMapping/>
  </p:clrMapOvr>
  <p:transition>
    <p:push dir="u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67CA98-3363-444D-ADCA-42FF4B53B192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5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191158-3FAD-4B7E-8E5C-596DE0DB74B1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266549227"/>
      </p:ext>
    </p:extLst>
  </p:cSld>
  <p:clrMapOvr>
    <a:masterClrMapping/>
  </p:clrMapOvr>
  <p:transition>
    <p:push dir="u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B3F4EF-3A47-4E95-9266-08A45AC36F7A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4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C87D97-3766-4469-9156-C4C2D3B634CB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469374334"/>
      </p:ext>
    </p:extLst>
  </p:cSld>
  <p:clrMapOvr>
    <a:masterClrMapping/>
  </p:clrMapOvr>
  <p:transition>
    <p:push dir="u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 useBgFill="1">
        <p:nvSpPr>
          <p:cNvPr id="6" name="Rounded Rectangle 5"/>
          <p:cNvSpPr/>
          <p:nvPr/>
        </p:nvSpPr>
        <p:spPr>
          <a:xfrm>
            <a:off x="84668" y="69851"/>
            <a:ext cx="12018433" cy="6692900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9200" y="273051"/>
            <a:ext cx="10363200" cy="1143000"/>
          </a:xfrm>
        </p:spPr>
        <p:txBody>
          <a:bodyPr/>
          <a:lstStyle>
            <a:lvl1pPr algn="l">
              <a:buNone/>
              <a:defRPr sz="4000" b="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1219200" y="1600200"/>
            <a:ext cx="2540000" cy="4495800"/>
          </a:xfrm>
        </p:spPr>
        <p:txBody>
          <a:bodyPr/>
          <a:lstStyle>
            <a:lvl1pPr marL="0" indent="0"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"/>
          </p:nvPr>
        </p:nvSpPr>
        <p:spPr>
          <a:xfrm>
            <a:off x="3962400" y="1600200"/>
            <a:ext cx="7620000" cy="4495800"/>
          </a:xfrm>
        </p:spPr>
        <p:txBody>
          <a:bodyPr vert="horz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D04C85C-2B46-475F-B145-6F4FA891375F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928F91-E0D4-4622-9E80-2F3B2C769967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801998040"/>
      </p:ext>
    </p:extLst>
  </p:cSld>
  <p:clrMapOvr>
    <a:masterClrMapping/>
  </p:clrMapOvr>
  <p:transition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96E933A-AAFF-446C-A7ED-DEBEB2A4C894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105124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 flipV="1">
            <a:off x="91018" y="4684184"/>
            <a:ext cx="12009967" cy="91016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1018" y="4650318"/>
            <a:ext cx="12009967" cy="46567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018" y="4773084"/>
            <a:ext cx="12009967" cy="48683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9200" y="4900551"/>
            <a:ext cx="9753600" cy="522288"/>
          </a:xfrm>
        </p:spPr>
        <p:txBody>
          <a:bodyPr anchor="ctr">
            <a:noAutofit/>
          </a:bodyPr>
          <a:lstStyle>
            <a:lvl1pPr algn="l">
              <a:buNone/>
              <a:defRPr sz="2800" b="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19200" y="5445825"/>
            <a:ext cx="9753600" cy="685800"/>
          </a:xfrm>
        </p:spPr>
        <p:txBody>
          <a:bodyPr/>
          <a:lstStyle>
            <a:lvl1pPr marL="0" indent="0">
              <a:buFontTx/>
              <a:buNone/>
              <a:defRPr sz="16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91080" y="66676"/>
            <a:ext cx="12002497" cy="4581525"/>
          </a:xfrm>
          <a:prstGeom prst="round2SameRect">
            <a:avLst>
              <a:gd name="adj1" fmla="val 7101"/>
              <a:gd name="adj2" fmla="val 0"/>
            </a:avLst>
          </a:prstGeom>
          <a:solidFill>
            <a:schemeClr val="bg2"/>
          </a:solidFill>
          <a:ln w="63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8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9E22B1-A89D-4C04-9744-3E53CBC67DC2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9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219200" y="6172200"/>
            <a:ext cx="5181600" cy="45720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1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94733" y="6208184"/>
            <a:ext cx="609600" cy="45720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D70487-0970-4E1A-AEF4-8D0146117698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675553652"/>
      </p:ext>
    </p:extLst>
  </p:cSld>
  <p:clrMapOvr>
    <a:masterClrMapping/>
  </p:clrMapOvr>
  <p:transition>
    <p:push dir="u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07B761-E50E-43FC-BF77-291A0F38CA08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23FEDB-58A3-40CB-9AE6-912C26E8ED6F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677165405"/>
      </p:ext>
    </p:extLst>
  </p:cSld>
  <p:clrMapOvr>
    <a:masterClrMapping/>
  </p:clrMapOvr>
  <p:transition>
    <p:push dir="u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3"/>
            <a:ext cx="268224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19200" y="274642"/>
            <a:ext cx="7416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97AF0A-444B-4DFD-AE8D-956C598CE63D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2DDC8F-989F-4798-8CB5-982BA0FD0DF3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926367988"/>
      </p:ext>
    </p:extLst>
  </p:cSld>
  <p:clrMapOvr>
    <a:masterClrMapping/>
  </p:clrMapOvr>
  <p:transition>
    <p:push dir="u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 userDrawn="1"/>
        </p:nvGrpSpPr>
        <p:grpSpPr bwMode="auto">
          <a:xfrm>
            <a:off x="0" y="0"/>
            <a:ext cx="12192000" cy="6858000"/>
            <a:chOff x="0" y="0"/>
            <a:chExt cx="12192000" cy="6857999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2192000" cy="381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133"/>
            <a:stretch>
              <a:fillRect/>
            </a:stretch>
          </p:blipFill>
          <p:spPr bwMode="auto">
            <a:xfrm flipV="1">
              <a:off x="0" y="3700706"/>
              <a:ext cx="12192000" cy="3157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" name="矩形 4"/>
          <p:cNvSpPr/>
          <p:nvPr userDrawn="1"/>
        </p:nvSpPr>
        <p:spPr>
          <a:xfrm>
            <a:off x="241300" y="281518"/>
            <a:ext cx="11709400" cy="6294967"/>
          </a:xfrm>
          <a:prstGeom prst="rect">
            <a:avLst/>
          </a:prstGeom>
          <a:noFill/>
          <a:ln w="381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SimSun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9299125"/>
      </p:ext>
    </p:extLst>
  </p:cSld>
  <p:clrMapOvr>
    <a:masterClrMapping/>
  </p:clrMapOvr>
  <p:transition>
    <p:push dir="u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37527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22868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85272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666481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353264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242434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F29840-F913-4E6A-BA37-AD0F3EFB07D2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58427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9593654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345417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596876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0513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70224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98894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7159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105194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257035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3563776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362D876-C5C3-4AA1-8F06-8D6DB21C913C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222183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407525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257229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18E10F2-6D00-400C-8554-4A7442898F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284C21-1A84-47BA-9B70-CEB5DF707859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5A78C52-5528-4B76-9416-78577824EB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338E1D3-E619-4DA5-846A-14F531775C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CE2954-A49B-4B73-A41B-EDE52D8692E6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123810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10B419-FF10-4B1A-ACF4-A90B728DFC1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E3DEF7-8BFF-473F-BBF9-2145226ECB6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599012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1284680"/>
      </p:ext>
    </p:extLst>
  </p:cSld>
  <p:clrMapOvr>
    <a:masterClrMapping/>
  </p:clrMapOvr>
  <p:transition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BCA0E9-8E23-4710-9DEB-7FDAE50520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EB376D2-40AB-4A52-A414-AFBE56D57ED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1723594-4931-4D2A-B2A7-5BFACEF4AEB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C39D9B-1707-4BC2-A8DF-A9A95A2D1DDF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4C7B33-973D-43C2-8D47-93B89D667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165601" y="6245225"/>
            <a:ext cx="3860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0A7D1E-0FD0-4AD5-87FB-DFF9DCE9D9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E4F7387-1A44-43D0-A42C-0F5D255AB470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4E6C9DA-08E5-4F48-93D8-C24723FDA35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301539" y="4252913"/>
            <a:ext cx="914400" cy="9144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468436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270279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7530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02169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20221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556175C-7EA8-4668-8637-F16485618A10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525343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396125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066695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870809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9106610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05853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185983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5922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99894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59050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9597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.xml"/><Relationship Id="rId13" Type="http://schemas.openxmlformats.org/officeDocument/2006/relationships/slideLayout" Target="../slideLayouts/slideLayout144.xml"/><Relationship Id="rId18" Type="http://schemas.openxmlformats.org/officeDocument/2006/relationships/slideLayout" Target="../slideLayouts/slideLayout149.xml"/><Relationship Id="rId3" Type="http://schemas.openxmlformats.org/officeDocument/2006/relationships/slideLayout" Target="../slideLayouts/slideLayout134.xml"/><Relationship Id="rId21" Type="http://schemas.openxmlformats.org/officeDocument/2006/relationships/slideLayout" Target="../slideLayouts/slideLayout152.xml"/><Relationship Id="rId7" Type="http://schemas.openxmlformats.org/officeDocument/2006/relationships/slideLayout" Target="../slideLayouts/slideLayout138.xml"/><Relationship Id="rId12" Type="http://schemas.openxmlformats.org/officeDocument/2006/relationships/slideLayout" Target="../slideLayouts/slideLayout143.xml"/><Relationship Id="rId17" Type="http://schemas.openxmlformats.org/officeDocument/2006/relationships/slideLayout" Target="../slideLayouts/slideLayout148.xml"/><Relationship Id="rId2" Type="http://schemas.openxmlformats.org/officeDocument/2006/relationships/slideLayout" Target="../slideLayouts/slideLayout133.xml"/><Relationship Id="rId16" Type="http://schemas.openxmlformats.org/officeDocument/2006/relationships/slideLayout" Target="../slideLayouts/slideLayout147.xml"/><Relationship Id="rId20" Type="http://schemas.openxmlformats.org/officeDocument/2006/relationships/slideLayout" Target="../slideLayouts/slideLayout151.xml"/><Relationship Id="rId1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42.xml"/><Relationship Id="rId24" Type="http://schemas.openxmlformats.org/officeDocument/2006/relationships/theme" Target="../theme/theme10.xml"/><Relationship Id="rId5" Type="http://schemas.openxmlformats.org/officeDocument/2006/relationships/slideLayout" Target="../slideLayouts/slideLayout136.xml"/><Relationship Id="rId15" Type="http://schemas.openxmlformats.org/officeDocument/2006/relationships/slideLayout" Target="../slideLayouts/slideLayout146.xml"/><Relationship Id="rId23" Type="http://schemas.openxmlformats.org/officeDocument/2006/relationships/slideLayout" Target="../slideLayouts/slideLayout154.xml"/><Relationship Id="rId10" Type="http://schemas.openxmlformats.org/officeDocument/2006/relationships/slideLayout" Target="../slideLayouts/slideLayout141.xml"/><Relationship Id="rId19" Type="http://schemas.openxmlformats.org/officeDocument/2006/relationships/slideLayout" Target="../slideLayouts/slideLayout150.xml"/><Relationship Id="rId4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40.xml"/><Relationship Id="rId14" Type="http://schemas.openxmlformats.org/officeDocument/2006/relationships/slideLayout" Target="../slideLayouts/slideLayout145.xml"/><Relationship Id="rId22" Type="http://schemas.openxmlformats.org/officeDocument/2006/relationships/slideLayout" Target="../slideLayouts/slideLayout15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8.xml"/><Relationship Id="rId7" Type="http://schemas.openxmlformats.org/officeDocument/2006/relationships/image" Target="../media/image2.png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3" Type="http://schemas.openxmlformats.org/officeDocument/2006/relationships/slideLayout" Target="../slideLayouts/slideLayout66.xml"/><Relationship Id="rId21" Type="http://schemas.openxmlformats.org/officeDocument/2006/relationships/slideLayout" Target="../slideLayouts/slideLayout84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83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24" Type="http://schemas.openxmlformats.org/officeDocument/2006/relationships/theme" Target="../theme/theme7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23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Relationship Id="rId22" Type="http://schemas.openxmlformats.org/officeDocument/2006/relationships/slideLayout" Target="../slideLayouts/slideLayout8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slideLayout" Target="../slideLayouts/slideLayout99.xml"/><Relationship Id="rId18" Type="http://schemas.openxmlformats.org/officeDocument/2006/relationships/slideLayout" Target="../slideLayouts/slideLayout104.xml"/><Relationship Id="rId3" Type="http://schemas.openxmlformats.org/officeDocument/2006/relationships/slideLayout" Target="../slideLayouts/slideLayout89.xml"/><Relationship Id="rId21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93.xml"/><Relationship Id="rId12" Type="http://schemas.openxmlformats.org/officeDocument/2006/relationships/slideLayout" Target="../slideLayouts/slideLayout98.xml"/><Relationship Id="rId17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88.xml"/><Relationship Id="rId16" Type="http://schemas.openxmlformats.org/officeDocument/2006/relationships/slideLayout" Target="../slideLayouts/slideLayout102.xml"/><Relationship Id="rId20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87.xml"/><Relationship Id="rId6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97.xml"/><Relationship Id="rId24" Type="http://schemas.openxmlformats.org/officeDocument/2006/relationships/theme" Target="../theme/theme8.xml"/><Relationship Id="rId5" Type="http://schemas.openxmlformats.org/officeDocument/2006/relationships/slideLayout" Target="../slideLayouts/slideLayout91.xml"/><Relationship Id="rId15" Type="http://schemas.openxmlformats.org/officeDocument/2006/relationships/slideLayout" Target="../slideLayouts/slideLayout101.xml"/><Relationship Id="rId23" Type="http://schemas.openxmlformats.org/officeDocument/2006/relationships/slideLayout" Target="../slideLayouts/slideLayout109.xml"/><Relationship Id="rId10" Type="http://schemas.openxmlformats.org/officeDocument/2006/relationships/slideLayout" Target="../slideLayouts/slideLayout96.xml"/><Relationship Id="rId19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5.xml"/><Relationship Id="rId14" Type="http://schemas.openxmlformats.org/officeDocument/2006/relationships/slideLayout" Target="../slideLayouts/slideLayout100.xml"/><Relationship Id="rId22" Type="http://schemas.openxmlformats.org/officeDocument/2006/relationships/slideLayout" Target="../slideLayouts/slideLayout10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.xml"/><Relationship Id="rId13" Type="http://schemas.openxmlformats.org/officeDocument/2006/relationships/slideLayout" Target="../slideLayouts/slideLayout122.xml"/><Relationship Id="rId18" Type="http://schemas.openxmlformats.org/officeDocument/2006/relationships/slideLayout" Target="../slideLayouts/slideLayout127.xml"/><Relationship Id="rId3" Type="http://schemas.openxmlformats.org/officeDocument/2006/relationships/slideLayout" Target="../slideLayouts/slideLayout112.xml"/><Relationship Id="rId21" Type="http://schemas.openxmlformats.org/officeDocument/2006/relationships/slideLayout" Target="../slideLayouts/slideLayout130.xml"/><Relationship Id="rId7" Type="http://schemas.openxmlformats.org/officeDocument/2006/relationships/slideLayout" Target="../slideLayouts/slideLayout116.xml"/><Relationship Id="rId12" Type="http://schemas.openxmlformats.org/officeDocument/2006/relationships/slideLayout" Target="../slideLayouts/slideLayout121.xml"/><Relationship Id="rId17" Type="http://schemas.openxmlformats.org/officeDocument/2006/relationships/slideLayout" Target="../slideLayouts/slideLayout126.xml"/><Relationship Id="rId2" Type="http://schemas.openxmlformats.org/officeDocument/2006/relationships/slideLayout" Target="../slideLayouts/slideLayout111.xml"/><Relationship Id="rId16" Type="http://schemas.openxmlformats.org/officeDocument/2006/relationships/slideLayout" Target="../slideLayouts/slideLayout125.xml"/><Relationship Id="rId20" Type="http://schemas.openxmlformats.org/officeDocument/2006/relationships/slideLayout" Target="../slideLayouts/slideLayout129.xml"/><Relationship Id="rId1" Type="http://schemas.openxmlformats.org/officeDocument/2006/relationships/slideLayout" Target="../slideLayouts/slideLayout110.xml"/><Relationship Id="rId6" Type="http://schemas.openxmlformats.org/officeDocument/2006/relationships/slideLayout" Target="../slideLayouts/slideLayout115.xml"/><Relationship Id="rId11" Type="http://schemas.openxmlformats.org/officeDocument/2006/relationships/slideLayout" Target="../slideLayouts/slideLayout120.xml"/><Relationship Id="rId5" Type="http://schemas.openxmlformats.org/officeDocument/2006/relationships/slideLayout" Target="../slideLayouts/slideLayout114.xml"/><Relationship Id="rId15" Type="http://schemas.openxmlformats.org/officeDocument/2006/relationships/slideLayout" Target="../slideLayouts/slideLayout124.xml"/><Relationship Id="rId23" Type="http://schemas.openxmlformats.org/officeDocument/2006/relationships/theme" Target="../theme/theme9.xml"/><Relationship Id="rId10" Type="http://schemas.openxmlformats.org/officeDocument/2006/relationships/slideLayout" Target="../slideLayouts/slideLayout119.xml"/><Relationship Id="rId19" Type="http://schemas.openxmlformats.org/officeDocument/2006/relationships/slideLayout" Target="../slideLayouts/slideLayout128.xml"/><Relationship Id="rId4" Type="http://schemas.openxmlformats.org/officeDocument/2006/relationships/slideLayout" Target="../slideLayouts/slideLayout113.xml"/><Relationship Id="rId9" Type="http://schemas.openxmlformats.org/officeDocument/2006/relationships/slideLayout" Target="../slideLayouts/slideLayout118.xml"/><Relationship Id="rId14" Type="http://schemas.openxmlformats.org/officeDocument/2006/relationships/slideLayout" Target="../slideLayouts/slideLayout123.xml"/><Relationship Id="rId22" Type="http://schemas.openxmlformats.org/officeDocument/2006/relationships/slideLayout" Target="../slideLayouts/slideLayout1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0"/>
            <a:ext cx="10972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latin typeface="Arial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6B33FE-C14F-4792-88E1-B936112D4A9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98363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809934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1" r:id="rId1"/>
    <p:sldLayoutId id="2147484012" r:id="rId2"/>
    <p:sldLayoutId id="2147484013" r:id="rId3"/>
    <p:sldLayoutId id="2147484014" r:id="rId4"/>
    <p:sldLayoutId id="2147484015" r:id="rId5"/>
    <p:sldLayoutId id="2147484016" r:id="rId6"/>
    <p:sldLayoutId id="2147484017" r:id="rId7"/>
    <p:sldLayoutId id="2147484018" r:id="rId8"/>
    <p:sldLayoutId id="2147484019" r:id="rId9"/>
    <p:sldLayoutId id="2147484020" r:id="rId10"/>
    <p:sldLayoutId id="2147484021" r:id="rId11"/>
    <p:sldLayoutId id="2147484022" r:id="rId12"/>
    <p:sldLayoutId id="2147484023" r:id="rId13"/>
    <p:sldLayoutId id="2147484024" r:id="rId14"/>
    <p:sldLayoutId id="2147484025" r:id="rId15"/>
    <p:sldLayoutId id="2147484026" r:id="rId16"/>
    <p:sldLayoutId id="2147484027" r:id="rId17"/>
    <p:sldLayoutId id="2147484028" r:id="rId18"/>
    <p:sldLayoutId id="2147484029" r:id="rId19"/>
    <p:sldLayoutId id="2147484030" r:id="rId20"/>
    <p:sldLayoutId id="2147484031" r:id="rId21"/>
    <p:sldLayoutId id="2147484032" r:id="rId22"/>
    <p:sldLayoutId id="2147484033" r:id="rId2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0"/>
            <a:ext cx="10972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latin typeface="Arial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6B33FE-C14F-4792-88E1-B936112D4A9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3371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2F8DF80-5E69-48EB-9390-9178CF9CBB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47227BE-2C9B-4023-BE30-A43BBAE7BFA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BF15CF-DDEC-40BF-B48D-B7B57876A0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635D2-1FD4-42FB-A3A0-B9DFEF7C7F90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66434F-C472-42AA-B7F9-778250EE2F4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06E6B8-E79C-41EA-A055-7A235E7418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8A4EFB-0D95-4D66-8DB7-7B35D2AA263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33843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5" r:id="rId5"/>
    <p:sldLayoutId id="2147483756" r:id="rId6"/>
    <p:sldLayoutId id="2147483757" r:id="rId7"/>
    <p:sldLayoutId id="2147483758" r:id="rId8"/>
    <p:sldLayoutId id="2147483759" r:id="rId9"/>
    <p:sldLayoutId id="2147483760" r:id="rId10"/>
    <p:sldLayoutId id="214748376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81211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CC8B57-93C6-4B42-8B74-3711AD9224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10/21/2024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2372CE-4EEC-42E4-AA89-646C1BA857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64636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0" r:id="rId1"/>
    <p:sldLayoutId id="2147483911" r:id="rId2"/>
    <p:sldLayoutId id="2147483912" r:id="rId3"/>
    <p:sldLayoutId id="2147483913" r:id="rId4"/>
    <p:sldLayoutId id="2147483914" r:id="rId5"/>
    <p:sldLayoutId id="2147483915" r:id="rId6"/>
    <p:sldLayoutId id="2147483916" r:id="rId7"/>
    <p:sldLayoutId id="2147483917" r:id="rId8"/>
    <p:sldLayoutId id="2147483918" r:id="rId9"/>
    <p:sldLayoutId id="2147483919" r:id="rId10"/>
    <p:sldLayoutId id="214748392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 useBgFill="1">
        <p:nvSpPr>
          <p:cNvPr id="8" name="Rounded Rectangle 7"/>
          <p:cNvSpPr/>
          <p:nvPr/>
        </p:nvSpPr>
        <p:spPr>
          <a:xfrm>
            <a:off x="84668" y="69851"/>
            <a:ext cx="12018433" cy="6692900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12292" name="Title Placeholder 21"/>
          <p:cNvSpPr>
            <a:spLocks noGrp="1"/>
          </p:cNvSpPr>
          <p:nvPr>
            <p:ph type="title"/>
          </p:nvPr>
        </p:nvSpPr>
        <p:spPr bwMode="auto">
          <a:xfrm>
            <a:off x="1219200" y="275167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91440" numCol="1" anchor="b" anchorCtr="0" compatLnSpc="1"/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1219200" y="1447800"/>
            <a:ext cx="10363200" cy="4572000"/>
          </a:xfrm>
          <a:prstGeom prst="rect">
            <a:avLst/>
          </a:prstGeom>
        </p:spPr>
        <p:txBody>
          <a:bodyPr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8229600" y="6191252"/>
            <a:ext cx="3302000" cy="476249"/>
          </a:xfrm>
          <a:prstGeom prst="rect">
            <a:avLst/>
          </a:prstGeom>
        </p:spPr>
        <p:txBody>
          <a:bodyPr anchor="ctr" anchorCtr="0"/>
          <a:lstStyle>
            <a:lvl1pPr algn="r" defTabSz="914400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 smtClean="0">
                <a:solidFill>
                  <a:srgbClr val="696464"/>
                </a:solidFill>
                <a:latin typeface="Perpetua"/>
                <a:cs typeface="+mn-cs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95EB05-89E1-472D-B29C-870350E776C6}" type="datetimeFigureOut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96464"/>
                </a:solidFill>
                <a:effectLst/>
                <a:uLnTx/>
                <a:uFillTx/>
                <a:latin typeface="Perpetu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10/21/2024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1219200" y="6172200"/>
            <a:ext cx="5283200" cy="457200"/>
          </a:xfrm>
          <a:prstGeom prst="rect">
            <a:avLst/>
          </a:prstGeom>
        </p:spPr>
        <p:txBody>
          <a:bodyPr anchor="ctr" anchorCtr="0"/>
          <a:lstStyle>
            <a:lvl1pPr defTabSz="914400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>
                <a:solidFill>
                  <a:srgbClr val="696464"/>
                </a:solidFill>
                <a:latin typeface="Perpetu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96464"/>
              </a:solidFill>
              <a:effectLst/>
              <a:uLnTx/>
              <a:uFillTx/>
              <a:latin typeface="Perpetua"/>
              <a:ea typeface="+mn-ea"/>
              <a:cs typeface="+mn-cs"/>
            </a:endParaRPr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194733" y="6210300"/>
            <a:ext cx="609600" cy="457200"/>
          </a:xfrm>
          <a:prstGeom prst="ellipse">
            <a:avLst/>
          </a:prstGeom>
          <a:solidFill>
            <a:schemeClr val="accent1"/>
          </a:solidFill>
        </p:spPr>
        <p:txBody>
          <a:bodyPr wrap="none" lIns="0" tIns="0" rIns="0" bIns="0" anchor="ctr" anchorCtr="1">
            <a:noAutofit/>
          </a:bodyPr>
          <a:lstStyle>
            <a:lvl1pPr algn="ctr" defTabSz="914400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 smtClean="0">
                <a:solidFill>
                  <a:srgbClr val="FFFFFF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03C5A-C137-456D-A6BD-E58327076777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6529120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7" r:id="rId1"/>
    <p:sldLayoutId id="2147483928" r:id="rId2"/>
    <p:sldLayoutId id="2147483929" r:id="rId3"/>
    <p:sldLayoutId id="2147483930" r:id="rId4"/>
    <p:sldLayoutId id="2147483931" r:id="rId5"/>
    <p:sldLayoutId id="2147483932" r:id="rId6"/>
    <p:sldLayoutId id="2147483933" r:id="rId7"/>
    <p:sldLayoutId id="2147483934" r:id="rId8"/>
    <p:sldLayoutId id="2147483935" r:id="rId9"/>
    <p:sldLayoutId id="2147483936" r:id="rId10"/>
    <p:sldLayoutId id="2147483937" r:id="rId11"/>
    <p:sldLayoutId id="2147483938" r:id="rId12"/>
  </p:sldLayoutIdLst>
  <p:transition>
    <p:push dir="u"/>
  </p:transition>
  <p:timing>
    <p:tnLst>
      <p:par>
        <p:cTn id="1" dur="indefinite" restart="never" nodeType="tmRoot"/>
      </p:par>
    </p:tnLst>
  </p:timing>
  <p:txStyles>
    <p:titleStyle>
      <a:lvl1pPr algn="l" rtl="0" fontAlgn="base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Franklin Gothic Book"/>
        </a:defRPr>
      </a:lvl2pPr>
      <a:lvl3pPr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Franklin Gothic Book"/>
        </a:defRPr>
      </a:lvl3pPr>
      <a:lvl4pPr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Franklin Gothic Book"/>
        </a:defRPr>
      </a:lvl4pPr>
      <a:lvl5pPr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Franklin Gothic Book"/>
        </a:defRPr>
      </a:lvl5pPr>
      <a:lvl6pPr marL="609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Franklin Gothic Book"/>
        </a:defRPr>
      </a:lvl6pPr>
      <a:lvl7pPr marL="1219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Franklin Gothic Book"/>
        </a:defRPr>
      </a:lvl7pPr>
      <a:lvl8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Franklin Gothic Book"/>
        </a:defRPr>
      </a:lvl8pPr>
      <a:lvl9pPr marL="2438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Franklin Gothic Book"/>
        </a:defRPr>
      </a:lvl9pPr>
    </p:titleStyle>
    <p:bodyStyle>
      <a:lvl1pPr marL="273050" indent="-273050" algn="l" rtl="0" fontAlgn="base">
        <a:spcBef>
          <a:spcPts val="585"/>
        </a:spcBef>
        <a:spcAft>
          <a:spcPct val="0"/>
        </a:spcAft>
        <a:buClr>
          <a:schemeClr val="accent1"/>
        </a:buClr>
        <a:buSzPct val="85000"/>
        <a:buFont typeface="Wingdings 2" panose="05020102010507070707" pitchFamily="18" charset="2"/>
        <a:buChar char=""/>
        <a:defRPr sz="2535" kern="1200">
          <a:solidFill>
            <a:schemeClr val="tx1"/>
          </a:solidFill>
          <a:latin typeface="+mn-lt"/>
          <a:ea typeface="+mn-ea"/>
          <a:cs typeface="+mn-cs"/>
        </a:defRPr>
      </a:lvl1pPr>
      <a:lvl2pPr marL="548005" indent="-228600" algn="l" rtl="0" fontAlgn="base">
        <a:spcBef>
          <a:spcPts val="365"/>
        </a:spcBef>
        <a:spcAft>
          <a:spcPct val="0"/>
        </a:spcAft>
        <a:buClr>
          <a:schemeClr val="accent2"/>
        </a:buClr>
        <a:buSzPct val="85000"/>
        <a:buFont typeface="Wingdings 2" panose="05020102010507070707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21055" indent="-228600" algn="l" rtl="0" fontAlgn="base">
        <a:spcBef>
          <a:spcPts val="365"/>
        </a:spcBef>
        <a:spcAft>
          <a:spcPct val="0"/>
        </a:spcAft>
        <a:buClr>
          <a:srgbClr val="E6B1AB"/>
        </a:buClr>
        <a:buSzPct val="85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096645" indent="-228600" algn="l" rtl="0" fontAlgn="base">
        <a:spcBef>
          <a:spcPts val="365"/>
        </a:spcBef>
        <a:spcAft>
          <a:spcPct val="0"/>
        </a:spcAft>
        <a:buClr>
          <a:srgbClr val="A28E6A"/>
        </a:buClr>
        <a:buSzPct val="80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228600" algn="l" rtl="0" fontAlgn="base">
        <a:spcBef>
          <a:spcPts val="365"/>
        </a:spcBef>
        <a:spcAft>
          <a:spcPct val="0"/>
        </a:spcAft>
        <a:buClr>
          <a:srgbClr val="A28E6A"/>
        </a:buClr>
        <a:buChar char="o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645920" indent="-228600" algn="l" rtl="0" eaLnBrk="1" latinLnBrk="0" hangingPunct="1">
        <a:spcBef>
          <a:spcPts val="370"/>
        </a:spcBef>
        <a:buClr>
          <a:schemeClr val="accent3"/>
        </a:buClr>
        <a:buChar char="•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228600" algn="l" rtl="0" eaLnBrk="1" latinLnBrk="0" hangingPunct="1">
        <a:spcBef>
          <a:spcPts val="370"/>
        </a:spcBef>
        <a:buClr>
          <a:schemeClr val="accent2"/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228600" algn="l" rtl="0" eaLnBrk="1" latinLnBrk="0" hangingPunct="1">
        <a:spcBef>
          <a:spcPts val="370"/>
        </a:spcBef>
        <a:buClr>
          <a:schemeClr val="accent1">
            <a:tint val="60000"/>
          </a:schemeClr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228600" algn="l" rtl="0" eaLnBrk="1" latinLnBrk="0" hangingPunct="1">
        <a:spcBef>
          <a:spcPts val="370"/>
        </a:spcBef>
        <a:buClr>
          <a:schemeClr val="accent2">
            <a:tint val="60000"/>
          </a:schemeClr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259051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0" r:id="rId1"/>
    <p:sldLayoutId id="2147483941" r:id="rId2"/>
    <p:sldLayoutId id="2147483942" r:id="rId3"/>
    <p:sldLayoutId id="2147483943" r:id="rId4"/>
    <p:sldLayoutId id="2147483944" r:id="rId5"/>
    <p:sldLayoutId id="2147483945" r:id="rId6"/>
    <p:sldLayoutId id="2147483946" r:id="rId7"/>
    <p:sldLayoutId id="2147483947" r:id="rId8"/>
    <p:sldLayoutId id="2147483948" r:id="rId9"/>
    <p:sldLayoutId id="2147483949" r:id="rId10"/>
    <p:sldLayoutId id="2147483950" r:id="rId11"/>
    <p:sldLayoutId id="2147483951" r:id="rId12"/>
    <p:sldLayoutId id="2147483952" r:id="rId13"/>
    <p:sldLayoutId id="2147483953" r:id="rId14"/>
    <p:sldLayoutId id="2147483954" r:id="rId15"/>
    <p:sldLayoutId id="2147483955" r:id="rId16"/>
    <p:sldLayoutId id="2147483956" r:id="rId17"/>
    <p:sldLayoutId id="2147483957" r:id="rId18"/>
    <p:sldLayoutId id="2147483958" r:id="rId19"/>
    <p:sldLayoutId id="2147483959" r:id="rId20"/>
    <p:sldLayoutId id="2147483960" r:id="rId21"/>
    <p:sldLayoutId id="2147483961" r:id="rId22"/>
    <p:sldLayoutId id="2147483962" r:id="rId2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980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4" r:id="rId1"/>
    <p:sldLayoutId id="2147483965" r:id="rId2"/>
    <p:sldLayoutId id="2147483966" r:id="rId3"/>
    <p:sldLayoutId id="2147483967" r:id="rId4"/>
    <p:sldLayoutId id="2147483968" r:id="rId5"/>
    <p:sldLayoutId id="2147483969" r:id="rId6"/>
    <p:sldLayoutId id="2147483970" r:id="rId7"/>
    <p:sldLayoutId id="2147483971" r:id="rId8"/>
    <p:sldLayoutId id="2147483972" r:id="rId9"/>
    <p:sldLayoutId id="2147483973" r:id="rId10"/>
    <p:sldLayoutId id="2147483974" r:id="rId11"/>
    <p:sldLayoutId id="2147483975" r:id="rId12"/>
    <p:sldLayoutId id="2147483976" r:id="rId13"/>
    <p:sldLayoutId id="2147483977" r:id="rId14"/>
    <p:sldLayoutId id="2147483978" r:id="rId15"/>
    <p:sldLayoutId id="2147483979" r:id="rId16"/>
    <p:sldLayoutId id="2147483980" r:id="rId17"/>
    <p:sldLayoutId id="2147483981" r:id="rId18"/>
    <p:sldLayoutId id="2147483982" r:id="rId19"/>
    <p:sldLayoutId id="2147483983" r:id="rId20"/>
    <p:sldLayoutId id="2147483984" r:id="rId21"/>
    <p:sldLayoutId id="2147483985" r:id="rId22"/>
    <p:sldLayoutId id="2147483986" r:id="rId2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854349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8" r:id="rId1"/>
    <p:sldLayoutId id="2147483989" r:id="rId2"/>
    <p:sldLayoutId id="2147483990" r:id="rId3"/>
    <p:sldLayoutId id="2147483991" r:id="rId4"/>
    <p:sldLayoutId id="2147483992" r:id="rId5"/>
    <p:sldLayoutId id="2147483993" r:id="rId6"/>
    <p:sldLayoutId id="2147483994" r:id="rId7"/>
    <p:sldLayoutId id="2147483995" r:id="rId8"/>
    <p:sldLayoutId id="2147483996" r:id="rId9"/>
    <p:sldLayoutId id="2147483997" r:id="rId10"/>
    <p:sldLayoutId id="2147483998" r:id="rId11"/>
    <p:sldLayoutId id="2147483999" r:id="rId12"/>
    <p:sldLayoutId id="2147484000" r:id="rId13"/>
    <p:sldLayoutId id="2147484001" r:id="rId14"/>
    <p:sldLayoutId id="2147484002" r:id="rId15"/>
    <p:sldLayoutId id="2147484003" r:id="rId16"/>
    <p:sldLayoutId id="2147484004" r:id="rId17"/>
    <p:sldLayoutId id="2147484005" r:id="rId18"/>
    <p:sldLayoutId id="2147484006" r:id="rId19"/>
    <p:sldLayoutId id="2147484007" r:id="rId20"/>
    <p:sldLayoutId id="2147484008" r:id="rId21"/>
    <p:sldLayoutId id="2147484009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gif"/><Relationship Id="rId3" Type="http://schemas.openxmlformats.org/officeDocument/2006/relationships/slideLayout" Target="../slideLayouts/slideLayout37.xml"/><Relationship Id="rId7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hyperlink" Target="http://www.animaatjes.nl/plaatjes/nieuwjaar/3/nieuwjaar37.gif" TargetMode="External"/><Relationship Id="rId5" Type="http://schemas.openxmlformats.org/officeDocument/2006/relationships/image" Target="../media/image16.gif"/><Relationship Id="rId4" Type="http://schemas.openxmlformats.org/officeDocument/2006/relationships/image" Target="../media/image15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36.xml"/><Relationship Id="rId1" Type="http://schemas.openxmlformats.org/officeDocument/2006/relationships/tags" Target="../tags/tag2.xml"/><Relationship Id="rId5" Type="http://schemas.openxmlformats.org/officeDocument/2006/relationships/image" Target="../media/image26.png"/><Relationship Id="rId4" Type="http://schemas.openxmlformats.org/officeDocument/2006/relationships/image" Target="../media/image22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3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34.png"/><Relationship Id="rId11" Type="http://schemas.openxmlformats.org/officeDocument/2006/relationships/image" Target="../media/image39.png"/><Relationship Id="rId5" Type="http://schemas.openxmlformats.org/officeDocument/2006/relationships/image" Target="../media/image33.png"/><Relationship Id="rId10" Type="http://schemas.openxmlformats.org/officeDocument/2006/relationships/image" Target="../media/image38.png"/><Relationship Id="rId4" Type="http://schemas.openxmlformats.org/officeDocument/2006/relationships/image" Target="../media/image32.png"/><Relationship Id="rId9" Type="http://schemas.openxmlformats.org/officeDocument/2006/relationships/image" Target="../media/image3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3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slideLayout" Target="../slideLayouts/slideLayout80.xml"/><Relationship Id="rId1" Type="http://schemas.openxmlformats.org/officeDocument/2006/relationships/tags" Target="../tags/tag3.xml"/><Relationship Id="rId4" Type="http://schemas.microsoft.com/office/2007/relationships/hdphoto" Target="../media/hdphoto2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slideLayout" Target="../slideLayouts/slideLayout42.xml"/><Relationship Id="rId1" Type="http://schemas.openxmlformats.org/officeDocument/2006/relationships/tags" Target="../tags/tag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8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video" Target="../media/media3.mp4"/><Relationship Id="rId7" Type="http://schemas.openxmlformats.org/officeDocument/2006/relationships/image" Target="../media/image46.png"/><Relationship Id="rId2" Type="http://schemas.microsoft.com/office/2007/relationships/media" Target="../media/media3.mp4"/><Relationship Id="rId1" Type="http://schemas.openxmlformats.org/officeDocument/2006/relationships/tags" Target="../tags/tag4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slideLayout" Target="../slideLayouts/slideLayout8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8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3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4.xml"/><Relationship Id="rId1" Type="http://schemas.openxmlformats.org/officeDocument/2006/relationships/tags" Target="../tags/tag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0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3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12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0.GIF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GIF"/><Relationship Id="rId3" Type="http://schemas.openxmlformats.org/officeDocument/2006/relationships/slideLayout" Target="../slideLayouts/slideLayout154.xml"/><Relationship Id="rId7" Type="http://schemas.openxmlformats.org/officeDocument/2006/relationships/image" Target="../media/image49.GIF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6" Type="http://schemas.openxmlformats.org/officeDocument/2006/relationships/image" Target="../media/image53.GIF"/><Relationship Id="rId5" Type="http://schemas.openxmlformats.org/officeDocument/2006/relationships/audio" Target="../media/audio4.wav"/><Relationship Id="rId4" Type="http://schemas.openxmlformats.org/officeDocument/2006/relationships/audio" Target="../media/audio3.wav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4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GIF"/><Relationship Id="rId3" Type="http://schemas.openxmlformats.org/officeDocument/2006/relationships/slideLayout" Target="../slideLayouts/slideLayout154.xml"/><Relationship Id="rId7" Type="http://schemas.openxmlformats.org/officeDocument/2006/relationships/image" Target="../media/image49.GIF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6" Type="http://schemas.openxmlformats.org/officeDocument/2006/relationships/image" Target="../media/image53.GIF"/><Relationship Id="rId5" Type="http://schemas.openxmlformats.org/officeDocument/2006/relationships/audio" Target="../media/audio3.wav"/><Relationship Id="rId4" Type="http://schemas.openxmlformats.org/officeDocument/2006/relationships/audio" Target="../media/audio4.wav"/><Relationship Id="rId9" Type="http://schemas.openxmlformats.org/officeDocument/2006/relationships/image" Target="../media/image54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GIF"/><Relationship Id="rId3" Type="http://schemas.openxmlformats.org/officeDocument/2006/relationships/slideLayout" Target="../slideLayouts/slideLayout154.xml"/><Relationship Id="rId7" Type="http://schemas.openxmlformats.org/officeDocument/2006/relationships/image" Target="../media/image49.GIF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6" Type="http://schemas.openxmlformats.org/officeDocument/2006/relationships/image" Target="../media/image53.GIF"/><Relationship Id="rId5" Type="http://schemas.openxmlformats.org/officeDocument/2006/relationships/audio" Target="../media/audio4.wav"/><Relationship Id="rId4" Type="http://schemas.openxmlformats.org/officeDocument/2006/relationships/audio" Target="../media/audio3.wav"/><Relationship Id="rId9" Type="http://schemas.openxmlformats.org/officeDocument/2006/relationships/image" Target="../media/image54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3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7" Type="http://schemas.openxmlformats.org/officeDocument/2006/relationships/image" Target="../media/image59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5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3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5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5" Type="http://schemas.openxmlformats.org/officeDocument/2006/relationships/audio" Target="../media/audio1.wav"/><Relationship Id="rId4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596" y="0"/>
            <a:ext cx="12219079" cy="6858000"/>
          </a:xfrm>
          <a:prstGeom prst="rect">
            <a:avLst/>
          </a:prstGeom>
        </p:spPr>
      </p:pic>
      <p:sp>
        <p:nvSpPr>
          <p:cNvPr id="2054" name="Text Box 18"/>
          <p:cNvSpPr txBox="1">
            <a:spLocks noChangeArrowheads="1"/>
          </p:cNvSpPr>
          <p:nvPr/>
        </p:nvSpPr>
        <p:spPr bwMode="auto">
          <a:xfrm>
            <a:off x="4165731" y="4219513"/>
            <a:ext cx="3592670" cy="4780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+mn-cs"/>
              </a:rPr>
              <a:t>Giáo</a:t>
            </a: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+mn-cs"/>
              </a:rPr>
              <a:t> </a:t>
            </a:r>
            <a:r>
              <a:rPr kumimoji="0" lang="en-US" altLang="en-US" sz="24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+mn-cs"/>
              </a:rPr>
              <a:t>viên</a:t>
            </a:r>
            <a:r>
              <a:rPr kumimoji="0" lang="en-US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+mn-cs"/>
              </a:rPr>
              <a:t>:</a:t>
            </a:r>
            <a:r>
              <a:rPr kumimoji="0" lang="vi-V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+mn-cs"/>
              </a:rPr>
              <a:t> </a:t>
            </a:r>
            <a:r>
              <a:rPr kumimoji="0" lang="en-US" altLang="en-US" sz="2400" b="1" i="1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+mn-cs"/>
              </a:rPr>
              <a:t>Vũ Thùy Dung</a:t>
            </a:r>
            <a:endParaRPr kumimoji="0" lang="en-US" altLang="en-US" sz="24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cs typeface="+mn-cs"/>
            </a:endParaRPr>
          </a:p>
        </p:txBody>
      </p:sp>
      <p:pic>
        <p:nvPicPr>
          <p:cNvPr id="15" name="Picture 14" descr="D:\TOAN\Hinh anh\hinh dong\pháo hoa\pháo hoa\khodohoa.com (19).gi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554959" y="69548"/>
            <a:ext cx="2470725" cy="203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40" descr="nieuwjaar37.gif">
            <a:hlinkClick r:id="rId6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1530585" y="5293150"/>
            <a:ext cx="2034113" cy="151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40" descr="nieuwjaar37.gif">
            <a:hlinkClick r:id="rId6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-26044" y="4286079"/>
            <a:ext cx="2034114" cy="16182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40" descr="nieuwjaar37.gif">
            <a:hlinkClick r:id="rId6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7223885" y="5171618"/>
            <a:ext cx="2034113" cy="151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40" descr="nieuwjaar37.gif">
            <a:hlinkClick r:id="rId6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3792769" y="5346653"/>
            <a:ext cx="2034113" cy="151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40" descr="nieuwjaar37.gif">
            <a:hlinkClick r:id="rId6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9375630" y="4665115"/>
            <a:ext cx="2041958" cy="1517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Bụi Phấn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054953" y="6184619"/>
            <a:ext cx="609600" cy="609600"/>
          </a:xfrm>
          <a:prstGeom prst="rect">
            <a:avLst/>
          </a:prstGeom>
        </p:spPr>
      </p:pic>
      <p:sp>
        <p:nvSpPr>
          <p:cNvPr id="2" name="AutoShape 2" descr="Tổng hợp những lời chúc 20/11 hay nhất dành cho đồng nghiệp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Print"/>
              <a:cs typeface="+mn-cs"/>
            </a:endParaRPr>
          </a:p>
        </p:txBody>
      </p:sp>
      <p:sp>
        <p:nvSpPr>
          <p:cNvPr id="20" name="Text Box 8"/>
          <p:cNvSpPr txBox="1">
            <a:spLocks noChangeArrowheads="1"/>
          </p:cNvSpPr>
          <p:nvPr/>
        </p:nvSpPr>
        <p:spPr bwMode="auto">
          <a:xfrm>
            <a:off x="410589" y="822831"/>
            <a:ext cx="11288728" cy="57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26" tIns="34263" rIns="68526" bIns="34263">
            <a:spAutoFit/>
          </a:bodyPr>
          <a:lstStyle>
            <a:lvl1pPr defTabSz="917575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17575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17575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17575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17575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175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175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175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175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7575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CHÀO MỪNG CÁC THẦY CÔ VỀ DỰ GIỜ</a:t>
            </a:r>
          </a:p>
        </p:txBody>
      </p:sp>
      <p:sp>
        <p:nvSpPr>
          <p:cNvPr id="24" name="Text Box 149"/>
          <p:cNvSpPr txBox="1">
            <a:spLocks noChangeArrowheads="1"/>
          </p:cNvSpPr>
          <p:nvPr/>
        </p:nvSpPr>
        <p:spPr bwMode="auto">
          <a:xfrm>
            <a:off x="4626945" y="4831485"/>
            <a:ext cx="263110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 1 ô ly" pitchFamily="34" charset="0"/>
                <a:ea typeface="+mn-ea"/>
                <a:cs typeface="+mn-cs"/>
              </a:rPr>
              <a:t>Ngày</a:t>
            </a:r>
            <a:r>
              <a:rPr kumimoji="0" lang="en-US" sz="24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 1 ô ly" pitchFamily="34" charset="0"/>
                <a:ea typeface="+mn-ea"/>
                <a:cs typeface="+mn-cs"/>
              </a:rPr>
              <a:t> </a:t>
            </a:r>
            <a:r>
              <a:rPr lang="en-US" sz="2400" b="1" i="1" smtClean="0">
                <a:solidFill>
                  <a:srgbClr val="FF0000"/>
                </a:solidFill>
                <a:latin typeface="HP001 5 hàng 1 ô ly" pitchFamily="34" charset="0"/>
              </a:rPr>
              <a:t>21</a:t>
            </a:r>
            <a:r>
              <a:rPr kumimoji="0" lang="en-US" sz="2400" b="1" i="1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 1 ô ly" pitchFamily="34" charset="0"/>
                <a:ea typeface="+mn-ea"/>
                <a:cs typeface="+mn-cs"/>
              </a:rPr>
              <a:t>/10/2024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 1 ô ly" pitchFamily="34" charset="0"/>
              <a:ea typeface="+mn-ea"/>
              <a:cs typeface="+mn-cs"/>
            </a:endParaRPr>
          </a:p>
        </p:txBody>
      </p:sp>
      <p:sp>
        <p:nvSpPr>
          <p:cNvPr id="27" name="Text Box 8">
            <a:extLst>
              <a:ext uri="{FF2B5EF4-FFF2-40B4-BE49-F238E27FC236}">
                <a16:creationId xmlns:a16="http://schemas.microsoft.com/office/drawing/2014/main" id="{4D34CF34-420B-4436-9FEA-361E4F0B4A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0029" y="1676400"/>
            <a:ext cx="8288371" cy="1338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26" tIns="34263" rIns="68526" bIns="34263">
            <a:spAutoFit/>
          </a:bodyPr>
          <a:lstStyle>
            <a:lvl1pPr defTabSz="917575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17575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17575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17575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17575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175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175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175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175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7575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MÔN</a:t>
            </a:r>
            <a:r>
              <a:rPr kumimoji="0" lang="en-US" sz="33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r>
              <a:rPr kumimoji="0" lang="en-US" sz="33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TOÁN</a:t>
            </a:r>
            <a:endParaRPr kumimoji="0" lang="en-US" sz="33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7575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1" i="0" u="none" strike="noStrike" kern="120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Lớp</a:t>
            </a:r>
            <a:r>
              <a:rPr kumimoji="0" lang="en-US" sz="3300" b="1" i="0" u="none" strike="noStrike" kern="1200" cap="none" spc="0" normalizeH="0" baseline="0" noProof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r>
              <a:rPr lang="en-US" sz="3300" b="1">
                <a:solidFill>
                  <a:srgbClr val="FF0066"/>
                </a:solidFill>
                <a:latin typeface="Times New Roman" pitchFamily="18" charset="0"/>
              </a:rPr>
              <a:t>2</a:t>
            </a:r>
            <a:r>
              <a:rPr kumimoji="0" lang="en-US" sz="3300" b="1" i="0" u="none" strike="noStrike" kern="1200" cap="none" spc="0" normalizeH="0" baseline="0" noProof="0" smtClean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endParaRPr kumimoji="0" lang="en-US" sz="3300" b="1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7" name="Picture 14" descr="0830js5b15daddi012pz8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96" y="1399858"/>
            <a:ext cx="1143000" cy="2626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4" descr="0830js5b15daddi012pz8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46118" y="1817370"/>
            <a:ext cx="1143000" cy="293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61704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4989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2722" y="-297"/>
            <a:ext cx="12217443" cy="6858594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5486400" y="125730"/>
            <a:ext cx="6288615" cy="5765375"/>
            <a:chOff x="6778110" y="2142765"/>
            <a:chExt cx="4682370" cy="4056719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78110" y="2142765"/>
              <a:ext cx="4682370" cy="4056719"/>
            </a:xfrm>
            <a:prstGeom prst="rect">
              <a:avLst/>
            </a:prstGeom>
          </p:spPr>
        </p:pic>
        <p:sp>
          <p:nvSpPr>
            <p:cNvPr id="9" name="Title 1"/>
            <p:cNvSpPr txBox="1">
              <a:spLocks/>
            </p:cNvSpPr>
            <p:nvPr/>
          </p:nvSpPr>
          <p:spPr bwMode="auto">
            <a:xfrm>
              <a:off x="8085974" y="3582187"/>
              <a:ext cx="1845368" cy="952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685" tIns="60843" rIns="121685" bIns="60843" anchor="ctr">
              <a:normAutofit/>
            </a:bodyPr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1"/>
                  </a:solidFill>
                  <a:latin typeface="Calibri" pitchFamily="34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1"/>
                  </a:solidFill>
                  <a:latin typeface="Calibri" pitchFamily="34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1"/>
                  </a:solidFill>
                  <a:latin typeface="Calibri" pitchFamily="34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1"/>
                  </a:solidFill>
                  <a:latin typeface="Calibri" pitchFamily="34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1"/>
                  </a:solidFill>
                  <a:latin typeface="Calibri" pitchFamily="34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1"/>
                  </a:solidFill>
                  <a:latin typeface="Calibri" pitchFamily="34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1"/>
                  </a:solidFill>
                  <a:latin typeface="Calibri" pitchFamily="34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ctr" defTabSz="121914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>
                    <a:reflection blurRad="6350" stA="55000" endA="300" endPos="45500" dir="5400000" sy="-100000" algn="bl" rotWithShape="0"/>
                  </a:effectLst>
                  <a:uLnTx/>
                  <a:uFillTx/>
                  <a:latin typeface="Times New Roman" pitchFamily="18" charset="0"/>
                  <a:cs typeface="Times New Roman" pitchFamily="18" charset="0"/>
                </a:rPr>
                <a:t>SGK/50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itchFamily="18" charset="0"/>
                <a:cs typeface="Times New Roman" pitchFamily="18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651547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8541" y="1027906"/>
            <a:ext cx="9554918" cy="3726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3444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19911" y="1337310"/>
            <a:ext cx="8354619" cy="55206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4751" y="135795"/>
            <a:ext cx="12067249" cy="1315815"/>
          </a:xfrm>
          <a:prstGeom prst="rect">
            <a:avLst/>
          </a:prstGeom>
        </p:spPr>
      </p:pic>
      <p:cxnSp>
        <p:nvCxnSpPr>
          <p:cNvPr id="5" name="Straight Connector 4"/>
          <p:cNvCxnSpPr/>
          <p:nvPr/>
        </p:nvCxnSpPr>
        <p:spPr>
          <a:xfrm flipV="1">
            <a:off x="365760" y="777240"/>
            <a:ext cx="11612880" cy="1143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331470" y="1394460"/>
            <a:ext cx="259461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3566160" y="1394460"/>
            <a:ext cx="587502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11864340" y="654939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mtClean="0"/>
              <a:t>1</a:t>
            </a:r>
            <a:endParaRPr lang="en-US"/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69141" y="4097655"/>
            <a:ext cx="2196885" cy="2280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71936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1765562" y="44826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mtClean="0"/>
              <a:t>2</a:t>
            </a:r>
            <a:endParaRPr lang="en-US"/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101505"/>
            <a:ext cx="12067249" cy="1398651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68220" y="1556835"/>
            <a:ext cx="5076097" cy="1227662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03398" y="2601807"/>
            <a:ext cx="5074542" cy="1135285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03399" y="3618378"/>
            <a:ext cx="5188462" cy="1869216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42987" y="2251710"/>
            <a:ext cx="3032609" cy="3235884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43058" y="5427777"/>
            <a:ext cx="8348829" cy="1328100"/>
          </a:xfrm>
          <a:prstGeom prst="rect">
            <a:avLst/>
          </a:prstGeom>
        </p:spPr>
      </p:pic>
      <p:cxnSp>
        <p:nvCxnSpPr>
          <p:cNvPr id="4" name="Straight Connector 3"/>
          <p:cNvCxnSpPr/>
          <p:nvPr/>
        </p:nvCxnSpPr>
        <p:spPr>
          <a:xfrm>
            <a:off x="377190" y="754380"/>
            <a:ext cx="352044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4385692" y="735330"/>
            <a:ext cx="7379870" cy="1905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208980" y="1417320"/>
            <a:ext cx="2728530" cy="282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3497580" y="1420146"/>
            <a:ext cx="5891437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8477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1765562" y="44826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mtClean="0"/>
              <a:t>2</a:t>
            </a:r>
            <a:endParaRPr lang="en-US"/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101506"/>
            <a:ext cx="12067249" cy="1194622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0" y="1561118"/>
            <a:ext cx="5863591" cy="3868132"/>
            <a:chOff x="-1" y="1399554"/>
            <a:chExt cx="6290909" cy="3696876"/>
          </a:xfrm>
        </p:grpSpPr>
        <p:pic>
          <p:nvPicPr>
            <p:cNvPr id="73" name="Picture 7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1399554"/>
              <a:ext cx="4064198" cy="887063"/>
            </a:xfrm>
            <a:prstGeom prst="rect">
              <a:avLst/>
            </a:prstGeom>
          </p:spPr>
        </p:pic>
        <p:pic>
          <p:nvPicPr>
            <p:cNvPr id="74" name="Picture 7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3361" y="2333005"/>
              <a:ext cx="3620666" cy="660772"/>
            </a:xfrm>
            <a:prstGeom prst="rect">
              <a:avLst/>
            </a:prstGeom>
          </p:spPr>
        </p:pic>
        <p:pic>
          <p:nvPicPr>
            <p:cNvPr id="75" name="Picture 7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00011" y="3129538"/>
              <a:ext cx="3874113" cy="1167665"/>
            </a:xfrm>
            <a:prstGeom prst="rect">
              <a:avLst/>
            </a:prstGeom>
          </p:spPr>
        </p:pic>
        <p:pic>
          <p:nvPicPr>
            <p:cNvPr id="76" name="Picture 7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64198" y="2429333"/>
              <a:ext cx="2226710" cy="1737920"/>
            </a:xfrm>
            <a:prstGeom prst="rect">
              <a:avLst/>
            </a:prstGeom>
          </p:spPr>
        </p:pic>
        <p:pic>
          <p:nvPicPr>
            <p:cNvPr id="77" name="Picture 7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-1" y="4297203"/>
              <a:ext cx="6290905" cy="799227"/>
            </a:xfrm>
            <a:prstGeom prst="rect">
              <a:avLst/>
            </a:prstGeom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23939" y="2680400"/>
            <a:ext cx="5667375" cy="6477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23939" y="3328100"/>
            <a:ext cx="5829300" cy="55245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547751" y="3876004"/>
            <a:ext cx="5619750" cy="58102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552398" y="4457029"/>
            <a:ext cx="5600700" cy="514350"/>
          </a:xfrm>
          <a:prstGeom prst="rect">
            <a:avLst/>
          </a:prstGeom>
        </p:spPr>
      </p:pic>
      <p:cxnSp>
        <p:nvCxnSpPr>
          <p:cNvPr id="14" name="Straight Connector 13"/>
          <p:cNvCxnSpPr/>
          <p:nvPr/>
        </p:nvCxnSpPr>
        <p:spPr>
          <a:xfrm>
            <a:off x="3440430" y="1238978"/>
            <a:ext cx="5891437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46481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079" y="0"/>
            <a:ext cx="12219079" cy="68580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7644" y="3623311"/>
            <a:ext cx="3233452" cy="3116580"/>
          </a:xfrm>
          <a:prstGeom prst="rect">
            <a:avLst/>
          </a:prstGeom>
        </p:spPr>
      </p:pic>
      <p:sp>
        <p:nvSpPr>
          <p:cNvPr id="7" name="Cloud Callout 6"/>
          <p:cNvSpPr/>
          <p:nvPr/>
        </p:nvSpPr>
        <p:spPr>
          <a:xfrm>
            <a:off x="2375534" y="902018"/>
            <a:ext cx="9523095" cy="3235642"/>
          </a:xfrm>
          <a:prstGeom prst="cloudCallout">
            <a:avLst>
              <a:gd name="adj1" fmla="val -47873"/>
              <a:gd name="adj2" fmla="val 43798"/>
            </a:avLst>
          </a:prstGeom>
          <a:noFill/>
          <a:ln w="28575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en-US" sz="3200" smtClean="0">
                <a:solidFill>
                  <a:srgbClr val="0000FF"/>
                </a:solidFill>
                <a:latin typeface="Time new roman"/>
              </a:rPr>
              <a:t>Để giải bài toán về nhiều hơn một số đơn vị, em cần thực hiện qua mấy bước? </a:t>
            </a:r>
          </a:p>
          <a:p>
            <a:pPr algn="ctr"/>
            <a:r>
              <a:rPr lang="en-US" sz="3200" smtClean="0">
                <a:solidFill>
                  <a:srgbClr val="FF6600"/>
                </a:solidFill>
                <a:latin typeface="Time new roman"/>
              </a:rPr>
              <a:t>Đó là những bước nào?</a:t>
            </a:r>
            <a:endParaRPr lang="en-US" sz="3200">
              <a:solidFill>
                <a:srgbClr val="FF6600"/>
              </a:solidFill>
              <a:latin typeface="Time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268852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471" y="0"/>
            <a:ext cx="12219079" cy="68580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215105" y="947276"/>
            <a:ext cx="57887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Các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bước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giải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bài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toán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: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43460" y="1956325"/>
            <a:ext cx="662655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Bước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1: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Tìm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hiểu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bài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toán</a:t>
            </a:r>
            <a:endParaRPr lang="en-US" sz="4400" b="1" dirty="0">
              <a:latin typeface="Times New Roman" pitchFamily="18" charset="0"/>
              <a:ea typeface="Tahoma" pitchFamily="34" charset="0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43460" y="2905886"/>
            <a:ext cx="711479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Bước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2: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Tóm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tắt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bài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toán</a:t>
            </a:r>
            <a:endParaRPr lang="en-US" sz="4400" b="1" dirty="0">
              <a:latin typeface="Times New Roman" pitchFamily="18" charset="0"/>
              <a:ea typeface="Tahoma" pitchFamily="34" charset="0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32335" y="3855447"/>
            <a:ext cx="664880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Bước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3: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Trình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bày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bài</a:t>
            </a:r>
            <a:r>
              <a:rPr lang="en-US" sz="4400" b="1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b="1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giải</a:t>
            </a:r>
            <a:endParaRPr lang="en-US" sz="4400" b="1" dirty="0">
              <a:latin typeface="Times New Roman" pitchFamily="18" charset="0"/>
              <a:ea typeface="Tahom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26805" y="4682861"/>
            <a:ext cx="886306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(</a:t>
            </a:r>
            <a:r>
              <a:rPr lang="en-US" sz="4400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Viết</a:t>
            </a:r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câu</a:t>
            </a:r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lời</a:t>
            </a:r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giải</a:t>
            </a:r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– </a:t>
            </a:r>
            <a:r>
              <a:rPr lang="en-US" sz="4400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phép</a:t>
            </a:r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tính</a:t>
            </a:r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– </a:t>
            </a:r>
            <a:r>
              <a:rPr lang="en-US" sz="4400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đáp</a:t>
            </a:r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 </a:t>
            </a:r>
            <a:r>
              <a:rPr lang="en-US" sz="4400" dirty="0" err="1">
                <a:latin typeface="Times New Roman" pitchFamily="18" charset="0"/>
                <a:ea typeface="Tahoma" pitchFamily="34" charset="0"/>
                <a:cs typeface="Times New Roman" pitchFamily="18" charset="0"/>
              </a:rPr>
              <a:t>số</a:t>
            </a:r>
            <a:r>
              <a:rPr lang="en-US" sz="4400" dirty="0">
                <a:latin typeface="Times New Roman" pitchFamily="18" charset="0"/>
                <a:ea typeface="Tahoma" pitchFamily="34" charset="0"/>
                <a:cs typeface="Times New Roman" pitchFamily="18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42569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6500"/>
                            </p:stCondLst>
                            <p:childTnLst>
                              <p:par>
                                <p:cTn id="21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Picture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AutoShape 17"/>
          <p:cNvSpPr>
            <a:spLocks noChangeArrowheads="1"/>
          </p:cNvSpPr>
          <p:nvPr/>
        </p:nvSpPr>
        <p:spPr bwMode="auto">
          <a:xfrm>
            <a:off x="55880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AutoShape 18"/>
          <p:cNvSpPr>
            <a:spLocks noChangeArrowheads="1"/>
          </p:cNvSpPr>
          <p:nvPr/>
        </p:nvSpPr>
        <p:spPr bwMode="auto">
          <a:xfrm>
            <a:off x="82296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AutoShape 20"/>
          <p:cNvSpPr>
            <a:spLocks noChangeArrowheads="1"/>
          </p:cNvSpPr>
          <p:nvPr/>
        </p:nvSpPr>
        <p:spPr bwMode="auto">
          <a:xfrm>
            <a:off x="108712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AutoShape 21"/>
          <p:cNvSpPr>
            <a:spLocks noChangeArrowheads="1"/>
          </p:cNvSpPr>
          <p:nvPr/>
        </p:nvSpPr>
        <p:spPr bwMode="auto">
          <a:xfrm>
            <a:off x="5080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AutoShape 22"/>
          <p:cNvSpPr>
            <a:spLocks noChangeArrowheads="1"/>
          </p:cNvSpPr>
          <p:nvPr/>
        </p:nvSpPr>
        <p:spPr bwMode="auto">
          <a:xfrm>
            <a:off x="31496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AutoShape 23"/>
          <p:cNvSpPr>
            <a:spLocks noChangeArrowheads="1"/>
          </p:cNvSpPr>
          <p:nvPr/>
        </p:nvSpPr>
        <p:spPr bwMode="auto">
          <a:xfrm>
            <a:off x="182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AutoShape 24"/>
          <p:cNvSpPr>
            <a:spLocks noChangeArrowheads="1"/>
          </p:cNvSpPr>
          <p:nvPr/>
        </p:nvSpPr>
        <p:spPr bwMode="auto">
          <a:xfrm>
            <a:off x="44704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AutoShape 25"/>
          <p:cNvSpPr>
            <a:spLocks noChangeArrowheads="1"/>
          </p:cNvSpPr>
          <p:nvPr/>
        </p:nvSpPr>
        <p:spPr bwMode="auto">
          <a:xfrm>
            <a:off x="944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AutoShape 26"/>
          <p:cNvSpPr>
            <a:spLocks noChangeArrowheads="1"/>
          </p:cNvSpPr>
          <p:nvPr/>
        </p:nvSpPr>
        <p:spPr bwMode="auto">
          <a:xfrm>
            <a:off x="690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2558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2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96465" y="1283938"/>
            <a:ext cx="7799070" cy="3166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614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72145440-903C-4400-A61F-982C8D93A263}"/>
              </a:ext>
            </a:extLst>
          </p:cNvPr>
          <p:cNvSpPr/>
          <p:nvPr/>
        </p:nvSpPr>
        <p:spPr>
          <a:xfrm>
            <a:off x="431669" y="1174981"/>
            <a:ext cx="523220" cy="52322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A2B12614-AE3C-4129-AB82-995BC6B9AA3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CFE"/>
              </a:clrFrom>
              <a:clrTo>
                <a:srgbClr val="FFFC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2807"/>
          <a:stretch/>
        </p:blipFill>
        <p:spPr>
          <a:xfrm>
            <a:off x="2388870" y="2284762"/>
            <a:ext cx="8755380" cy="415267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18770792-AA92-4DF7-96D8-7EA56DD56FB4}"/>
              </a:ext>
            </a:extLst>
          </p:cNvPr>
          <p:cNvSpPr txBox="1"/>
          <p:nvPr/>
        </p:nvSpPr>
        <p:spPr>
          <a:xfrm>
            <a:off x="954889" y="1309832"/>
            <a:ext cx="10406531" cy="17173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lớp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học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nam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nhiều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hơn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nam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2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.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Hỏi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lớp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học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nhiêu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?</a:t>
            </a:r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1154430" y="1828800"/>
            <a:ext cx="9989820" cy="1143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1143000" y="2364772"/>
            <a:ext cx="44577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6149340" y="2377440"/>
            <a:ext cx="499491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V="1">
            <a:off x="1143000" y="2914650"/>
            <a:ext cx="1097280" cy="1143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11361420" y="6068107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mtClean="0"/>
              <a:t>1</a:t>
            </a:r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54560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6-Point Star 5"/>
          <p:cNvSpPr/>
          <p:nvPr/>
        </p:nvSpPr>
        <p:spPr>
          <a:xfrm>
            <a:off x="2214703" y="1844824"/>
            <a:ext cx="7409690" cy="4241438"/>
          </a:xfrm>
          <a:prstGeom prst="star6">
            <a:avLst/>
          </a:prstGeom>
          <a:solidFill>
            <a:srgbClr val="33CC33"/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7" name="Subtitle 2"/>
          <p:cNvSpPr txBox="1">
            <a:spLocks/>
          </p:cNvSpPr>
          <p:nvPr/>
        </p:nvSpPr>
        <p:spPr>
          <a:xfrm>
            <a:off x="3516574" y="3323866"/>
            <a:ext cx="4708478" cy="109573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7200" b="1" spc="90">
                <a:solidFill>
                  <a:srgbClr val="FFFFFF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Khởi động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26360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471" y="0"/>
            <a:ext cx="1221907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303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72145440-903C-4400-A61F-982C8D93A263}"/>
              </a:ext>
            </a:extLst>
          </p:cNvPr>
          <p:cNvSpPr/>
          <p:nvPr/>
        </p:nvSpPr>
        <p:spPr>
          <a:xfrm>
            <a:off x="431669" y="1174981"/>
            <a:ext cx="523220" cy="52322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8770792-AA92-4DF7-96D8-7EA56DD56FB4}"/>
              </a:ext>
            </a:extLst>
          </p:cNvPr>
          <p:cNvSpPr txBox="1"/>
          <p:nvPr/>
        </p:nvSpPr>
        <p:spPr>
          <a:xfrm>
            <a:off x="954889" y="1328593"/>
            <a:ext cx="5937401" cy="2456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lớp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học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nam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nhiều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hơn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nam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2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.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Hỏi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lớp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học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nhiêu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?</a:t>
            </a:r>
          </a:p>
        </p:txBody>
      </p:sp>
      <p:pic>
        <p:nvPicPr>
          <p:cNvPr id="28" name="Media1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413087" y="-50542"/>
            <a:ext cx="2778913" cy="1748743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7520940" y="310732"/>
            <a:ext cx="1828478" cy="864249"/>
          </a:xfrm>
          <a:prstGeom prst="rect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PBT</a:t>
            </a:r>
            <a:endParaRPr lang="en-US" sz="3600" b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41325" y="3792789"/>
            <a:ext cx="6598184" cy="306521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52521" y="1411316"/>
            <a:ext cx="4902738" cy="23737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408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0">
                <p:cTn id="21" fill="hold" display="0">
                  <p:stCondLst>
                    <p:cond delay="indefinite"/>
                  </p:stCondLst>
                </p:cTn>
                <p:tgtEl>
                  <p:spTgt spid="28"/>
                </p:tgtEl>
              </p:cMediaNode>
            </p:video>
          </p:childTnLst>
        </p:cTn>
      </p:par>
    </p:tnLst>
    <p:bldLst>
      <p:bldP spid="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471" y="0"/>
            <a:ext cx="1221907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8955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Picture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AutoShape 17"/>
          <p:cNvSpPr>
            <a:spLocks noChangeArrowheads="1"/>
          </p:cNvSpPr>
          <p:nvPr/>
        </p:nvSpPr>
        <p:spPr bwMode="auto">
          <a:xfrm>
            <a:off x="55880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AutoShape 18"/>
          <p:cNvSpPr>
            <a:spLocks noChangeArrowheads="1"/>
          </p:cNvSpPr>
          <p:nvPr/>
        </p:nvSpPr>
        <p:spPr bwMode="auto">
          <a:xfrm>
            <a:off x="82296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AutoShape 20"/>
          <p:cNvSpPr>
            <a:spLocks noChangeArrowheads="1"/>
          </p:cNvSpPr>
          <p:nvPr/>
        </p:nvSpPr>
        <p:spPr bwMode="auto">
          <a:xfrm>
            <a:off x="108712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AutoShape 21"/>
          <p:cNvSpPr>
            <a:spLocks noChangeArrowheads="1"/>
          </p:cNvSpPr>
          <p:nvPr/>
        </p:nvSpPr>
        <p:spPr bwMode="auto">
          <a:xfrm>
            <a:off x="5080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AutoShape 22"/>
          <p:cNvSpPr>
            <a:spLocks noChangeArrowheads="1"/>
          </p:cNvSpPr>
          <p:nvPr/>
        </p:nvSpPr>
        <p:spPr bwMode="auto">
          <a:xfrm>
            <a:off x="31496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AutoShape 23"/>
          <p:cNvSpPr>
            <a:spLocks noChangeArrowheads="1"/>
          </p:cNvSpPr>
          <p:nvPr/>
        </p:nvSpPr>
        <p:spPr bwMode="auto">
          <a:xfrm>
            <a:off x="182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AutoShape 24"/>
          <p:cNvSpPr>
            <a:spLocks noChangeArrowheads="1"/>
          </p:cNvSpPr>
          <p:nvPr/>
        </p:nvSpPr>
        <p:spPr bwMode="auto">
          <a:xfrm>
            <a:off x="44704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AutoShape 25"/>
          <p:cNvSpPr>
            <a:spLocks noChangeArrowheads="1"/>
          </p:cNvSpPr>
          <p:nvPr/>
        </p:nvSpPr>
        <p:spPr bwMode="auto">
          <a:xfrm>
            <a:off x="944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AutoShape 26"/>
          <p:cNvSpPr>
            <a:spLocks noChangeArrowheads="1"/>
          </p:cNvSpPr>
          <p:nvPr/>
        </p:nvSpPr>
        <p:spPr bwMode="auto">
          <a:xfrm>
            <a:off x="690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6436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2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18770792-AA92-4DF7-96D8-7EA56DD56FB4}"/>
              </a:ext>
            </a:extLst>
          </p:cNvPr>
          <p:cNvSpPr txBox="1"/>
          <p:nvPr/>
        </p:nvSpPr>
        <p:spPr>
          <a:xfrm>
            <a:off x="1494123" y="931354"/>
            <a:ext cx="9466801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Trên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sân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có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14 con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gà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,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vịt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nhiều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hơn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gà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là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5 con.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Hỏi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trên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sân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có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bao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nhiêu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 con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vịt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 new roman"/>
              </a:rPr>
              <a:t>?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43B974B4-8456-47A4-978F-AEE45B4404EA}"/>
              </a:ext>
            </a:extLst>
          </p:cNvPr>
          <p:cNvSpPr/>
          <p:nvPr/>
        </p:nvSpPr>
        <p:spPr>
          <a:xfrm>
            <a:off x="709646" y="527240"/>
            <a:ext cx="523220" cy="52322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cxnSp>
        <p:nvCxnSpPr>
          <p:cNvPr id="3" name="Straight Connector 2"/>
          <p:cNvCxnSpPr/>
          <p:nvPr/>
        </p:nvCxnSpPr>
        <p:spPr>
          <a:xfrm flipV="1">
            <a:off x="1874520" y="1543050"/>
            <a:ext cx="8949690" cy="1143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 flipV="1">
            <a:off x="1657350" y="2166176"/>
            <a:ext cx="3017520" cy="16954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 flipV="1">
            <a:off x="6023610" y="2155263"/>
            <a:ext cx="4789170" cy="2286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1634490" y="2788920"/>
            <a:ext cx="1371600" cy="38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681643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sz="quarter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3547" y="1825625"/>
            <a:ext cx="9584906" cy="4351338"/>
          </a:xfr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471" y="0"/>
            <a:ext cx="1221907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6368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Picture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AutoShape 17"/>
          <p:cNvSpPr>
            <a:spLocks noChangeArrowheads="1"/>
          </p:cNvSpPr>
          <p:nvPr/>
        </p:nvSpPr>
        <p:spPr bwMode="auto">
          <a:xfrm>
            <a:off x="55880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AutoShape 18"/>
          <p:cNvSpPr>
            <a:spLocks noChangeArrowheads="1"/>
          </p:cNvSpPr>
          <p:nvPr/>
        </p:nvSpPr>
        <p:spPr bwMode="auto">
          <a:xfrm>
            <a:off x="82296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AutoShape 20"/>
          <p:cNvSpPr>
            <a:spLocks noChangeArrowheads="1"/>
          </p:cNvSpPr>
          <p:nvPr/>
        </p:nvSpPr>
        <p:spPr bwMode="auto">
          <a:xfrm>
            <a:off x="108712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AutoShape 21"/>
          <p:cNvSpPr>
            <a:spLocks noChangeArrowheads="1"/>
          </p:cNvSpPr>
          <p:nvPr/>
        </p:nvSpPr>
        <p:spPr bwMode="auto">
          <a:xfrm>
            <a:off x="5080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AutoShape 22"/>
          <p:cNvSpPr>
            <a:spLocks noChangeArrowheads="1"/>
          </p:cNvSpPr>
          <p:nvPr/>
        </p:nvSpPr>
        <p:spPr bwMode="auto">
          <a:xfrm>
            <a:off x="31496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AutoShape 23"/>
          <p:cNvSpPr>
            <a:spLocks noChangeArrowheads="1"/>
          </p:cNvSpPr>
          <p:nvPr/>
        </p:nvSpPr>
        <p:spPr bwMode="auto">
          <a:xfrm>
            <a:off x="182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AutoShape 24"/>
          <p:cNvSpPr>
            <a:spLocks noChangeArrowheads="1"/>
          </p:cNvSpPr>
          <p:nvPr/>
        </p:nvSpPr>
        <p:spPr bwMode="auto">
          <a:xfrm>
            <a:off x="44704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AutoShape 25"/>
          <p:cNvSpPr>
            <a:spLocks noChangeArrowheads="1"/>
          </p:cNvSpPr>
          <p:nvPr/>
        </p:nvSpPr>
        <p:spPr bwMode="auto">
          <a:xfrm>
            <a:off x="944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AutoShape 26"/>
          <p:cNvSpPr>
            <a:spLocks noChangeArrowheads="1"/>
          </p:cNvSpPr>
          <p:nvPr/>
        </p:nvSpPr>
        <p:spPr bwMode="auto">
          <a:xfrm>
            <a:off x="690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2783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2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4B0D85F-EB4D-49DC-8A7F-78F6AEDF6AF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974"/>
          <a:stretch>
            <a:fillRect/>
          </a:stretch>
        </p:blipFill>
        <p:spPr>
          <a:xfrm>
            <a:off x="1439917" y="0"/>
            <a:ext cx="882422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7563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812" y="-49532"/>
            <a:ext cx="2857500" cy="2857500"/>
          </a:xfrm>
          <a:prstGeom prst="rect">
            <a:avLst/>
          </a:prstGeom>
        </p:spPr>
      </p:pic>
      <p:sp>
        <p:nvSpPr>
          <p:cNvPr id="8" name="Hexagon 7"/>
          <p:cNvSpPr/>
          <p:nvPr/>
        </p:nvSpPr>
        <p:spPr>
          <a:xfrm>
            <a:off x="315850" y="1379218"/>
            <a:ext cx="2740154" cy="2362201"/>
          </a:xfrm>
          <a:prstGeom prst="hexagon">
            <a:avLst/>
          </a:prstGeom>
          <a:solidFill>
            <a:srgbClr val="FFCC6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>
                <a:ln w="6600">
                  <a:solidFill>
                    <a:srgbClr val="C0504D"/>
                  </a:solidFill>
                  <a:prstDash val="solid"/>
                </a:ln>
                <a:solidFill>
                  <a:srgbClr val="0000FF"/>
                </a:solidFill>
                <a:effectLst>
                  <a:outerShdw dist="38100" dir="2700000" algn="tl" rotWithShape="0">
                    <a:srgbClr val="C0504D"/>
                  </a:outerShdw>
                </a:effectLst>
                <a:uLnTx/>
                <a:uFillTx/>
                <a:latin typeface="Time new roman"/>
              </a:rPr>
              <a:t>Ong</a:t>
            </a: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 new roman"/>
            </a:endParaRPr>
          </a:p>
        </p:txBody>
      </p:sp>
      <p:sp>
        <p:nvSpPr>
          <p:cNvPr id="9" name="Hexagon 8"/>
          <p:cNvSpPr/>
          <p:nvPr/>
        </p:nvSpPr>
        <p:spPr>
          <a:xfrm>
            <a:off x="2471927" y="198118"/>
            <a:ext cx="2740154" cy="2362201"/>
          </a:xfrm>
          <a:prstGeom prst="hexagon">
            <a:avLst/>
          </a:prstGeom>
          <a:solidFill>
            <a:srgbClr val="FFCC6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>
                <a:ln w="6600">
                  <a:solidFill>
                    <a:srgbClr val="C0504D"/>
                  </a:solidFill>
                  <a:prstDash val="solid"/>
                </a:ln>
                <a:solidFill>
                  <a:srgbClr val="0000FF"/>
                </a:solidFill>
                <a:effectLst>
                  <a:outerShdw dist="38100" dir="2700000" algn="tl" rotWithShape="0">
                    <a:srgbClr val="C0504D"/>
                  </a:outerShdw>
                </a:effectLst>
                <a:uLnTx/>
                <a:uFillTx/>
                <a:latin typeface="Time new roman"/>
              </a:rPr>
              <a:t>non</a:t>
            </a: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 new roman"/>
            </a:endParaRPr>
          </a:p>
        </p:txBody>
      </p:sp>
      <p:sp>
        <p:nvSpPr>
          <p:cNvPr id="10" name="Hexagon 9"/>
          <p:cNvSpPr/>
          <p:nvPr/>
        </p:nvSpPr>
        <p:spPr>
          <a:xfrm>
            <a:off x="6784081" y="2560318"/>
            <a:ext cx="2740154" cy="2362201"/>
          </a:xfrm>
          <a:prstGeom prst="hexagon">
            <a:avLst/>
          </a:prstGeom>
          <a:solidFill>
            <a:srgbClr val="FFCC6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>
                <a:ln w="6600">
                  <a:solidFill>
                    <a:srgbClr val="C0504D"/>
                  </a:solidFill>
                  <a:prstDash val="solid"/>
                </a:ln>
                <a:solidFill>
                  <a:srgbClr val="0000FF"/>
                </a:solidFill>
                <a:effectLst>
                  <a:outerShdw dist="38100" dir="2700000" algn="tl" rotWithShape="0">
                    <a:srgbClr val="C0504D"/>
                  </a:outerShdw>
                </a:effectLst>
                <a:uLnTx/>
                <a:uFillTx/>
                <a:latin typeface="Time new roman"/>
              </a:rPr>
              <a:t>việc</a:t>
            </a:r>
          </a:p>
        </p:txBody>
      </p:sp>
      <p:sp>
        <p:nvSpPr>
          <p:cNvPr id="13" name="Hexagon 12"/>
          <p:cNvSpPr/>
          <p:nvPr/>
        </p:nvSpPr>
        <p:spPr>
          <a:xfrm>
            <a:off x="4628004" y="1379218"/>
            <a:ext cx="2740154" cy="2362201"/>
          </a:xfrm>
          <a:prstGeom prst="hexagon">
            <a:avLst/>
          </a:prstGeom>
          <a:solidFill>
            <a:srgbClr val="FFCC6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>
                <a:ln w="6600">
                  <a:solidFill>
                    <a:srgbClr val="C0504D"/>
                  </a:solidFill>
                  <a:prstDash val="solid"/>
                </a:ln>
                <a:solidFill>
                  <a:srgbClr val="0000FF"/>
                </a:solidFill>
                <a:effectLst>
                  <a:outerShdw dist="38100" dir="2700000" algn="tl" rotWithShape="0">
                    <a:srgbClr val="C0504D"/>
                  </a:outerShdw>
                </a:effectLst>
                <a:uLnTx/>
                <a:uFillTx/>
                <a:latin typeface="Time new roman"/>
              </a:rPr>
              <a:t>học</a:t>
            </a: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 new roman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8981" y="3997805"/>
            <a:ext cx="2524667" cy="232923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029435" y="4714875"/>
            <a:ext cx="2133600" cy="21431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49492" y="4204337"/>
            <a:ext cx="3934589" cy="26536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8755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udi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1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bldLvl="0" animBg="1"/>
      <p:bldP spid="9" grpId="0" bldLvl="0" animBg="1"/>
      <p:bldP spid="9" grpId="1" bldLvl="0" animBg="1"/>
      <p:bldP spid="10" grpId="0" bldLvl="0" animBg="1"/>
      <p:bldP spid="10" grpId="1" bldLvl="0" animBg="1"/>
      <p:bldP spid="13" grpId="0" bldLvl="0" animBg="1"/>
      <p:bldP spid="13" grpId="1" bldLvl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870" y="2812731"/>
            <a:ext cx="2934336" cy="293433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005" y="0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/>
          <p:cNvSpPr/>
          <p:nvPr/>
        </p:nvSpPr>
        <p:spPr>
          <a:xfrm>
            <a:off x="1986144" y="80603"/>
            <a:ext cx="8290114" cy="2041885"/>
          </a:xfrm>
          <a:prstGeom prst="wedgeRoundRectCallout">
            <a:avLst>
              <a:gd name="adj1" fmla="val 62125"/>
              <a:gd name="adj2" fmla="val 23368"/>
              <a:gd name="adj3" fmla="val 16667"/>
            </a:avLst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4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quả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cam,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quả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bưởi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nhiều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hơn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quả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cam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quả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Hỏi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bao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nhiêu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quả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bưởi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?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97" y="1603081"/>
            <a:ext cx="1600706" cy="1607820"/>
          </a:xfrm>
          <a:prstGeom prst="rect">
            <a:avLst/>
          </a:prstGeom>
        </p:spPr>
      </p:pic>
      <p:sp>
        <p:nvSpPr>
          <p:cNvPr id="19" name="Rectangle: Rounded Corners 18"/>
          <p:cNvSpPr/>
          <p:nvPr/>
        </p:nvSpPr>
        <p:spPr>
          <a:xfrm>
            <a:off x="394948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 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6 quả</a:t>
            </a:r>
            <a:r>
              <a:rPr kumimoji="0" lang="en-US" sz="2800" b="1" i="0" u="none" strike="noStrike" kern="1200" cap="none" spc="0" normalizeH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bưởi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7165" y="2812731"/>
            <a:ext cx="2934336" cy="2934336"/>
          </a:xfrm>
          <a:prstGeom prst="rect">
            <a:avLst/>
          </a:prstGeom>
        </p:spPr>
      </p:pic>
      <p:sp>
        <p:nvSpPr>
          <p:cNvPr id="21" name="Rectangle: Rounded Corners 20"/>
          <p:cNvSpPr/>
          <p:nvPr/>
        </p:nvSpPr>
        <p:spPr>
          <a:xfrm>
            <a:off x="3227243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quả </a:t>
            </a:r>
            <a:r>
              <a:rPr lang="en-US" sz="2800" b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bưởi</a:t>
            </a:r>
            <a:endParaRPr lang="en-US" sz="2800" b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460" y="2812731"/>
            <a:ext cx="2934336" cy="2934336"/>
          </a:xfrm>
          <a:prstGeom prst="rect">
            <a:avLst/>
          </a:prstGeom>
        </p:spPr>
      </p:pic>
      <p:sp>
        <p:nvSpPr>
          <p:cNvPr id="23" name="Rectangle: Rounded Corners 22"/>
          <p:cNvSpPr/>
          <p:nvPr/>
        </p:nvSpPr>
        <p:spPr>
          <a:xfrm>
            <a:off x="6059538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b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quả bưởi</a:t>
            </a:r>
            <a:endParaRPr lang="en-US" sz="2800" b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11755" y="2812731"/>
            <a:ext cx="2934336" cy="2934336"/>
          </a:xfrm>
          <a:prstGeom prst="rect">
            <a:avLst/>
          </a:prstGeom>
        </p:spPr>
      </p:pic>
      <p:sp>
        <p:nvSpPr>
          <p:cNvPr id="25" name="Rectangle: Rounded Corners 24"/>
          <p:cNvSpPr/>
          <p:nvPr/>
        </p:nvSpPr>
        <p:spPr>
          <a:xfrm>
            <a:off x="8891833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b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en-US" sz="2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 </a:t>
            </a:r>
            <a:r>
              <a:rPr lang="en-US" sz="2800" b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bưởi</a:t>
            </a:r>
            <a:endParaRPr lang="en-US" sz="2800" b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Đồng hồ đếm ngược 20s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1297" y="50965"/>
            <a:ext cx="1954847" cy="14665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6660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87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88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8" grpId="0" bldLvl="0" animBg="1"/>
      <p:bldP spid="19" grpId="0" bldLvl="0" animBg="1"/>
      <p:bldP spid="21" grpId="0" bldLvl="0" animBg="1"/>
      <p:bldP spid="23" grpId="0" bldLvl="0" animBg="1"/>
      <p:bldP spid="25" grpId="0" bldLvl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2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5AE77B"/>
              </a:clrFrom>
              <a:clrTo>
                <a:srgbClr val="5AE77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67783" y="-228600"/>
            <a:ext cx="13004801" cy="7315200"/>
          </a:xfrm>
          <a:prstGeom prst="rect">
            <a:avLst/>
          </a:pr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29790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4870" y="2812731"/>
            <a:ext cx="2934336" cy="293433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47529" y="0"/>
            <a:ext cx="2857500" cy="28575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1297" y="1603081"/>
            <a:ext cx="1600706" cy="1607820"/>
          </a:xfrm>
          <a:prstGeom prst="rect">
            <a:avLst/>
          </a:prstGeom>
        </p:spPr>
      </p:pic>
      <p:sp>
        <p:nvSpPr>
          <p:cNvPr id="19" name="Rectangle: Rounded Corners 18"/>
          <p:cNvSpPr/>
          <p:nvPr/>
        </p:nvSpPr>
        <p:spPr>
          <a:xfrm>
            <a:off x="394948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8 tờ</a:t>
            </a:r>
            <a:r>
              <a:rPr kumimoji="0" lang="en-US" sz="2800" b="1" i="0" u="none" strike="noStrike" kern="1200" cap="none" spc="0" normalizeH="0" noProof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giấy màu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47165" y="2812731"/>
            <a:ext cx="2934336" cy="2934336"/>
          </a:xfrm>
          <a:prstGeom prst="rect">
            <a:avLst/>
          </a:prstGeom>
        </p:spPr>
      </p:pic>
      <p:sp>
        <p:nvSpPr>
          <p:cNvPr id="21" name="Rectangle: Rounded Corners 20"/>
          <p:cNvSpPr/>
          <p:nvPr/>
        </p:nvSpPr>
        <p:spPr>
          <a:xfrm>
            <a:off x="3227243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defRPr/>
            </a:pPr>
            <a:r>
              <a:rPr lang="en-US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7 </a:t>
            </a:r>
            <a:r>
              <a:rPr lang="en-US" sz="28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tờ giấy màu</a:t>
            </a:r>
            <a:endParaRPr lang="en-US" sz="2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979460" y="2812731"/>
            <a:ext cx="2934336" cy="2934336"/>
          </a:xfrm>
          <a:prstGeom prst="rect">
            <a:avLst/>
          </a:prstGeom>
        </p:spPr>
      </p:pic>
      <p:sp>
        <p:nvSpPr>
          <p:cNvPr id="23" name="Rectangle: Rounded Corners 22"/>
          <p:cNvSpPr/>
          <p:nvPr/>
        </p:nvSpPr>
        <p:spPr>
          <a:xfrm>
            <a:off x="6059538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defRPr/>
            </a:pPr>
            <a:r>
              <a:rPr lang="en-US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6 </a:t>
            </a:r>
            <a:r>
              <a:rPr lang="en-US" sz="28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tờ giấy màu</a:t>
            </a:r>
            <a:endParaRPr lang="en-US" sz="2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11755" y="2812731"/>
            <a:ext cx="2934336" cy="2934336"/>
          </a:xfrm>
          <a:prstGeom prst="rect">
            <a:avLst/>
          </a:prstGeom>
        </p:spPr>
      </p:pic>
      <p:sp>
        <p:nvSpPr>
          <p:cNvPr id="25" name="Rectangle: Rounded Corners 24"/>
          <p:cNvSpPr/>
          <p:nvPr/>
        </p:nvSpPr>
        <p:spPr>
          <a:xfrm>
            <a:off x="8891833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defRPr/>
            </a:pPr>
            <a:r>
              <a:rPr lang="en-US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5 </a:t>
            </a:r>
            <a:r>
              <a:rPr lang="en-US" sz="28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tờ giấy màu</a:t>
            </a:r>
            <a:endParaRPr lang="en-US" sz="2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Speech Bubble: Rectangle with Corners Rounded 7"/>
          <p:cNvSpPr/>
          <p:nvPr/>
        </p:nvSpPr>
        <p:spPr>
          <a:xfrm>
            <a:off x="1986144" y="158035"/>
            <a:ext cx="7740786" cy="1889485"/>
          </a:xfrm>
          <a:prstGeom prst="wedgeRoundRectCallout">
            <a:avLst>
              <a:gd name="adj1" fmla="val 65631"/>
              <a:gd name="adj2" fmla="val 28217"/>
              <a:gd name="adj3" fmla="val 16667"/>
            </a:avLst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Mai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5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tờ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giấy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màu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My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nhiều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hơn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Mai 2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tờ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giấy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màu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Hỏi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My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bao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nhiêu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tờ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giấy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màu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?</a:t>
            </a:r>
          </a:p>
        </p:txBody>
      </p:sp>
      <p:pic>
        <p:nvPicPr>
          <p:cNvPr id="16" name="Đồng hồ đếm ngược 20s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1297" y="50965"/>
            <a:ext cx="1954847" cy="14665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522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87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video>
              <p:cMediaNode vol="80000">
                <p:cTn id="88" fill="hold" display="0">
                  <p:stCondLst>
                    <p:cond delay="indefinite"/>
                  </p:stCondLst>
                </p:cTn>
                <p:tgtEl>
                  <p:spTgt spid="16"/>
                </p:tgtEl>
              </p:cMediaNode>
            </p:video>
          </p:childTnLst>
        </p:cTn>
      </p:par>
    </p:tnLst>
    <p:bldLst>
      <p:bldP spid="19" grpId="0" bldLvl="0" animBg="1"/>
      <p:bldP spid="21" grpId="0" bldLvl="0" animBg="1"/>
      <p:bldP spid="23" grpId="0" bldLvl="0" animBg="1"/>
      <p:bldP spid="25" grpId="0" bldLvl="0" animBg="1"/>
      <p:bldP spid="18" grpId="0" bldLvl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870" y="2812731"/>
            <a:ext cx="2934336" cy="293433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7529" y="0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/>
          <p:cNvSpPr/>
          <p:nvPr/>
        </p:nvSpPr>
        <p:spPr>
          <a:xfrm>
            <a:off x="2081898" y="337253"/>
            <a:ext cx="7955280" cy="1827885"/>
          </a:xfrm>
          <a:prstGeom prst="wedgeRoundRectCallout">
            <a:avLst>
              <a:gd name="adj1" fmla="val 62125"/>
              <a:gd name="adj2" fmla="val 23368"/>
              <a:gd name="adj3" fmla="val 16667"/>
            </a:avLst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defRPr/>
            </a:pPr>
            <a:r>
              <a:rPr lang="en-US" sz="40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Nam có 10 viên bi, Bảo có nhiều hơn Nam 5 viên. Hỏi Bảo có bao nhiêu viên bi?</a:t>
            </a:r>
            <a:endParaRPr lang="en-US" sz="4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438" y="1603081"/>
            <a:ext cx="1600706" cy="1607820"/>
          </a:xfrm>
          <a:prstGeom prst="rect">
            <a:avLst/>
          </a:prstGeom>
        </p:spPr>
      </p:pic>
      <p:sp>
        <p:nvSpPr>
          <p:cNvPr id="19" name="Rectangle: Rounded Corners 18"/>
          <p:cNvSpPr/>
          <p:nvPr/>
        </p:nvSpPr>
        <p:spPr>
          <a:xfrm>
            <a:off x="394948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 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15 viên</a:t>
            </a:r>
            <a:r>
              <a:rPr kumimoji="0" lang="en-US" sz="2800" b="1" i="0" u="none" strike="noStrike" kern="1200" cap="none" spc="0" normalizeH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bi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7165" y="2812731"/>
            <a:ext cx="2934336" cy="2934336"/>
          </a:xfrm>
          <a:prstGeom prst="rect">
            <a:avLst/>
          </a:prstGeom>
        </p:spPr>
      </p:pic>
      <p:sp>
        <p:nvSpPr>
          <p:cNvPr id="21" name="Rectangle: Rounded Corners 20"/>
          <p:cNvSpPr/>
          <p:nvPr/>
        </p:nvSpPr>
        <p:spPr>
          <a:xfrm>
            <a:off x="3227243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800" b="1" noProof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r>
              <a:rPr lang="en-US" sz="2800" b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 bi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460" y="2812731"/>
            <a:ext cx="2934336" cy="2934336"/>
          </a:xfrm>
          <a:prstGeom prst="rect">
            <a:avLst/>
          </a:prstGeom>
        </p:spPr>
      </p:pic>
      <p:sp>
        <p:nvSpPr>
          <p:cNvPr id="23" name="Rectangle: Rounded Corners 22"/>
          <p:cNvSpPr/>
          <p:nvPr/>
        </p:nvSpPr>
        <p:spPr>
          <a:xfrm>
            <a:off x="6059538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800" b="1" noProof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r>
              <a:rPr lang="en-US" sz="2800" b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 bi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11755" y="2812731"/>
            <a:ext cx="2934336" cy="2934336"/>
          </a:xfrm>
          <a:prstGeom prst="rect">
            <a:avLst/>
          </a:prstGeom>
        </p:spPr>
      </p:pic>
      <p:sp>
        <p:nvSpPr>
          <p:cNvPr id="25" name="Rectangle: Rounded Corners 24"/>
          <p:cNvSpPr/>
          <p:nvPr/>
        </p:nvSpPr>
        <p:spPr>
          <a:xfrm>
            <a:off x="8891833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800" b="1" noProof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r>
              <a:rPr lang="en-US" sz="2800" b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 bi</a:t>
            </a:r>
          </a:p>
        </p:txBody>
      </p:sp>
      <p:pic>
        <p:nvPicPr>
          <p:cNvPr id="13" name="Đồng hồ đếm ngược 20s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1297" y="50965"/>
            <a:ext cx="1954847" cy="14665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4768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87" dur="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video>
              <p:cMediaNode vol="80000">
                <p:cTn id="88" fill="hold" display="0">
                  <p:stCondLst>
                    <p:cond delay="indefinite"/>
                  </p:stCondLst>
                </p:cTn>
                <p:tgtEl>
                  <p:spTgt spid="13"/>
                </p:tgtEl>
              </p:cMediaNode>
            </p:video>
          </p:childTnLst>
        </p:cTn>
      </p:par>
    </p:tnLst>
    <p:bldLst>
      <p:bldP spid="8" grpId="0" bldLvl="0" animBg="1"/>
      <p:bldP spid="19" grpId="0" bldLvl="0" animBg="1"/>
      <p:bldP spid="21" grpId="0" bldLvl="0" animBg="1"/>
      <p:bldP spid="23" grpId="0" bldLvl="0" animBg="1"/>
      <p:bldP spid="25" grpId="0" bldLvl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Picture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AutoShape 17"/>
          <p:cNvSpPr>
            <a:spLocks noChangeArrowheads="1"/>
          </p:cNvSpPr>
          <p:nvPr/>
        </p:nvSpPr>
        <p:spPr bwMode="auto">
          <a:xfrm>
            <a:off x="55880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AutoShape 18"/>
          <p:cNvSpPr>
            <a:spLocks noChangeArrowheads="1"/>
          </p:cNvSpPr>
          <p:nvPr/>
        </p:nvSpPr>
        <p:spPr bwMode="auto">
          <a:xfrm>
            <a:off x="82296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AutoShape 20"/>
          <p:cNvSpPr>
            <a:spLocks noChangeArrowheads="1"/>
          </p:cNvSpPr>
          <p:nvPr/>
        </p:nvSpPr>
        <p:spPr bwMode="auto">
          <a:xfrm>
            <a:off x="108712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AutoShape 21"/>
          <p:cNvSpPr>
            <a:spLocks noChangeArrowheads="1"/>
          </p:cNvSpPr>
          <p:nvPr/>
        </p:nvSpPr>
        <p:spPr bwMode="auto">
          <a:xfrm>
            <a:off x="5080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AutoShape 22"/>
          <p:cNvSpPr>
            <a:spLocks noChangeArrowheads="1"/>
          </p:cNvSpPr>
          <p:nvPr/>
        </p:nvSpPr>
        <p:spPr bwMode="auto">
          <a:xfrm>
            <a:off x="3149600" y="228600"/>
            <a:ext cx="711200" cy="457200"/>
          </a:xfrm>
          <a:prstGeom prst="star5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AutoShape 23"/>
          <p:cNvSpPr>
            <a:spLocks noChangeArrowheads="1"/>
          </p:cNvSpPr>
          <p:nvPr/>
        </p:nvSpPr>
        <p:spPr bwMode="auto">
          <a:xfrm>
            <a:off x="182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AutoShape 24"/>
          <p:cNvSpPr>
            <a:spLocks noChangeArrowheads="1"/>
          </p:cNvSpPr>
          <p:nvPr/>
        </p:nvSpPr>
        <p:spPr bwMode="auto">
          <a:xfrm>
            <a:off x="44704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AutoShape 25"/>
          <p:cNvSpPr>
            <a:spLocks noChangeArrowheads="1"/>
          </p:cNvSpPr>
          <p:nvPr/>
        </p:nvSpPr>
        <p:spPr bwMode="auto">
          <a:xfrm>
            <a:off x="944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AutoShape 26"/>
          <p:cNvSpPr>
            <a:spLocks noChangeArrowheads="1"/>
          </p:cNvSpPr>
          <p:nvPr/>
        </p:nvSpPr>
        <p:spPr bwMode="auto">
          <a:xfrm>
            <a:off x="6908800" y="2286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7269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2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6371" y="38100"/>
            <a:ext cx="12288372" cy="6819900"/>
          </a:xfrm>
          <a:prstGeom prst="rect">
            <a:avLst/>
          </a:prstGeom>
        </p:spPr>
      </p:pic>
      <p:pic>
        <p:nvPicPr>
          <p:cNvPr id="7" name="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83912" y="-971"/>
            <a:ext cx="13193150" cy="6470351"/>
          </a:xfrm>
          <a:prstGeom prst="rect">
            <a:avLst/>
          </a:prstGeom>
        </p:spPr>
      </p:pic>
      <p:pic>
        <p:nvPicPr>
          <p:cNvPr id="8" name="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02305">
            <a:off x="1074907" y="272845"/>
            <a:ext cx="996889" cy="700022"/>
          </a:xfrm>
          <a:prstGeom prst="rect">
            <a:avLst/>
          </a:prstGeom>
        </p:spPr>
      </p:pic>
      <p:sp>
        <p:nvSpPr>
          <p:cNvPr id="24" name="23"/>
          <p:cNvSpPr/>
          <p:nvPr/>
        </p:nvSpPr>
        <p:spPr>
          <a:xfrm rot="18455707">
            <a:off x="2709943" y="1804999"/>
            <a:ext cx="654056" cy="177371"/>
          </a:xfrm>
          <a:prstGeom prst="rect">
            <a:avLst/>
          </a:prstGeom>
          <a:solidFill>
            <a:schemeClr val="bg1">
              <a:lumMod val="95000"/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24"/>
          <p:cNvSpPr/>
          <p:nvPr/>
        </p:nvSpPr>
        <p:spPr>
          <a:xfrm rot="20118966">
            <a:off x="4635925" y="1816637"/>
            <a:ext cx="654056" cy="177371"/>
          </a:xfrm>
          <a:prstGeom prst="rect">
            <a:avLst/>
          </a:prstGeom>
          <a:solidFill>
            <a:schemeClr val="bg1">
              <a:lumMod val="95000"/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25"/>
          <p:cNvSpPr/>
          <p:nvPr/>
        </p:nvSpPr>
        <p:spPr>
          <a:xfrm rot="1119809">
            <a:off x="7357675" y="1852964"/>
            <a:ext cx="654056" cy="177371"/>
          </a:xfrm>
          <a:prstGeom prst="rect">
            <a:avLst/>
          </a:prstGeom>
          <a:solidFill>
            <a:schemeClr val="bg1">
              <a:lumMod val="95000"/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26"/>
          <p:cNvSpPr/>
          <p:nvPr/>
        </p:nvSpPr>
        <p:spPr>
          <a:xfrm rot="20691888">
            <a:off x="9084817" y="2014732"/>
            <a:ext cx="654056" cy="177371"/>
          </a:xfrm>
          <a:prstGeom prst="rect">
            <a:avLst/>
          </a:prstGeom>
          <a:solidFill>
            <a:schemeClr val="bg1">
              <a:lumMod val="95000"/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27"/>
          <p:cNvGrpSpPr/>
          <p:nvPr/>
        </p:nvGrpSpPr>
        <p:grpSpPr>
          <a:xfrm>
            <a:off x="7708402" y="766649"/>
            <a:ext cx="1877215" cy="1572071"/>
            <a:chOff x="8390925" y="2120711"/>
            <a:chExt cx="1651371" cy="1168595"/>
          </a:xfrm>
        </p:grpSpPr>
        <p:sp>
          <p:nvSpPr>
            <p:cNvPr id="18" name="7"/>
            <p:cNvSpPr/>
            <p:nvPr/>
          </p:nvSpPr>
          <p:spPr>
            <a:xfrm rot="897728">
              <a:off x="8390925" y="2120711"/>
              <a:ext cx="1651371" cy="1168595"/>
            </a:xfrm>
            <a:prstGeom prst="roundRect">
              <a:avLst>
                <a:gd name="adj" fmla="val 10318"/>
              </a:avLst>
            </a:prstGeom>
            <a:solidFill>
              <a:srgbClr val="FAFFFF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18"/>
            <p:cNvSpPr txBox="1"/>
            <p:nvPr/>
          </p:nvSpPr>
          <p:spPr>
            <a:xfrm rot="854957">
              <a:off x="8408090" y="2312013"/>
              <a:ext cx="1499834" cy="7667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000" b="1" i="0" u="none" strike="noStrike" kern="1200" cap="none" spc="0" normalizeH="0" baseline="0" noProof="0" smtClean="0">
                  <a:ln>
                    <a:noFill/>
                  </a:ln>
                  <a:solidFill>
                    <a:srgbClr val="FF6900"/>
                  </a:solidFill>
                  <a:effectLst/>
                  <a:uLnTx/>
                  <a:uFillTx/>
                  <a:latin typeface="Time new roman"/>
                  <a:ea typeface="方正少儿简体" panose="03000509000000000000" pitchFamily="65" charset="-122"/>
                  <a:cs typeface="+mn-cs"/>
                </a:rPr>
                <a:t> </a:t>
              </a:r>
              <a:r>
                <a:rPr lang="en-US" altLang="zh-CN" sz="6600" b="1" noProof="0" smtClean="0">
                  <a:solidFill>
                    <a:srgbClr val="0000FF"/>
                  </a:solidFill>
                  <a:latin typeface="Time new roman"/>
                  <a:ea typeface="方正少儿简体" panose="03000509000000000000" pitchFamily="65" charset="-122"/>
                </a:rPr>
                <a:t>2</a:t>
              </a:r>
              <a:r>
                <a:rPr kumimoji="0" lang="en-US" altLang="zh-CN" sz="66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 new roman"/>
                  <a:ea typeface="方正少儿简体" panose="03000509000000000000" pitchFamily="65" charset="-122"/>
                </a:rPr>
                <a:t> </a:t>
              </a:r>
              <a:r>
                <a:rPr kumimoji="0" lang="en-US" altLang="zh-CN" sz="66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FF99"/>
                  </a:solidFill>
                  <a:effectLst/>
                  <a:uLnTx/>
                  <a:uFillTx/>
                  <a:latin typeface="Time new roman"/>
                  <a:ea typeface="方正少儿简体" panose="03000509000000000000" pitchFamily="65" charset="-122"/>
                </a:rPr>
                <a:t>C</a:t>
              </a:r>
              <a:endParaRPr kumimoji="0" lang="zh-CN" alt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00FF99"/>
                </a:solidFill>
                <a:effectLst/>
                <a:uLnTx/>
                <a:uFillTx/>
                <a:latin typeface="Time new roman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3" name="2"/>
          <p:cNvGrpSpPr/>
          <p:nvPr/>
        </p:nvGrpSpPr>
        <p:grpSpPr>
          <a:xfrm>
            <a:off x="2023882" y="685657"/>
            <a:ext cx="1454371" cy="1561533"/>
            <a:chOff x="3067172" y="1678431"/>
            <a:chExt cx="1354086" cy="1168595"/>
          </a:xfrm>
        </p:grpSpPr>
        <p:sp>
          <p:nvSpPr>
            <p:cNvPr id="15" name="14"/>
            <p:cNvSpPr/>
            <p:nvPr/>
          </p:nvSpPr>
          <p:spPr>
            <a:xfrm rot="20821610">
              <a:off x="3067172" y="1678431"/>
              <a:ext cx="1354086" cy="1168595"/>
            </a:xfrm>
            <a:prstGeom prst="roundRect">
              <a:avLst>
                <a:gd name="adj" fmla="val 10318"/>
              </a:avLst>
            </a:prstGeom>
            <a:solidFill>
              <a:srgbClr val="FAFFFF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19"/>
            <p:cNvSpPr/>
            <p:nvPr/>
          </p:nvSpPr>
          <p:spPr>
            <a:xfrm rot="20718769">
              <a:off x="3422003" y="1800073"/>
              <a:ext cx="702362" cy="100037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600" b="1" i="0" u="none" strike="noStrike" kern="1200" cap="none" spc="0" normalizeH="0" baseline="0" noProof="0" dirty="0">
                  <a:ln>
                    <a:noFill/>
                  </a:ln>
                  <a:solidFill>
                    <a:srgbClr val="009900"/>
                  </a:solidFill>
                  <a:effectLst/>
                  <a:uLnTx/>
                  <a:uFillTx/>
                  <a:latin typeface="Time new roman"/>
                  <a:ea typeface="方正少儿简体" panose="03000509000000000000" pitchFamily="65" charset="-122"/>
                  <a:cs typeface="+mn-cs"/>
                </a:rPr>
                <a:t>L</a:t>
              </a:r>
              <a:endParaRPr kumimoji="0" lang="zh-CN" alt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 new roman"/>
                <a:ea typeface="方正少儿简体" panose="03000509000000000000" pitchFamily="65" charset="-122"/>
                <a:cs typeface="+mn-cs"/>
              </a:endParaRPr>
            </a:p>
          </p:txBody>
        </p:sp>
      </p:grpSp>
      <p:grpSp>
        <p:nvGrpSpPr>
          <p:cNvPr id="10" name="13"/>
          <p:cNvGrpSpPr/>
          <p:nvPr/>
        </p:nvGrpSpPr>
        <p:grpSpPr>
          <a:xfrm>
            <a:off x="3785198" y="773364"/>
            <a:ext cx="1723697" cy="1529636"/>
            <a:chOff x="4763782" y="2031260"/>
            <a:chExt cx="1354086" cy="1242089"/>
          </a:xfrm>
        </p:grpSpPr>
        <p:sp>
          <p:nvSpPr>
            <p:cNvPr id="16" name="圆角矩形 15"/>
            <p:cNvSpPr/>
            <p:nvPr/>
          </p:nvSpPr>
          <p:spPr>
            <a:xfrm rot="897728">
              <a:off x="4763782" y="2031260"/>
              <a:ext cx="1354086" cy="1168595"/>
            </a:xfrm>
            <a:prstGeom prst="roundRect">
              <a:avLst>
                <a:gd name="adj" fmla="val 10318"/>
              </a:avLst>
            </a:prstGeom>
            <a:solidFill>
              <a:srgbClr val="FAFFFF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 rot="987423">
              <a:off x="5049055" y="2165353"/>
              <a:ext cx="906016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CC00"/>
                  </a:solidFill>
                  <a:effectLst/>
                  <a:uLnTx/>
                  <a:uFillTx/>
                  <a:latin typeface="Time new roman"/>
                  <a:ea typeface="+mn-ea"/>
                  <a:cs typeface="+mn-cs"/>
                </a:rPr>
                <a:t>Ớ</a:t>
              </a:r>
              <a:endParaRPr kumimoji="0" lang="zh-CN" alt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Time new roman"/>
                <a:ea typeface="+mn-ea"/>
                <a:cs typeface="+mn-cs"/>
              </a:endParaRPr>
            </a:p>
          </p:txBody>
        </p:sp>
      </p:grpSp>
      <p:grpSp>
        <p:nvGrpSpPr>
          <p:cNvPr id="12" name="22"/>
          <p:cNvGrpSpPr/>
          <p:nvPr/>
        </p:nvGrpSpPr>
        <p:grpSpPr>
          <a:xfrm>
            <a:off x="5786047" y="724521"/>
            <a:ext cx="1607624" cy="1693807"/>
            <a:chOff x="6545751" y="1967332"/>
            <a:chExt cx="1354086" cy="1244842"/>
          </a:xfrm>
        </p:grpSpPr>
        <p:sp>
          <p:nvSpPr>
            <p:cNvPr id="17" name="圆角矩形 16"/>
            <p:cNvSpPr/>
            <p:nvPr/>
          </p:nvSpPr>
          <p:spPr>
            <a:xfrm rot="20821610">
              <a:off x="6545751" y="1967332"/>
              <a:ext cx="1354086" cy="1168595"/>
            </a:xfrm>
            <a:prstGeom prst="roundRect">
              <a:avLst>
                <a:gd name="adj" fmla="val 10318"/>
              </a:avLst>
            </a:prstGeom>
            <a:solidFill>
              <a:srgbClr val="FAFFFF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 rot="20892565">
              <a:off x="6931719" y="2104178"/>
              <a:ext cx="748922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 new roman"/>
                  <a:ea typeface="+mn-ea"/>
                  <a:cs typeface="+mn-cs"/>
                </a:rPr>
                <a:t>P</a:t>
              </a:r>
              <a:endParaRPr kumimoji="0" lang="zh-CN" alt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 new roman"/>
                <a:ea typeface="+mn-ea"/>
                <a:cs typeface="+mn-cs"/>
              </a:endParaRPr>
            </a:p>
          </p:txBody>
        </p:sp>
      </p:grpSp>
      <p:pic>
        <p:nvPicPr>
          <p:cNvPr id="23" name="Picture 2" descr="Ngày 20/11 bây giờ, mọi người cũng nên nghĩ khác đi | Giáo dục Việt Nam">
            <a:extLst>
              <a:ext uri="{FF2B5EF4-FFF2-40B4-BE49-F238E27FC236}">
                <a16:creationId xmlns:a16="http://schemas.microsoft.com/office/drawing/2014/main" id="{3C3A7FC4-D3DF-210F-D3E5-BD7825283ED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68"/>
          <a:stretch/>
        </p:blipFill>
        <p:spPr bwMode="auto">
          <a:xfrm>
            <a:off x="2137705" y="2565287"/>
            <a:ext cx="8548219" cy="41437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4" descr="671691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6371" y="3280410"/>
            <a:ext cx="2525118" cy="3503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19834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50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2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5AE77B"/>
              </a:clrFrom>
              <a:clrTo>
                <a:srgbClr val="5AE77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67783" y="-228600"/>
            <a:ext cx="13004801" cy="7315200"/>
          </a:xfrm>
          <a:prstGeom prst="rect">
            <a:avLst/>
          </a:pr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5" name="WordArt 5">
            <a:hlinkClick r:id="" action="ppaction://noaction">
              <a:snd r:embed="rId3" name="chimes.wav"/>
            </a:hlinkClick>
          </p:cNvPr>
          <p:cNvSpPr>
            <a:spLocks noChangeArrowheads="1" noChangeShapeType="1" noTextEdit="1"/>
          </p:cNvSpPr>
          <p:nvPr/>
        </p:nvSpPr>
        <p:spPr bwMode="auto">
          <a:xfrm>
            <a:off x="3950970" y="1148927"/>
            <a:ext cx="3962400" cy="685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1219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0" cap="none" spc="0" normalizeH="0" baseline="0" noProof="0">
                <a:ln w="9525">
                  <a:solidFill>
                    <a:srgbClr val="000000"/>
                  </a:solidFill>
                  <a:round/>
                </a:ln>
                <a:gradFill rotWithShape="1">
                  <a:gsLst>
                    <a:gs pos="0">
                      <a:srgbClr val="D34817"/>
                    </a:gs>
                    <a:gs pos="100000">
                      <a:srgbClr val="0000FF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Trò chơi</a:t>
            </a:r>
            <a:endParaRPr kumimoji="0" lang="en-US" sz="3600" b="0" i="0" u="none" strike="noStrike" kern="10" cap="none" spc="0" normalizeH="0" baseline="0" noProof="0">
              <a:ln w="9525">
                <a:solidFill>
                  <a:srgbClr val="000000"/>
                </a:solidFill>
                <a:round/>
              </a:ln>
              <a:gradFill rotWithShape="1">
                <a:gsLst>
                  <a:gs pos="0">
                    <a:srgbClr val="D34817"/>
                  </a:gs>
                  <a:gs pos="100000">
                    <a:srgbClr val="0000FF"/>
                  </a:gs>
                </a:gsLst>
                <a:lin ang="5400000" scaled="1"/>
              </a:gradFill>
              <a:effectLst>
                <a:outerShdw dist="35921" dir="2700000" algn="ctr" rotWithShape="0">
                  <a:srgbClr val="C0C0C0">
                    <a:alpha val="79999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" name="WordArt 12"/>
          <p:cNvSpPr>
            <a:spLocks noChangeArrowheads="1" noChangeShapeType="1" noTextEdit="1"/>
          </p:cNvSpPr>
          <p:nvPr/>
        </p:nvSpPr>
        <p:spPr bwMode="auto">
          <a:xfrm>
            <a:off x="1540117" y="2113340"/>
            <a:ext cx="8989000" cy="187192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1219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1" u="none" strike="noStrike" kern="10" cap="none" spc="0" normalizeH="0" baseline="0" noProof="0" smtClean="0">
                <a:ln w="12700">
                  <a:solidFill>
                    <a:srgbClr val="EAEAEA"/>
                  </a:solidFill>
                  <a:rou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Chuyền hoa</a:t>
            </a:r>
            <a:endParaRPr kumimoji="0" lang="en-US" sz="3600" b="1" i="1" u="none" strike="noStrike" kern="10" cap="none" spc="0" normalizeH="0" baseline="0" noProof="0" dirty="0">
              <a:ln w="12700">
                <a:solidFill>
                  <a:srgbClr val="EAEAEA"/>
                </a:solidFill>
                <a:rou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571500" y="4457700"/>
            <a:ext cx="10492740" cy="121158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 nêu một phép tính trừ có hiệu bằng </a:t>
            </a:r>
            <a:r>
              <a:rPr lang="en-US" sz="40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r>
              <a:rPr lang="en-US" sz="2400" smtClean="0">
                <a:solidFill>
                  <a:schemeClr val="bg1"/>
                </a:solidFill>
                <a:latin typeface="Time new roman"/>
              </a:rPr>
              <a:t>.</a:t>
            </a:r>
            <a:endParaRPr lang="en-US" sz="2400">
              <a:solidFill>
                <a:schemeClr val="bg1"/>
              </a:solidFill>
              <a:latin typeface="Time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633366132"/>
      </p:ext>
    </p:extLst>
  </p:cSld>
  <p:clrMapOvr>
    <a:masterClrMapping/>
  </p:clrMapOvr>
  <p:transition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mph" presetSubtype="1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cw">
                                      <p:cBhvr>
                                        <p:cTn id="9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471" y="0"/>
            <a:ext cx="1221907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9223076"/>
      </p:ext>
    </p:extLst>
  </p:cSld>
  <p:clrMapOvr>
    <a:masterClrMapping/>
  </p:clrMapOvr>
  <p:transition>
    <p:push dir="u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ut-1-Bài toán về nhiều hơn - Toán lớp 2 [OLM.VN]">
            <a:hlinkClick r:id="" action="ppaction://media"/>
          </p:cNvPr>
          <p:cNvPicPr>
            <a:picLocks noGrp="1" noChangeAspect="1"/>
          </p:cNvPicPr>
          <p:nvPr>
            <p:ph sz="quarter"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79400" y="126576"/>
            <a:ext cx="11676380" cy="6566681"/>
          </a:xfrm>
        </p:spPr>
      </p:pic>
    </p:spTree>
    <p:extLst>
      <p:ext uri="{BB962C8B-B14F-4D97-AF65-F5344CB8AC3E}">
        <p14:creationId xmlns:p14="http://schemas.microsoft.com/office/powerpoint/2010/main" val="4183938122"/>
      </p:ext>
    </p:extLst>
  </p:cSld>
  <p:clrMapOvr>
    <a:masterClrMapping/>
  </p:clrMapOvr>
  <p:transition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10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471" y="0"/>
            <a:ext cx="1221907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1736590"/>
      </p:ext>
    </p:extLst>
  </p:cSld>
  <p:clrMapOvr>
    <a:masterClrMapping/>
  </p:clrMapOvr>
  <p:transition>
    <p:push dir="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722" y="-297"/>
            <a:ext cx="12217443" cy="685859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WordArt 5">
            <a:hlinkClick r:id="" action="ppaction://noaction">
              <a:snd r:embed="rId3" name="chimes.wav"/>
            </a:hlinkClick>
          </p:cNvPr>
          <p:cNvSpPr>
            <a:spLocks noChangeArrowheads="1" noChangeShapeType="1" noTextEdit="1"/>
          </p:cNvSpPr>
          <p:nvPr/>
        </p:nvSpPr>
        <p:spPr bwMode="auto">
          <a:xfrm>
            <a:off x="6362700" y="3543141"/>
            <a:ext cx="2026920" cy="8001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1219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0" normalizeH="0" baseline="0" noProof="0" smtClean="0">
                <a:ln w="9525">
                  <a:solidFill>
                    <a:srgbClr val="000000"/>
                  </a:solidFill>
                  <a:round/>
                </a:ln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(Tiết</a:t>
            </a:r>
            <a:r>
              <a:rPr kumimoji="0" lang="en-US" sz="3600" b="0" i="0" u="none" strike="noStrike" kern="10" cap="none" spc="0" normalizeH="0" noProof="0" smtClean="0">
                <a:ln w="9525">
                  <a:solidFill>
                    <a:srgbClr val="000000"/>
                  </a:solidFill>
                  <a:round/>
                </a:ln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1)</a:t>
            </a:r>
            <a:endParaRPr kumimoji="0" lang="en-US" sz="3600" b="0" i="0" u="none" strike="noStrike" kern="10" cap="none" spc="0" normalizeH="0" baseline="0" noProof="0">
              <a:ln w="9525">
                <a:solidFill>
                  <a:srgbClr val="000000"/>
                </a:solidFill>
                <a:round/>
              </a:ln>
              <a:effectLst>
                <a:outerShdw dist="35921" dir="2700000" algn="ctr" rotWithShape="0">
                  <a:srgbClr val="C0C0C0">
                    <a:alpha val="79999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218004" cy="34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2609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722" y="-297"/>
            <a:ext cx="12217443" cy="6858594"/>
          </a:xfrm>
          <a:prstGeom prst="rect">
            <a:avLst/>
          </a:prstGeom>
        </p:spPr>
      </p:pic>
      <p:pic>
        <p:nvPicPr>
          <p:cNvPr id="5" name="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758" r="66235" b="27006"/>
          <a:stretch/>
        </p:blipFill>
        <p:spPr>
          <a:xfrm>
            <a:off x="70216" y="1227200"/>
            <a:ext cx="6042125" cy="6030850"/>
          </a:xfrm>
          <a:prstGeom prst="rect">
            <a:avLst/>
          </a:prstGeom>
        </p:spPr>
      </p:pic>
      <p:pic>
        <p:nvPicPr>
          <p:cNvPr id="6" name="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83" t="10249" r="3176" b="29935"/>
          <a:stretch/>
        </p:blipFill>
        <p:spPr>
          <a:xfrm rot="503577">
            <a:off x="6451902" y="1197942"/>
            <a:ext cx="5506895" cy="559615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 rot="20937310">
            <a:off x="1511120" y="3236490"/>
            <a:ext cx="367609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/>
            <a:r>
              <a:rPr lang="en-US" altLang="zh-CN" sz="4000" smtClean="0">
                <a:solidFill>
                  <a:prstClr val="black"/>
                </a:solidFill>
                <a:latin typeface="Time new roman"/>
                <a:ea typeface="宋体" panose="02010600030101010101" pitchFamily="2" charset="-122"/>
              </a:rPr>
              <a:t>Nhận biết được bài toán về nhiều hơn một số đơn vị</a:t>
            </a:r>
            <a:endParaRPr lang="en-US" altLang="zh-CN" sz="4000" dirty="0">
              <a:solidFill>
                <a:prstClr val="black"/>
              </a:solidFill>
              <a:latin typeface="Time new roman"/>
              <a:ea typeface="宋体" panose="02010600030101010101" pitchFamily="2" charset="-122"/>
            </a:endParaRPr>
          </a:p>
        </p:txBody>
      </p:sp>
      <p:sp>
        <p:nvSpPr>
          <p:cNvPr id="8" name="TextBox 7"/>
          <p:cNvSpPr txBox="1"/>
          <p:nvPr/>
        </p:nvSpPr>
        <p:spPr>
          <a:xfrm rot="296829">
            <a:off x="7288894" y="3175123"/>
            <a:ext cx="3739275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/>
            <a:r>
              <a:rPr lang="en-US" altLang="zh-CN" sz="4000" smtClean="0">
                <a:solidFill>
                  <a:prstClr val="black"/>
                </a:solidFill>
                <a:latin typeface="Time new roman"/>
                <a:ea typeface="宋体" panose="02010600030101010101" pitchFamily="2" charset="-122"/>
              </a:rPr>
              <a:t>Biết cách giải và trình bày bài giải của các bài toán đó</a:t>
            </a:r>
            <a:endParaRPr lang="en-US" altLang="zh-CN" sz="4000" dirty="0">
              <a:solidFill>
                <a:prstClr val="black"/>
              </a:solidFill>
              <a:latin typeface="Time new roman"/>
              <a:ea typeface="宋体" panose="02010600030101010101" pitchFamily="2" charset="-122"/>
            </a:endParaRPr>
          </a:p>
        </p:txBody>
      </p:sp>
      <p:sp>
        <p:nvSpPr>
          <p:cNvPr id="9" name="WordArt 5">
            <a:hlinkClick r:id="" action="ppaction://noaction">
              <a:snd r:embed="rId5" name="chimes.wav"/>
            </a:hlinkClick>
          </p:cNvPr>
          <p:cNvSpPr>
            <a:spLocks noChangeArrowheads="1" noChangeShapeType="1" noTextEdit="1"/>
          </p:cNvSpPr>
          <p:nvPr/>
        </p:nvSpPr>
        <p:spPr bwMode="auto">
          <a:xfrm>
            <a:off x="2793916" y="391885"/>
            <a:ext cx="9133595" cy="91692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1219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0" normalizeH="0" baseline="0" noProof="0" smtClean="0">
                <a:ln w="9525">
                  <a:solidFill>
                    <a:srgbClr val="000000"/>
                  </a:solidFill>
                  <a:round/>
                </a:ln>
                <a:solidFill>
                  <a:srgbClr val="0000FF"/>
                </a:soli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</a:t>
            </a:r>
            <a:r>
              <a:rPr kumimoji="0" lang="en-US" sz="3600" b="0" i="0" u="none" strike="noStrike" kern="10" cap="none" spc="0" normalizeH="0" noProof="0" smtClean="0">
                <a:ln w="9525">
                  <a:solidFill>
                    <a:srgbClr val="000000"/>
                  </a:solidFill>
                  <a:round/>
                </a:ln>
                <a:solidFill>
                  <a:srgbClr val="0000FF"/>
                </a:soli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toán về nhiều hơn một số đơn vị</a:t>
            </a:r>
            <a:endParaRPr kumimoji="0" lang="en-US" sz="3600" b="0" i="0" u="none" strike="noStrike" kern="10" cap="none" spc="0" normalizeH="0" baseline="0" noProof="0">
              <a:ln w="9525">
                <a:solidFill>
                  <a:srgbClr val="000000"/>
                </a:solidFill>
                <a:round/>
              </a:ln>
              <a:solidFill>
                <a:srgbClr val="0000FF"/>
              </a:solidFill>
              <a:effectLst>
                <a:outerShdw dist="35921" dir="2700000" algn="ctr" rotWithShape="0">
                  <a:srgbClr val="C0C0C0">
                    <a:alpha val="79999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2572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1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16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6|21.8|32.7|2.7|1.5|1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8.jpeg"/></Relationships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5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主题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008A3B"/>
      </a:accent1>
      <a:accent2>
        <a:srgbClr val="7DC8FF"/>
      </a:accent2>
      <a:accent3>
        <a:srgbClr val="56AF35"/>
      </a:accent3>
      <a:accent4>
        <a:srgbClr val="CDD500"/>
      </a:accent4>
      <a:accent5>
        <a:srgbClr val="4472C4"/>
      </a:accent5>
      <a:accent6>
        <a:srgbClr val="F95421"/>
      </a:accent6>
      <a:hlink>
        <a:srgbClr val="0563C1"/>
      </a:hlink>
      <a:folHlink>
        <a:srgbClr val="954F72"/>
      </a:folHlink>
    </a:clrScheme>
    <a:fontScheme name="zezbname">
      <a:majorFont>
        <a:latin typeface="Segoe Print"/>
        <a:ea typeface="方正黑体_GBK"/>
        <a:cs typeface=""/>
      </a:majorFont>
      <a:minorFont>
        <a:latin typeface="Segoe Print"/>
        <a:ea typeface="方正黑体_GBK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7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Equity">
  <a:themeElements>
    <a:clrScheme name="Equity">
      <a:dk1>
        <a:sysClr val="windowText" lastClr="000000"/>
      </a:dk1>
      <a:lt1>
        <a:sysClr val="window" lastClr="FFFFFF"/>
      </a:lt1>
      <a:dk2>
        <a:srgbClr val="696464"/>
      </a:dk2>
      <a:lt2>
        <a:srgbClr val="E9E5DC"/>
      </a:lt2>
      <a:accent1>
        <a:srgbClr val="D34817"/>
      </a:accent1>
      <a:accent2>
        <a:srgbClr val="9B2D1F"/>
      </a:accent2>
      <a:accent3>
        <a:srgbClr val="A28E6A"/>
      </a:accent3>
      <a:accent4>
        <a:srgbClr val="956251"/>
      </a:accent4>
      <a:accent5>
        <a:srgbClr val="918485"/>
      </a:accent5>
      <a:accent6>
        <a:srgbClr val="855D5D"/>
      </a:accent6>
      <a:hlink>
        <a:srgbClr val="CC9900"/>
      </a:hlink>
      <a:folHlink>
        <a:srgbClr val="96A9A9"/>
      </a:folHlink>
    </a:clrScheme>
    <a:fontScheme name="Equity">
      <a:majorFont>
        <a:latin typeface="Franklin Gothic Book"/>
        <a:ea typeface=""/>
        <a:cs typeface=""/>
        <a:font script="Grek" typeface="Calibri"/>
        <a:font script="Cyrl" typeface="Calibri"/>
        <a:font script="Jpan" typeface="HGｺﾞｼｯｸM"/>
        <a:font script="Hang" typeface="바탕"/>
        <a:font script="Hans" typeface="幼圆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Perpetua"/>
        <a:ea typeface=""/>
        <a:cs typeface=""/>
        <a:font script="Grek" typeface="Cambria"/>
        <a:font script="Cyrl" typeface="Cambria"/>
        <a:font script="Jpan" typeface="HG創英ﾌﾟﾚｾﾞﾝｽEB"/>
        <a:font script="Hang" typeface="맑은 고딕"/>
        <a:font script="Hans" typeface="宋体"/>
        <a:font script="Hant" typeface="新細明體"/>
        <a:font script="Arab" typeface="Times New Roman"/>
        <a:font script="Hebr" typeface="Aharoni"/>
        <a:font script="Thai" typeface="Eucrosia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Equity">
      <a: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tint val="30000"/>
                <a:satMod val="300000"/>
              </a:schemeClr>
              <a:schemeClr val="phClr">
                <a:tint val="40000"/>
                <a:satMod val="200000"/>
              </a:schemeClr>
            </a:duotone>
          </a:blip>
          <a:tile tx="0" ty="0" sx="70000" sy="70000" flip="none" algn="ctr"/>
        </a:blipFill>
        <a:blipFill>
          <a:blip xmlns:r="http://schemas.openxmlformats.org/officeDocument/2006/relationships" r:embed="rId1">
            <a:duotone>
              <a:schemeClr val="phClr">
                <a:shade val="22000"/>
                <a:satMod val="160000"/>
              </a:schemeClr>
              <a:schemeClr val="phClr">
                <a:shade val="45000"/>
                <a:satMod val="100000"/>
              </a:schemeClr>
            </a:duotone>
          </a:blip>
          <a:tile tx="0" ty="0" sx="65000" sy="65000" flip="none" algn="ctr"/>
        </a:blipFill>
      </a:fillStyleLst>
      <a:lnStyleLst>
        <a:ln w="9525" cap="flat" cmpd="sng" algn="ctr">
          <a:solidFill>
            <a:schemeClr val="phClr">
              <a:shade val="60000"/>
              <a:satMod val="110000"/>
            </a:schemeClr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38100" dist="25400" dir="54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50800" dir="5400000" algn="t" rotWithShape="0">
              <a:srgbClr val="000000">
                <a:alpha val="60000"/>
              </a:srgbClr>
            </a:outerShdw>
          </a:effectLst>
          <a:scene3d>
            <a:camera prst="isometricBottomUp" fov="0">
              <a:rot lat="0" lon="0" rev="0"/>
            </a:camera>
            <a:lightRig rig="soft" dir="b">
              <a:rot lat="0" lon="0" rev="9000000"/>
            </a:lightRig>
          </a:scene3d>
          <a:sp3d contourW="35000" prstMaterial="matte">
            <a:bevelT w="45000" h="38100" prst="convex"/>
            <a:contourClr>
              <a:schemeClr val="phClr">
                <a:tint val="10000"/>
                <a:satMod val="13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40000"/>
                <a:satMod val="165000"/>
              </a:schemeClr>
            </a:gs>
            <a:gs pos="50000">
              <a:schemeClr val="phClr">
                <a:shade val="80000"/>
                <a:satMod val="155000"/>
              </a:schemeClr>
            </a:gs>
            <a:gs pos="100000">
              <a:schemeClr val="phClr">
                <a:tint val="95000"/>
                <a:satMod val="200000"/>
              </a:schemeClr>
            </a:gs>
          </a:gsLst>
          <a:lin ang="16200000" scaled="1"/>
        </a:gradFill>
        <a:blipFill>
          <a:blip xmlns:r="http://schemas.openxmlformats.org/officeDocument/2006/relationships" r:embed="rId1">
            <a:duotone>
              <a:schemeClr val="phClr">
                <a:tint val="95000"/>
                <a:satMod val="200000"/>
              </a:schemeClr>
              <a:schemeClr val="phClr">
                <a:shade val="80000"/>
                <a:satMod val="100000"/>
              </a:schemeClr>
            </a:duotone>
          </a:blip>
          <a:tile tx="0" ty="0" sx="55000" sy="55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8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1220</TotalTime>
  <Words>392</Words>
  <Application>Microsoft Office PowerPoint</Application>
  <PresentationFormat>Widescreen</PresentationFormat>
  <Paragraphs>57</Paragraphs>
  <Slides>33</Slides>
  <Notes>2</Notes>
  <HiddenSlides>0</HiddenSlides>
  <MMClips>6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33</vt:i4>
      </vt:variant>
    </vt:vector>
  </HeadingPairs>
  <TitlesOfParts>
    <vt:vector size="60" baseType="lpstr">
      <vt:lpstr>SimSun</vt:lpstr>
      <vt:lpstr>SimSun</vt:lpstr>
      <vt:lpstr>Arial</vt:lpstr>
      <vt:lpstr>Calibri</vt:lpstr>
      <vt:lpstr>Calibri Light</vt:lpstr>
      <vt:lpstr>等线</vt:lpstr>
      <vt:lpstr>Franklin Gothic Book</vt:lpstr>
      <vt:lpstr>HP001 5 hàng 1 ô ly</vt:lpstr>
      <vt:lpstr>Perpetua</vt:lpstr>
      <vt:lpstr>Segoe Print</vt:lpstr>
      <vt:lpstr>Tahoma</vt:lpstr>
      <vt:lpstr>Time new roman</vt:lpstr>
      <vt:lpstr>Times New Roman</vt:lpstr>
      <vt:lpstr>UTM Cookies</vt:lpstr>
      <vt:lpstr>Wingdings 2</vt:lpstr>
      <vt:lpstr>方正少儿简体</vt:lpstr>
      <vt:lpstr>方正黑体_GBK</vt:lpstr>
      <vt:lpstr>Default Design</vt:lpstr>
      <vt:lpstr>5_Default Design</vt:lpstr>
      <vt:lpstr>2_Office Theme</vt:lpstr>
      <vt:lpstr>1_Office 主题</vt:lpstr>
      <vt:lpstr>7_Office Theme</vt:lpstr>
      <vt:lpstr>Equity</vt:lpstr>
      <vt:lpstr>1_Office Theme</vt:lpstr>
      <vt:lpstr>3_Office Theme</vt:lpstr>
      <vt:lpstr>8_Office Theme</vt:lpstr>
      <vt:lpstr>9_Office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Dell7470 i7</dc:creator>
  <cp:lastModifiedBy>Dell7470 i7</cp:lastModifiedBy>
  <cp:revision>129</cp:revision>
  <dcterms:created xsi:type="dcterms:W3CDTF">2024-10-12T13:21:55Z</dcterms:created>
  <dcterms:modified xsi:type="dcterms:W3CDTF">2024-10-21T10:12:55Z</dcterms:modified>
</cp:coreProperties>
</file>