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72" r:id="rId2"/>
    <p:sldMasterId id="2147483677" r:id="rId3"/>
    <p:sldMasterId id="2147483682" r:id="rId4"/>
    <p:sldMasterId id="2147483695" r:id="rId5"/>
    <p:sldMasterId id="2147483708" r:id="rId6"/>
    <p:sldMasterId id="2147483720" r:id="rId7"/>
    <p:sldMasterId id="2147483732" r:id="rId8"/>
  </p:sldMasterIdLst>
  <p:notesMasterIdLst>
    <p:notesMasterId r:id="rId38"/>
  </p:notesMasterIdLst>
  <p:sldIdLst>
    <p:sldId id="294" r:id="rId9"/>
    <p:sldId id="333" r:id="rId10"/>
    <p:sldId id="334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30" r:id="rId19"/>
    <p:sldId id="326" r:id="rId20"/>
    <p:sldId id="309" r:id="rId21"/>
    <p:sldId id="321" r:id="rId22"/>
    <p:sldId id="297" r:id="rId23"/>
    <p:sldId id="281" r:id="rId24"/>
    <p:sldId id="335" r:id="rId25"/>
    <p:sldId id="319" r:id="rId26"/>
    <p:sldId id="323" r:id="rId27"/>
    <p:sldId id="324" r:id="rId28"/>
    <p:sldId id="332" r:id="rId29"/>
    <p:sldId id="336" r:id="rId30"/>
    <p:sldId id="331" r:id="rId31"/>
    <p:sldId id="327" r:id="rId32"/>
    <p:sldId id="320" r:id="rId33"/>
    <p:sldId id="322" r:id="rId34"/>
    <p:sldId id="328" r:id="rId35"/>
    <p:sldId id="329" r:id="rId36"/>
    <p:sldId id="296" r:id="rId37"/>
  </p:sldIdLst>
  <p:sldSz cx="9144000" cy="5143500" type="screen16x9"/>
  <p:notesSz cx="6858000" cy="9144000"/>
  <p:embeddedFontLst>
    <p:embeddedFont>
      <p:font typeface="Nunito" panose="020B060402020202020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宋体" panose="02010600030101010101" pitchFamily="2" charset="-122"/>
      <p:regular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  <p:embeddedFont>
      <p:font typeface="方正粗圆_GBK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Segoe Print" panose="02000600000000000000" pitchFamily="2" charset="0"/>
      <p:regular r:id="rId55"/>
      <p:bold r:id="rId56"/>
    </p:embeddedFont>
    <p:embeddedFont>
      <p:font typeface="Fredoka One" panose="020B0604020202020204" charset="0"/>
      <p:regular r:id="rId57"/>
    </p:embeddedFont>
    <p:embeddedFont>
      <p:font typeface="Tahoma" panose="020B0604030504040204" pitchFamily="34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33CC33"/>
    <a:srgbClr val="008000"/>
    <a:srgbClr val="CCFFCC"/>
    <a:srgbClr val="99FF99"/>
    <a:srgbClr val="66CCFF"/>
    <a:srgbClr val="FDA89D"/>
    <a:srgbClr val="FF6600"/>
    <a:srgbClr val="0066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58E0EC-A6E8-46B7-895E-5C1B97367A43}">
  <a:tblStyle styleId="{2A58E0EC-A6E8-46B7-895E-5C1B97367A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2BB4EA2-A9B1-4904-9041-647B281430C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2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7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428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3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3363425" y="1529498"/>
            <a:ext cx="5334600" cy="122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363425" y="2805597"/>
            <a:ext cx="5334600" cy="30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l="5944"/>
          <a:stretch/>
        </p:blipFill>
        <p:spPr>
          <a:xfrm>
            <a:off x="0" y="758976"/>
            <a:ext cx="3263074" cy="362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620B86AA-34C5-44C1-8CED-49856B2E477E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D8A61AB-1293-465C-92C9-317642EC765C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1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7C88F06B-DE3E-4C12-B5DC-06B9F52893F7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F57317D-8132-4F2C-BE0D-CAA5942C4E0C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69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0D8642F1-0A3F-4107-A0B4-95C07B5F079C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853766F-95D3-4985-8E3B-47D0783ABF1F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26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82049A5C-7C28-4C53-BF4E-5674DD117C2F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E3E3107-3916-4FC0-90E5-0C116B6374EC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32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8" indent="0">
              <a:buNone/>
              <a:defRPr sz="2000" b="1"/>
            </a:lvl2pPr>
            <a:lvl3pPr marL="912624" indent="0">
              <a:buNone/>
              <a:defRPr sz="1800" b="1"/>
            </a:lvl3pPr>
            <a:lvl4pPr marL="1368933" indent="0">
              <a:buNone/>
              <a:defRPr sz="1600" b="1"/>
            </a:lvl4pPr>
            <a:lvl5pPr marL="1825247" indent="0">
              <a:buNone/>
              <a:defRPr sz="1600" b="1"/>
            </a:lvl5pPr>
            <a:lvl6pPr marL="2281554" indent="0">
              <a:buNone/>
              <a:defRPr sz="1600" b="1"/>
            </a:lvl6pPr>
            <a:lvl7pPr marL="2737859" indent="0">
              <a:buNone/>
              <a:defRPr sz="1600" b="1"/>
            </a:lvl7pPr>
            <a:lvl8pPr marL="3194177" indent="0">
              <a:buNone/>
              <a:defRPr sz="1600" b="1"/>
            </a:lvl8pPr>
            <a:lvl9pPr marL="36504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8" indent="0">
              <a:buNone/>
              <a:defRPr sz="2000" b="1"/>
            </a:lvl2pPr>
            <a:lvl3pPr marL="912624" indent="0">
              <a:buNone/>
              <a:defRPr sz="1800" b="1"/>
            </a:lvl3pPr>
            <a:lvl4pPr marL="1368933" indent="0">
              <a:buNone/>
              <a:defRPr sz="1600" b="1"/>
            </a:lvl4pPr>
            <a:lvl5pPr marL="1825247" indent="0">
              <a:buNone/>
              <a:defRPr sz="1600" b="1"/>
            </a:lvl5pPr>
            <a:lvl6pPr marL="2281554" indent="0">
              <a:buNone/>
              <a:defRPr sz="1600" b="1"/>
            </a:lvl6pPr>
            <a:lvl7pPr marL="2737859" indent="0">
              <a:buNone/>
              <a:defRPr sz="1600" b="1"/>
            </a:lvl7pPr>
            <a:lvl8pPr marL="3194177" indent="0">
              <a:buNone/>
              <a:defRPr sz="1600" b="1"/>
            </a:lvl8pPr>
            <a:lvl9pPr marL="36504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3DAB3F63-7F22-43E6-9D79-6C8F577162DD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4F5FA59-BBAA-4F2D-9FD2-D63CDD9DF15E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43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5B71BA36-02B4-46AB-B4F4-6153E0835BB1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BB6F951-1FD2-478F-AE1B-5B77F0F9E709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89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237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0" y="20479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308" indent="0">
              <a:buNone/>
              <a:defRPr sz="1200"/>
            </a:lvl2pPr>
            <a:lvl3pPr marL="912624" indent="0">
              <a:buNone/>
              <a:defRPr sz="1000"/>
            </a:lvl3pPr>
            <a:lvl4pPr marL="1368933" indent="0">
              <a:buNone/>
              <a:defRPr sz="900"/>
            </a:lvl4pPr>
            <a:lvl5pPr marL="1825247" indent="0">
              <a:buNone/>
              <a:defRPr sz="900"/>
            </a:lvl5pPr>
            <a:lvl6pPr marL="2281554" indent="0">
              <a:buNone/>
              <a:defRPr sz="900"/>
            </a:lvl6pPr>
            <a:lvl7pPr marL="2737859" indent="0">
              <a:buNone/>
              <a:defRPr sz="900"/>
            </a:lvl7pPr>
            <a:lvl8pPr marL="3194177" indent="0">
              <a:buNone/>
              <a:defRPr sz="900"/>
            </a:lvl8pPr>
            <a:lvl9pPr marL="36504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0C091A2E-650B-4076-B815-435CCEE35DE8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912B35E-801F-4865-B3C6-F8C07D371E10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8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308" indent="0">
              <a:buNone/>
              <a:defRPr sz="2800"/>
            </a:lvl2pPr>
            <a:lvl3pPr marL="912624" indent="0">
              <a:buNone/>
              <a:defRPr sz="2400"/>
            </a:lvl3pPr>
            <a:lvl4pPr marL="1368933" indent="0">
              <a:buNone/>
              <a:defRPr sz="2000"/>
            </a:lvl4pPr>
            <a:lvl5pPr marL="1825247" indent="0">
              <a:buNone/>
              <a:defRPr sz="2000"/>
            </a:lvl5pPr>
            <a:lvl6pPr marL="2281554" indent="0">
              <a:buNone/>
              <a:defRPr sz="2000"/>
            </a:lvl6pPr>
            <a:lvl7pPr marL="2737859" indent="0">
              <a:buNone/>
              <a:defRPr sz="2000"/>
            </a:lvl7pPr>
            <a:lvl8pPr marL="3194177" indent="0">
              <a:buNone/>
              <a:defRPr sz="2000"/>
            </a:lvl8pPr>
            <a:lvl9pPr marL="365048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308" indent="0">
              <a:buNone/>
              <a:defRPr sz="1200"/>
            </a:lvl2pPr>
            <a:lvl3pPr marL="912624" indent="0">
              <a:buNone/>
              <a:defRPr sz="1000"/>
            </a:lvl3pPr>
            <a:lvl4pPr marL="1368933" indent="0">
              <a:buNone/>
              <a:defRPr sz="900"/>
            </a:lvl4pPr>
            <a:lvl5pPr marL="1825247" indent="0">
              <a:buNone/>
              <a:defRPr sz="900"/>
            </a:lvl5pPr>
            <a:lvl6pPr marL="2281554" indent="0">
              <a:buNone/>
              <a:defRPr sz="900"/>
            </a:lvl6pPr>
            <a:lvl7pPr marL="2737859" indent="0">
              <a:buNone/>
              <a:defRPr sz="900"/>
            </a:lvl7pPr>
            <a:lvl8pPr marL="3194177" indent="0">
              <a:buNone/>
              <a:defRPr sz="900"/>
            </a:lvl8pPr>
            <a:lvl9pPr marL="36504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0C40E0F4-C16D-48C2-8FD8-752C2ABC4EFF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B56FFB5-D304-4041-9350-C5D1E00BC0CF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79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440900DA-FB53-4A7E-A44C-AC568CABB506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02EF6FA-F0F0-42C8-B3B3-EE862EAD49CC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2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fld id="{BBC8EDE7-BE85-4B55-BF88-FDB98BC3A676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EA5E67A-DFE7-43CF-AF2E-1CBD661348BF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60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6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04A381C-279A-464C-AB2E-8D0D8B77FCD8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639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7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7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5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4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43005-CA9F-4E6D-82EF-A5AB430E5735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3BE67B-5484-483A-96EF-FE23734F0545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604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9A3-1C85-4624-A3A1-8438F1DA9CB3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3A3B4C-F297-4C14-80F5-3C9090905CC2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560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93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86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17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7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96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358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75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14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8D3AA-A33E-470B-80D2-F418F6D2F866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4C5742-C0B5-4DB4-9907-BBE69C75CA02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88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1D038-12FD-4A84-9B10-8F9AAC4770A7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E7315-F13B-4A11-A05A-4048906FDC2E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77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9306" indent="0">
              <a:buNone/>
              <a:defRPr sz="1900" b="1"/>
            </a:lvl2pPr>
            <a:lvl3pPr marL="878614" indent="0">
              <a:buNone/>
              <a:defRPr sz="1800" b="1"/>
            </a:lvl3pPr>
            <a:lvl4pPr marL="1317916" indent="0">
              <a:buNone/>
              <a:defRPr sz="1500" b="1"/>
            </a:lvl4pPr>
            <a:lvl5pPr marL="1757222" indent="0">
              <a:buNone/>
              <a:defRPr sz="1500" b="1"/>
            </a:lvl5pPr>
            <a:lvl6pPr marL="2196529" indent="0">
              <a:buNone/>
              <a:defRPr sz="1500" b="1"/>
            </a:lvl6pPr>
            <a:lvl7pPr marL="2635834" indent="0">
              <a:buNone/>
              <a:defRPr sz="1500" b="1"/>
            </a:lvl7pPr>
            <a:lvl8pPr marL="3075139" indent="0">
              <a:buNone/>
              <a:defRPr sz="1500" b="1"/>
            </a:lvl8pPr>
            <a:lvl9pPr marL="351445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9306" indent="0">
              <a:buNone/>
              <a:defRPr sz="1900" b="1"/>
            </a:lvl2pPr>
            <a:lvl3pPr marL="878614" indent="0">
              <a:buNone/>
              <a:defRPr sz="1800" b="1"/>
            </a:lvl3pPr>
            <a:lvl4pPr marL="1317916" indent="0">
              <a:buNone/>
              <a:defRPr sz="1500" b="1"/>
            </a:lvl4pPr>
            <a:lvl5pPr marL="1757222" indent="0">
              <a:buNone/>
              <a:defRPr sz="1500" b="1"/>
            </a:lvl5pPr>
            <a:lvl6pPr marL="2196529" indent="0">
              <a:buNone/>
              <a:defRPr sz="1500" b="1"/>
            </a:lvl6pPr>
            <a:lvl7pPr marL="2635834" indent="0">
              <a:buNone/>
              <a:defRPr sz="1500" b="1"/>
            </a:lvl7pPr>
            <a:lvl8pPr marL="3075139" indent="0">
              <a:buNone/>
              <a:defRPr sz="1500" b="1"/>
            </a:lvl8pPr>
            <a:lvl9pPr marL="351445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E891-BDD3-43B3-8DE9-B395DFCD2343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B169AB-19C1-4407-9B8A-0923022CBFFF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216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02E3E-4836-4E11-B387-02D0D4F36726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E096D-9DEE-457B-AD9C-D8F641EF875F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50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2D23D-D1B6-44CA-BA2F-777A267934CC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BFA738-EEC4-4272-81CF-C14545C53E26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911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39306" indent="0">
              <a:buNone/>
              <a:defRPr sz="1100"/>
            </a:lvl2pPr>
            <a:lvl3pPr marL="878614" indent="0">
              <a:buNone/>
              <a:defRPr sz="1000"/>
            </a:lvl3pPr>
            <a:lvl4pPr marL="1317916" indent="0">
              <a:buNone/>
              <a:defRPr sz="800"/>
            </a:lvl4pPr>
            <a:lvl5pPr marL="1757222" indent="0">
              <a:buNone/>
              <a:defRPr sz="800"/>
            </a:lvl5pPr>
            <a:lvl6pPr marL="2196529" indent="0">
              <a:buNone/>
              <a:defRPr sz="800"/>
            </a:lvl6pPr>
            <a:lvl7pPr marL="2635834" indent="0">
              <a:buNone/>
              <a:defRPr sz="800"/>
            </a:lvl7pPr>
            <a:lvl8pPr marL="3075139" indent="0">
              <a:buNone/>
              <a:defRPr sz="800"/>
            </a:lvl8pPr>
            <a:lvl9pPr marL="351445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5099F-813F-475B-9D4A-FF2B2E4A947A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FAD80-AFD5-4A68-9EBE-D87CC137BFD1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39306" indent="0">
              <a:buNone/>
              <a:defRPr sz="2700"/>
            </a:lvl2pPr>
            <a:lvl3pPr marL="878614" indent="0">
              <a:buNone/>
              <a:defRPr sz="2300"/>
            </a:lvl3pPr>
            <a:lvl4pPr marL="1317916" indent="0">
              <a:buNone/>
              <a:defRPr sz="1900"/>
            </a:lvl4pPr>
            <a:lvl5pPr marL="1757222" indent="0">
              <a:buNone/>
              <a:defRPr sz="1900"/>
            </a:lvl5pPr>
            <a:lvl6pPr marL="2196529" indent="0">
              <a:buNone/>
              <a:defRPr sz="1900"/>
            </a:lvl6pPr>
            <a:lvl7pPr marL="2635834" indent="0">
              <a:buNone/>
              <a:defRPr sz="1900"/>
            </a:lvl7pPr>
            <a:lvl8pPr marL="3075139" indent="0">
              <a:buNone/>
              <a:defRPr sz="1900"/>
            </a:lvl8pPr>
            <a:lvl9pPr marL="3514451" indent="0">
              <a:buNone/>
              <a:defRPr sz="1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39306" indent="0">
              <a:buNone/>
              <a:defRPr sz="1100"/>
            </a:lvl2pPr>
            <a:lvl3pPr marL="878614" indent="0">
              <a:buNone/>
              <a:defRPr sz="1000"/>
            </a:lvl3pPr>
            <a:lvl4pPr marL="1317916" indent="0">
              <a:buNone/>
              <a:defRPr sz="800"/>
            </a:lvl4pPr>
            <a:lvl5pPr marL="1757222" indent="0">
              <a:buNone/>
              <a:defRPr sz="800"/>
            </a:lvl5pPr>
            <a:lvl6pPr marL="2196529" indent="0">
              <a:buNone/>
              <a:defRPr sz="800"/>
            </a:lvl6pPr>
            <a:lvl7pPr marL="2635834" indent="0">
              <a:buNone/>
              <a:defRPr sz="800"/>
            </a:lvl7pPr>
            <a:lvl8pPr marL="3075139" indent="0">
              <a:buNone/>
              <a:defRPr sz="800"/>
            </a:lvl8pPr>
            <a:lvl9pPr marL="351445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B66E-367D-4B23-ABBF-58D2AA676961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E1760-BED3-4DFF-A201-C41E06AED6FB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79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D9FEE-2DDD-466E-9897-CACC585ACC8E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69AF90-ACB7-44AF-8793-1025E14EE1B2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99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21D38-0481-4B98-925E-2C43BC680D9A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8BA9A5-8120-4CC0-BA80-FE593B4887A1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4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FA539-E228-411D-8B1D-4C88C66F6E47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39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35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78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6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7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502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237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177282" y="171450"/>
            <a:ext cx="8789437" cy="48006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2857" y="224329"/>
            <a:ext cx="442298" cy="3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04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22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44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192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908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93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2404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40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56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65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4" y="0"/>
            <a:ext cx="9166584" cy="5156204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584" y="3800261"/>
            <a:ext cx="1254790" cy="1355943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2584" y="-1"/>
            <a:ext cx="9166584" cy="2204807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18" y="330883"/>
            <a:ext cx="2756092" cy="91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800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059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36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66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39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8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776" y="2356247"/>
            <a:ext cx="5903913" cy="83224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vi-VN" noProof="0" smtClean="0"/>
              <a:t>Bấm &amp; sửa kiểu tiêu đề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6" y="2859882"/>
            <a:ext cx="5903913" cy="522685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vi-VN" noProof="0" smtClean="0"/>
              <a:t>Bấm &amp; sửa kiểu phụ đề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340248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90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1682407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539750" y="1383506"/>
            <a:ext cx="3632200" cy="36718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324350" y="1383506"/>
            <a:ext cx="3632200" cy="36718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0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2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452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64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892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958573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vi-VN" noProof="0" smtClean="0"/>
              <a:t>Bấm biểu tượng để thêm hình ảnh</a:t>
            </a:r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735854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6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084888" y="951310"/>
            <a:ext cx="1871662" cy="4104084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68314" y="951310"/>
            <a:ext cx="5464175" cy="4104084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1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550C177-7C67-4A61-9BED-D9462332A4E3}"/>
              </a:ext>
            </a:extLst>
          </p:cNvPr>
          <p:cNvSpPr/>
          <p:nvPr userDrawn="1"/>
        </p:nvSpPr>
        <p:spPr>
          <a:xfrm>
            <a:off x="177282" y="171450"/>
            <a:ext cx="8789437" cy="48006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E6A3E6-3C14-4474-A78A-03C74DD7C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2857" y="224329"/>
            <a:ext cx="442298" cy="3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9AC864E-2EE6-4EE4-A3EB-1A0DA371552A}" type="datetimeFigureOut">
              <a:rPr lang="en-US" sz="1350" kern="1200" smtClean="0">
                <a:latin typeface="Segoe Print"/>
                <a:cs typeface="+mn-cs"/>
              </a:rPr>
              <a:pPr defTabSz="685800">
                <a:buClrTx/>
                <a:defRPr/>
              </a:pPr>
              <a:t>12/14/2024</a:t>
            </a:fld>
            <a:endParaRPr lang="en-US" sz="1350" kern="1200">
              <a:latin typeface="Segoe Print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sz="1350" kern="1200">
              <a:latin typeface="Segoe Print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DF0093E0-0CE1-4036-89BA-FE62342C81B0}" type="slidenum">
              <a:rPr lang="en-US" sz="1350" kern="1200" smtClean="0">
                <a:latin typeface="Segoe Print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050515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67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63425" y="1345638"/>
            <a:ext cx="5334600" cy="6927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1F006E">
                <a:alpha val="4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63425" y="2236050"/>
            <a:ext cx="53346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○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■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○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■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○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429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Nunito"/>
              <a:buChar char="■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28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64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4" tIns="45632" rIns="91264" bIns="456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4" tIns="45632" rIns="91264" bIns="45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264" tIns="45632" rIns="91264" bIns="4563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378">
              <a:buClrTx/>
              <a:defRPr/>
            </a:pPr>
            <a:fld id="{76F5C6D3-3F48-496F-9235-0FC8476837FF}" type="datetimeFigureOut">
              <a:rPr lang="en-US" kern="1200" smtClean="0">
                <a:ea typeface="+mn-ea"/>
              </a:rPr>
              <a:pPr defTabSz="914378">
                <a:buClrTx/>
                <a:defRPr/>
              </a:pPr>
              <a:t>12/14/2024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264" tIns="45632" rIns="91264" bIns="4563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378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264" tIns="45632" rIns="91264" bIns="4563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C2329C7-E83E-4B16-821E-78F5911C284C}" type="slidenum">
              <a:rPr lang="en-US" altLang="en-US" kern="1200" smtClean="0">
                <a:ea typeface="+mn-ea"/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3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6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93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524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16" indent="-33971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57" indent="-2825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97" indent="-22541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98" indent="-22541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587" indent="-22541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49" algn="l" defTabSz="912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9" indent="-228149" algn="l" defTabSz="912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30" indent="-228149" algn="l" defTabSz="912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40" indent="-228149" algn="l" defTabSz="912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8" algn="l" defTabSz="91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24" algn="l" defTabSz="91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3" algn="l" defTabSz="91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7" algn="l" defTabSz="91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54" algn="l" defTabSz="91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9" algn="l" defTabSz="91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77" algn="l" defTabSz="91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85" algn="l" defTabSz="91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863" tIns="43932" rIns="87863" bIns="439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863" tIns="43932" rIns="87863" bIns="439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87863" tIns="43932" rIns="87863" bIns="43932" rtlCol="0" anchor="ctr"/>
          <a:lstStyle>
            <a:lvl1pPr algn="l" defTabSz="696479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696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13D9-1C50-4367-A943-1E8A357EA433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96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87863" tIns="43932" rIns="87863" bIns="43932" rtlCol="0" anchor="ctr"/>
          <a:lstStyle>
            <a:lvl1pPr algn="ctr" defTabSz="696479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696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87863" tIns="43932" rIns="87863" bIns="43932" numCol="1" anchor="ctr" anchorCtr="0" compatLnSpc="1">
            <a:prstTxWarp prst="textNoShape">
              <a:avLst/>
            </a:prstTxWarp>
          </a:bodyPr>
          <a:lstStyle>
            <a:lvl1pPr algn="r" defTabSz="695325" eaLnBrk="1" hangingPunct="1">
              <a:defRPr sz="11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6953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D0144-C434-45B3-9CE0-503C1F10B9D8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953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7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5pPr>
      <a:lvl6pPr marL="439306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6pPr>
      <a:lvl7pPr marL="878614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7pPr>
      <a:lvl8pPr marL="1317916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8pPr>
      <a:lvl9pPr marL="1757222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9pPr>
    </p:titleStyle>
    <p:bodyStyle>
      <a:lvl1pPr marL="328613" indent="-328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730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963" indent="-2190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700" indent="-2190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6438" indent="-2190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184" indent="-219650" algn="l" defTabSz="8786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5486" indent="-219650" algn="l" defTabSz="8786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94794" indent="-219650" algn="l" defTabSz="8786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34100" indent="-219650" algn="l" defTabSz="8786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86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9306" algn="l" defTabSz="8786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8614" algn="l" defTabSz="8786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17916" algn="l" defTabSz="8786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57222" algn="l" defTabSz="8786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96529" algn="l" defTabSz="8786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5834" algn="l" defTabSz="8786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5139" algn="l" defTabSz="8786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14451" algn="l" defTabSz="8786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66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28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51310"/>
            <a:ext cx="741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ru-RU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83506"/>
            <a:ext cx="7416800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348612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1800" b="1">
          <a:solidFill>
            <a:schemeClr val="tx2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2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2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5" Type="http://schemas.openxmlformats.org/officeDocument/2006/relationships/audio" Target="../media/audio3.wav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1.png"/><Relationship Id="rId5" Type="http://schemas.openxmlformats.org/officeDocument/2006/relationships/audio" Target="../media/audio3.wav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18" Type="http://schemas.openxmlformats.org/officeDocument/2006/relationships/slide" Target="slide11.xml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35.xml"/><Relationship Id="rId21" Type="http://schemas.openxmlformats.org/officeDocument/2006/relationships/slide" Target="slide5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5" Type="http://schemas.openxmlformats.org/officeDocument/2006/relationships/slide" Target="slide7.xml"/><Relationship Id="rId2" Type="http://schemas.openxmlformats.org/officeDocument/2006/relationships/audio" Target="../media/media2.wma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29" Type="http://schemas.openxmlformats.org/officeDocument/2006/relationships/slide" Target="slide9.xml"/><Relationship Id="rId1" Type="http://schemas.microsoft.com/office/2007/relationships/media" Target="../media/media2.wm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5" Type="http://schemas.openxmlformats.org/officeDocument/2006/relationships/image" Target="../media/image14.png"/><Relationship Id="rId15" Type="http://schemas.openxmlformats.org/officeDocument/2006/relationships/image" Target="../media/image24.gif"/><Relationship Id="rId23" Type="http://schemas.openxmlformats.org/officeDocument/2006/relationships/slide" Target="slide6.xml"/><Relationship Id="rId28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31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gif"/><Relationship Id="rId22" Type="http://schemas.openxmlformats.org/officeDocument/2006/relationships/image" Target="../media/image29.png"/><Relationship Id="rId27" Type="http://schemas.openxmlformats.org/officeDocument/2006/relationships/slide" Target="slide8.xml"/><Relationship Id="rId30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9171435" cy="517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453082" y="1416348"/>
            <a:ext cx="143327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25674" y="1820295"/>
            <a:ext cx="8278811" cy="1770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7561" tIns="53784" rIns="107561" bIns="537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8" eaLnBrk="1" fontAlgn="base" hangingPunct="1">
              <a:lnSpc>
                <a:spcPct val="150000"/>
              </a:lnSpc>
              <a:spcAft>
                <a:spcPct val="0"/>
              </a:spcAft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Arial" panose="020B0604020202020204" pitchFamily="34" charset="0"/>
              </a:rPr>
              <a:t>CHÀO MỪNG CÁC THẦY, CÔ </a:t>
            </a:r>
          </a:p>
          <a:p>
            <a:pPr algn="ctr" defTabSz="914378" eaLnBrk="1" fontAlgn="base" hangingPunct="1">
              <a:lnSpc>
                <a:spcPct val="150000"/>
              </a:lnSpc>
              <a:spcAft>
                <a:spcPct val="0"/>
              </a:spcAft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Arial" panose="020B0604020202020204" pitchFamily="34" charset="0"/>
              </a:rPr>
              <a:t>ĐẾN DỰ GIỜ TIẾT TIN HỌC - LỚP </a:t>
            </a:r>
            <a:r>
              <a:rPr lang="en-US" sz="3600" b="1" kern="1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Arial" panose="020B0604020202020204" pitchFamily="34" charset="0"/>
              </a:rPr>
              <a:t>5A </a:t>
            </a:r>
            <a:endParaRPr lang="en-US" sz="3200" b="1" kern="1200">
              <a:solidFill>
                <a:srgbClr val="0B03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24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3850" y="-1714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64414" y="4160839"/>
            <a:ext cx="17033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63"/>
          <p:cNvSpPr>
            <a:spLocks noChangeArrowheads="1"/>
          </p:cNvSpPr>
          <p:nvPr/>
        </p:nvSpPr>
        <p:spPr bwMode="gray">
          <a:xfrm rot="5400000">
            <a:off x="365920" y="225980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gray">
          <a:xfrm rot="5400000">
            <a:off x="365920" y="140255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gray">
          <a:xfrm rot="5400000">
            <a:off x="365920" y="3215481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9" name="Group 74"/>
          <p:cNvGrpSpPr>
            <a:grpSpLocks/>
          </p:cNvGrpSpPr>
          <p:nvPr/>
        </p:nvGrpSpPr>
        <p:grpSpPr bwMode="auto">
          <a:xfrm rot="5400000">
            <a:off x="550069" y="1670844"/>
            <a:ext cx="334963" cy="422275"/>
            <a:chOff x="1872" y="1652"/>
            <a:chExt cx="2014" cy="1961"/>
          </a:xfrm>
        </p:grpSpPr>
        <p:sp>
          <p:nvSpPr>
            <p:cNvPr id="10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1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2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1062038" y="1647039"/>
            <a:ext cx="3646532" cy="522709"/>
            <a:chOff x="384" y="1300"/>
            <a:chExt cx="3072" cy="440"/>
          </a:xfrm>
        </p:grpSpPr>
        <p:sp>
          <p:nvSpPr>
            <p:cNvPr id="20" name="AutoShape 6"/>
            <p:cNvSpPr>
              <a:spLocks noChangeArrowheads="1"/>
            </p:cNvSpPr>
            <p:nvPr/>
          </p:nvSpPr>
          <p:spPr bwMode="gray">
            <a:xfrm>
              <a:off x="384" y="1343"/>
              <a:ext cx="3072" cy="3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gray">
            <a:xfrm>
              <a:off x="448" y="1379"/>
              <a:ext cx="27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 b="1">
                <a:solidFill>
                  <a:srgbClr val="000000"/>
                </a:solidFill>
                <a:latin typeface="Franklin Gothic Book"/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gray">
            <a:xfrm>
              <a:off x="488" y="1400"/>
              <a:ext cx="29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gray">
            <a:xfrm>
              <a:off x="459" y="1302"/>
              <a:ext cx="230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  <a:cs typeface="+mn-cs"/>
                </a:rPr>
                <a:t>A</a:t>
              </a: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gray">
            <a:xfrm>
              <a:off x="852" y="1300"/>
              <a:ext cx="1942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</a:t>
              </a:r>
              <a:r>
                <a:rPr lang="en-US" altLang="en-US" sz="2800" b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</a:t>
              </a:r>
              <a:endPara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AutoShape 17"/>
          <p:cNvSpPr>
            <a:spLocks noChangeArrowheads="1"/>
          </p:cNvSpPr>
          <p:nvPr/>
        </p:nvSpPr>
        <p:spPr bwMode="gray">
          <a:xfrm>
            <a:off x="390525" y="160754"/>
            <a:ext cx="6894695" cy="128586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 cap="rnd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27000" tIns="27000" rIns="27000" bIns="27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/>
              <a:cs typeface="+mn-cs"/>
            </a:endParaRP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1123950" y="1657350"/>
            <a:ext cx="3671704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7" name="Group 27"/>
          <p:cNvGrpSpPr>
            <a:grpSpLocks/>
          </p:cNvGrpSpPr>
          <p:nvPr/>
        </p:nvGrpSpPr>
        <p:grpSpPr bwMode="auto">
          <a:xfrm rot="5400000">
            <a:off x="273844" y="1407319"/>
            <a:ext cx="744537" cy="930275"/>
            <a:chOff x="1872" y="1824"/>
            <a:chExt cx="2014" cy="1821"/>
          </a:xfrm>
        </p:grpSpPr>
        <p:sp>
          <p:nvSpPr>
            <p:cNvPr id="28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9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" name="Group 74"/>
          <p:cNvGrpSpPr>
            <a:grpSpLocks/>
          </p:cNvGrpSpPr>
          <p:nvPr/>
        </p:nvGrpSpPr>
        <p:grpSpPr bwMode="auto">
          <a:xfrm rot="5400000">
            <a:off x="550069" y="2613819"/>
            <a:ext cx="334963" cy="422275"/>
            <a:chOff x="1872" y="1652"/>
            <a:chExt cx="2014" cy="1961"/>
          </a:xfrm>
        </p:grpSpPr>
        <p:sp>
          <p:nvSpPr>
            <p:cNvPr id="38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9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1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2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5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9" name="Group 74"/>
          <p:cNvGrpSpPr>
            <a:grpSpLocks/>
          </p:cNvGrpSpPr>
          <p:nvPr/>
        </p:nvGrpSpPr>
        <p:grpSpPr bwMode="auto">
          <a:xfrm rot="5400000">
            <a:off x="550069" y="3471069"/>
            <a:ext cx="334963" cy="422275"/>
            <a:chOff x="1872" y="1652"/>
            <a:chExt cx="2014" cy="1961"/>
          </a:xfrm>
        </p:grpSpPr>
        <p:sp>
          <p:nvSpPr>
            <p:cNvPr id="51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2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3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4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7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9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60" name="Group 27"/>
          <p:cNvGrpSpPr>
            <a:grpSpLocks/>
          </p:cNvGrpSpPr>
          <p:nvPr/>
        </p:nvGrpSpPr>
        <p:grpSpPr bwMode="auto">
          <a:xfrm rot="5400000">
            <a:off x="273844" y="2496344"/>
            <a:ext cx="744537" cy="930275"/>
            <a:chOff x="1872" y="1824"/>
            <a:chExt cx="2014" cy="1821"/>
          </a:xfrm>
        </p:grpSpPr>
        <p:sp>
          <p:nvSpPr>
            <p:cNvPr id="61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3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4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7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9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70" name="Group 11"/>
          <p:cNvGrpSpPr>
            <a:grpSpLocks/>
          </p:cNvGrpSpPr>
          <p:nvPr/>
        </p:nvGrpSpPr>
        <p:grpSpPr bwMode="auto">
          <a:xfrm>
            <a:off x="1200150" y="3638932"/>
            <a:ext cx="3595504" cy="893011"/>
            <a:chOff x="508" y="2103"/>
            <a:chExt cx="3072" cy="749"/>
          </a:xfrm>
        </p:grpSpPr>
        <p:sp>
          <p:nvSpPr>
            <p:cNvPr id="71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2" name="AutoShape 13"/>
            <p:cNvSpPr>
              <a:spLocks noChangeArrowheads="1"/>
            </p:cNvSpPr>
            <p:nvPr/>
          </p:nvSpPr>
          <p:spPr bwMode="gray">
            <a:xfrm>
              <a:off x="514" y="2135"/>
              <a:ext cx="274" cy="360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3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gray">
            <a:xfrm>
              <a:off x="542" y="2139"/>
              <a:ext cx="206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  <a:cs typeface="+mn-cs"/>
                </a:rPr>
                <a:t>C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gray">
            <a:xfrm>
              <a:off x="901" y="2103"/>
              <a:ext cx="2454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</a:t>
              </a:r>
              <a:r>
                <a:rPr lang="en-US" altLang="en-US" sz="2800" b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Print</a:t>
              </a:r>
              <a:endPara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37"/>
          <p:cNvGrpSpPr>
            <a:grpSpLocks/>
          </p:cNvGrpSpPr>
          <p:nvPr/>
        </p:nvGrpSpPr>
        <p:grpSpPr bwMode="auto">
          <a:xfrm rot="5400000">
            <a:off x="305594" y="3393281"/>
            <a:ext cx="744538" cy="930275"/>
            <a:chOff x="1872" y="1824"/>
            <a:chExt cx="2014" cy="1821"/>
          </a:xfrm>
        </p:grpSpPr>
        <p:sp>
          <p:nvSpPr>
            <p:cNvPr id="77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8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9" name="AutoShape 4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0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Oval 4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" name="Oval 4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3" name="Oval 4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4" name="Oval 4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5" name="Oval 4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86" name="Rectangle 20"/>
          <p:cNvSpPr>
            <a:spLocks noChangeArrowheads="1"/>
          </p:cNvSpPr>
          <p:nvPr/>
        </p:nvSpPr>
        <p:spPr bwMode="auto">
          <a:xfrm>
            <a:off x="1123950" y="2711450"/>
            <a:ext cx="3671704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87" name="Group 11"/>
          <p:cNvGrpSpPr>
            <a:grpSpLocks/>
          </p:cNvGrpSpPr>
          <p:nvPr/>
        </p:nvGrpSpPr>
        <p:grpSpPr bwMode="auto">
          <a:xfrm>
            <a:off x="1206500" y="2706621"/>
            <a:ext cx="3637552" cy="893039"/>
            <a:chOff x="508" y="2072"/>
            <a:chExt cx="3158" cy="749"/>
          </a:xfrm>
        </p:grpSpPr>
        <p:sp>
          <p:nvSpPr>
            <p:cNvPr id="88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9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3" cy="353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0" name="Freeform 14"/>
            <p:cNvSpPr>
              <a:spLocks/>
            </p:cNvSpPr>
            <p:nvPr/>
          </p:nvSpPr>
          <p:spPr bwMode="gray">
            <a:xfrm>
              <a:off x="545" y="2184"/>
              <a:ext cx="29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539" y="2139"/>
              <a:ext cx="208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  <a:cs typeface="+mn-cs"/>
                </a:rPr>
                <a:t>B</a:t>
              </a:r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873" y="2072"/>
              <a:ext cx="2793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</a:t>
              </a:r>
              <a:r>
                <a:rPr lang="en-US" altLang="en-US" sz="2800" b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Save</a:t>
              </a:r>
              <a:endPara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Rectangle 20"/>
          <p:cNvSpPr>
            <a:spLocks noChangeArrowheads="1"/>
          </p:cNvSpPr>
          <p:nvPr/>
        </p:nvSpPr>
        <p:spPr bwMode="auto">
          <a:xfrm>
            <a:off x="1143000" y="3622675"/>
            <a:ext cx="3703221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94" name="10-Point Star 93"/>
          <p:cNvSpPr/>
          <p:nvPr/>
        </p:nvSpPr>
        <p:spPr>
          <a:xfrm>
            <a:off x="7556997" y="3333750"/>
            <a:ext cx="1300163" cy="559609"/>
          </a:xfrm>
          <a:prstGeom prst="star10">
            <a:avLst/>
          </a:prstGeom>
          <a:noFill/>
          <a:ln>
            <a:solidFill>
              <a:srgbClr val="0000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vi-VN" sz="15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95" name="Text Box 26"/>
          <p:cNvSpPr txBox="1">
            <a:spLocks noChangeArrowheads="1"/>
          </p:cNvSpPr>
          <p:nvPr/>
        </p:nvSpPr>
        <p:spPr bwMode="gray">
          <a:xfrm>
            <a:off x="609600" y="285750"/>
            <a:ext cx="64500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lưu tệp văn bản vào thư mục, </a:t>
            </a:r>
          </a:p>
          <a:p>
            <a:pPr algn="ctr" eaLnBrk="1" hangingPunct="1"/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chọn lệnh nào sau đây?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4" descr="qua chuo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0"/>
            <a:ext cx="175736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01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03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0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11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13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2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0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21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23" name="Oval 247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Oval 248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Oval 249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250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Oval 251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Oval 252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2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30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31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33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2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40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41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3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2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50" name="Oval 66"/>
          <p:cNvSpPr>
            <a:spLocks noChangeArrowheads="1"/>
          </p:cNvSpPr>
          <p:nvPr/>
        </p:nvSpPr>
        <p:spPr bwMode="auto">
          <a:xfrm>
            <a:off x="7494588" y="1649413"/>
            <a:ext cx="1447800" cy="4572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6284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"/>
                            </p:stCondLst>
                            <p:childTnLst>
                              <p:par>
                                <p:cTn id="7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6" grpId="0" animBg="1"/>
      <p:bldP spid="86" grpId="0" animBg="1"/>
      <p:bldP spid="93" grpId="0" animBg="1"/>
      <p:bldP spid="150" grpId="0" animBg="1"/>
      <p:bldP spid="1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BDACD26-175B-313D-30C1-BABF613A03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6088" y="0"/>
            <a:ext cx="9170088" cy="5143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1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41910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61722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81534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3810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23622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371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33528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7086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5181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3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496" y="894305"/>
            <a:ext cx="3982366" cy="3185893"/>
          </a:xfrm>
          <a:prstGeom prst="rect">
            <a:avLst/>
          </a:prstGeom>
        </p:spPr>
      </p:pic>
      <p:sp>
        <p:nvSpPr>
          <p:cNvPr id="6" name="Google Shape;54;p11"/>
          <p:cNvSpPr txBox="1">
            <a:spLocks/>
          </p:cNvSpPr>
          <p:nvPr/>
        </p:nvSpPr>
        <p:spPr>
          <a:xfrm>
            <a:off x="3416211" y="894305"/>
            <a:ext cx="1550237" cy="21298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630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26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893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524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vi-VN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538728" y="2073798"/>
            <a:ext cx="1497037" cy="70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4" tIns="45632" rIns="91264" bIns="45632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378" eaLnBrk="1" fontAlgn="auto" hangingPunct="1">
              <a:spcAft>
                <a:spcPts val="0"/>
              </a:spcAft>
              <a:buClrTx/>
              <a:defRPr/>
            </a:pPr>
            <a:r>
              <a:rPr lang="en-US" sz="2400" b="1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SGK/34</a:t>
            </a:r>
            <a:endParaRPr lang="en-US" sz="2400" b="1"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Google Shape;54;p11"/>
          <p:cNvSpPr txBox="1">
            <a:spLocks/>
          </p:cNvSpPr>
          <p:nvPr/>
        </p:nvSpPr>
        <p:spPr>
          <a:xfrm>
            <a:off x="456726" y="1000327"/>
            <a:ext cx="7931136" cy="127723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630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26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893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524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soạn thảo văn bản                          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(Tiết 1)	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028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3" y="211042"/>
            <a:ext cx="8733999" cy="4772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2" y="211044"/>
            <a:ext cx="8733999" cy="4772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73" y="211044"/>
            <a:ext cx="8787231" cy="477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74" y="211046"/>
            <a:ext cx="8770490" cy="477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185783" y="132726"/>
            <a:ext cx="8772436" cy="4823800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217788" y="163540"/>
            <a:ext cx="8708424" cy="4762172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909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32286" y="668195"/>
            <a:ext cx="247972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000" b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</a:t>
            </a:r>
            <a:r>
              <a:rPr lang="vi-VN" altLang="en-US" sz="3000" b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TIÊU</a:t>
            </a:r>
            <a:endParaRPr lang="en-US" altLang="en-US" sz="30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3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9194" y="1947812"/>
            <a:ext cx="833725" cy="5768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1054154" y="2066498"/>
            <a:ext cx="298334" cy="31571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gray">
          <a:xfrm>
            <a:off x="1352488" y="1621639"/>
            <a:ext cx="7587798" cy="1202605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thành thạo các thao tác </a:t>
            </a:r>
            <a:r>
              <a:rPr lang="vi-VN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chọn,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xóa,</a:t>
            </a:r>
            <a:endParaRPr lang="en-US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vi-VN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chép, di </a:t>
            </a:r>
            <a:r>
              <a:rPr lang="vi-VN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 một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bản.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2831" y="3165047"/>
            <a:ext cx="836366" cy="63136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1046845" y="3312591"/>
            <a:ext cx="302782" cy="34098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3" name="AutoShape 47"/>
          <p:cNvSpPr>
            <a:spLocks noChangeArrowheads="1"/>
          </p:cNvSpPr>
          <p:nvPr/>
        </p:nvSpPr>
        <p:spPr bwMode="gray">
          <a:xfrm>
            <a:off x="1384669" y="2878492"/>
            <a:ext cx="7559698" cy="1211570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vi-VN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được hình ảnh vào trong văn bản </a:t>
            </a:r>
            <a:r>
              <a:rPr lang="vi-VN" sz="3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endParaRPr lang="en-US" sz="3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vi-VN" sz="3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vi-VN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thạo.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1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929" y="0"/>
            <a:ext cx="9753601" cy="54864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5">
            <a:hlinkClick r:id="" action="ppaction://noaction">
              <a:snd r:embed="rId5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2632329" y="831976"/>
            <a:ext cx="3879342" cy="7811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kern="10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700" kern="10">
              <a:ln w="9525">
                <a:solidFill>
                  <a:srgbClr val="000000"/>
                </a:solidFill>
                <a:round/>
              </a:ln>
              <a:solidFill>
                <a:srgbClr val="3333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C421D-D39B-75AB-6EC3-9C6865E277A8}"/>
              </a:ext>
            </a:extLst>
          </p:cNvPr>
          <p:cNvSpPr txBox="1"/>
          <p:nvPr/>
        </p:nvSpPr>
        <p:spPr>
          <a:xfrm>
            <a:off x="0" y="1678988"/>
            <a:ext cx="923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>
              <a:buNone/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thảo và định dạng để được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vi-VN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ụi Phấ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5918" y="254561"/>
            <a:ext cx="649754" cy="649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95978" y="521632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6591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4572000" y="-21310"/>
            <a:ext cx="4216998" cy="5143500"/>
          </a:xfrm>
          <a:prstGeom prst="rect">
            <a:avLst/>
          </a:prstGeom>
        </p:spPr>
      </p:pic>
      <p:sp>
        <p:nvSpPr>
          <p:cNvPr id="28" name="27"/>
          <p:cNvSpPr/>
          <p:nvPr/>
        </p:nvSpPr>
        <p:spPr>
          <a:xfrm rot="20750437">
            <a:off x="359366" y="1432305"/>
            <a:ext cx="893747" cy="893747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28"/>
          <p:cNvSpPr/>
          <p:nvPr/>
        </p:nvSpPr>
        <p:spPr>
          <a:xfrm rot="20750437">
            <a:off x="1065666" y="2536158"/>
            <a:ext cx="893747" cy="893747"/>
          </a:xfrm>
          <a:prstGeom prst="sun">
            <a:avLst>
              <a:gd name="adj" fmla="val 213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 rot="20750437">
            <a:off x="644350" y="3867803"/>
            <a:ext cx="893747" cy="893747"/>
          </a:xfrm>
          <a:prstGeom prst="sun">
            <a:avLst>
              <a:gd name="adj" fmla="val 213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" name="9"/>
          <p:cNvCxnSpPr/>
          <p:nvPr/>
        </p:nvCxnSpPr>
        <p:spPr>
          <a:xfrm flipV="1">
            <a:off x="2042720" y="913330"/>
            <a:ext cx="2630355" cy="3279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11"/>
          <p:cNvCxnSpPr/>
          <p:nvPr/>
        </p:nvCxnSpPr>
        <p:spPr>
          <a:xfrm>
            <a:off x="1187624" y="2016660"/>
            <a:ext cx="2232248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26"/>
          <p:cNvSpPr/>
          <p:nvPr/>
        </p:nvSpPr>
        <p:spPr>
          <a:xfrm rot="20750437">
            <a:off x="1134243" y="286121"/>
            <a:ext cx="893747" cy="893747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3" name="12"/>
          <p:cNvCxnSpPr/>
          <p:nvPr/>
        </p:nvCxnSpPr>
        <p:spPr>
          <a:xfrm>
            <a:off x="1979694" y="3166356"/>
            <a:ext cx="2680362" cy="12713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13"/>
          <p:cNvCxnSpPr/>
          <p:nvPr/>
        </p:nvCxnSpPr>
        <p:spPr>
          <a:xfrm flipV="1">
            <a:off x="1509317" y="4455459"/>
            <a:ext cx="3635714" cy="24074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66198" y="43249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889" y="16013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3187" y="271365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1872" y="402252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9805" y="432491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Gõ</a:t>
            </a:r>
            <a:r>
              <a:rPr kumimoji="0" lang="en-US" altLang="zh-CN" sz="2800" b="1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nội dung bài hát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7715" y="1598848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Chèn</a:t>
            </a:r>
            <a:r>
              <a:rPr kumimoji="0" lang="en-US" altLang="zh-CN" sz="2800" b="1" i="0" u="none" strike="noStrike" kern="1200" cap="none" spc="0" normalizeH="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hình ảnh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9805" y="2727244"/>
            <a:ext cx="3113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1200" smtClean="0">
                <a:solidFill>
                  <a:srgbClr val="9900FF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Định dạng văn bản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5101" y="4013299"/>
            <a:ext cx="4264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2800" b="1" i="0" u="none" strike="noStrike" kern="1200" cap="none" spc="0" normalizeH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thiện và lưu văn bản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5031" y="1275606"/>
            <a:ext cx="3070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 thảo và </a:t>
            </a:r>
          </a:p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 dạng văn bản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n 14"/>
          <p:cNvSpPr/>
          <p:nvPr/>
        </p:nvSpPr>
        <p:spPr>
          <a:xfrm>
            <a:off x="8552329" y="4661647"/>
            <a:ext cx="466165" cy="481853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27" grpId="0" animBg="1"/>
      <p:bldP spid="27" grpId="1" animBg="1"/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" name="Khởi động tiết học - Bài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528" y="157207"/>
            <a:ext cx="8828755" cy="48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9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8"/>
            <a:ext cx="9144000" cy="51377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5">
            <a:hlinkClick r:id="" action="ppaction://noaction">
              <a:snd r:embed="rId5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2632329" y="831976"/>
            <a:ext cx="3879342" cy="7811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kern="10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700" kern="10">
              <a:ln w="9525">
                <a:solidFill>
                  <a:srgbClr val="000000"/>
                </a:solidFill>
                <a:round/>
              </a:ln>
              <a:solidFill>
                <a:srgbClr val="3333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C421D-D39B-75AB-6EC3-9C6865E277A8}"/>
              </a:ext>
            </a:extLst>
          </p:cNvPr>
          <p:cNvSpPr txBox="1"/>
          <p:nvPr/>
        </p:nvSpPr>
        <p:spPr>
          <a:xfrm>
            <a:off x="0" y="1678988"/>
            <a:ext cx="923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>
              <a:buNone/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thảo và định dạng để được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vi-VN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6546" y="2418360"/>
            <a:ext cx="4164912" cy="2797960"/>
          </a:xfrm>
          <a:prstGeom prst="rect">
            <a:avLst/>
          </a:prstGeom>
        </p:spPr>
      </p:pic>
      <p:pic>
        <p:nvPicPr>
          <p:cNvPr id="5" name="Bụi Phấ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6371" y="756866"/>
            <a:ext cx="649754" cy="649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4406" y="484513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4337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09" y="84390"/>
            <a:ext cx="8993291" cy="50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"/>
          <p:cNvGrpSpPr>
            <a:grpSpLocks/>
          </p:cNvGrpSpPr>
          <p:nvPr/>
        </p:nvGrpSpPr>
        <p:grpSpPr bwMode="auto">
          <a:xfrm>
            <a:off x="3972653" y="4203801"/>
            <a:ext cx="5351169" cy="804918"/>
            <a:chOff x="912" y="1008"/>
            <a:chExt cx="4166" cy="912"/>
          </a:xfrm>
        </p:grpSpPr>
        <p:sp>
          <p:nvSpPr>
            <p:cNvPr id="6162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350" kern="1200"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163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51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FF9933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7"/>
              <p:cNvSpPr>
                <a:spLocks/>
              </p:cNvSpPr>
              <p:nvPr/>
            </p:nvSpPr>
            <p:spPr bwMode="gray">
              <a:xfrm>
                <a:off x="1047" y="1139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Text Box 8"/>
              <p:cNvSpPr txBox="1">
                <a:spLocks noChangeArrowheads="1"/>
              </p:cNvSpPr>
              <p:nvPr/>
            </p:nvSpPr>
            <p:spPr bwMode="gray">
              <a:xfrm>
                <a:off x="1222" y="1198"/>
                <a:ext cx="306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2400" b="1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6164" name="Text Box 9"/>
            <p:cNvSpPr txBox="1">
              <a:spLocks noChangeArrowheads="1"/>
            </p:cNvSpPr>
            <p:nvPr/>
          </p:nvSpPr>
          <p:spPr bwMode="gray">
            <a:xfrm>
              <a:off x="1710" y="1222"/>
              <a:ext cx="336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Chú thích dưới mỗi ảnh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47" name="Group 10"/>
          <p:cNvGrpSpPr>
            <a:grpSpLocks/>
          </p:cNvGrpSpPr>
          <p:nvPr/>
        </p:nvGrpSpPr>
        <p:grpSpPr bwMode="auto">
          <a:xfrm>
            <a:off x="4023262" y="2264636"/>
            <a:ext cx="5181698" cy="804918"/>
            <a:chOff x="912" y="2016"/>
            <a:chExt cx="4077" cy="912"/>
          </a:xfrm>
        </p:grpSpPr>
        <p:sp>
          <p:nvSpPr>
            <p:cNvPr id="6156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350" kern="1200"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157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58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FF9933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14"/>
              <p:cNvSpPr>
                <a:spLocks/>
              </p:cNvSpPr>
              <p:nvPr/>
            </p:nvSpPr>
            <p:spPr bwMode="gray">
              <a:xfrm>
                <a:off x="1047" y="2147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 Box 15"/>
              <p:cNvSpPr txBox="1">
                <a:spLocks noChangeArrowheads="1"/>
              </p:cNvSpPr>
              <p:nvPr/>
            </p:nvSpPr>
            <p:spPr bwMode="gray">
              <a:xfrm>
                <a:off x="1211" y="2230"/>
                <a:ext cx="306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2400" b="1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57" name="Text Box 16"/>
            <p:cNvSpPr txBox="1">
              <a:spLocks noChangeArrowheads="1"/>
            </p:cNvSpPr>
            <p:nvPr/>
          </p:nvSpPr>
          <p:spPr bwMode="gray">
            <a:xfrm>
              <a:off x="1704" y="2219"/>
              <a:ext cx="328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tra bản quyền sử dụng</a:t>
              </a:r>
            </a:p>
          </p:txBody>
        </p:sp>
      </p:grpSp>
      <p:grpSp>
        <p:nvGrpSpPr>
          <p:cNvPr id="6148" name="Group 17"/>
          <p:cNvGrpSpPr>
            <a:grpSpLocks/>
          </p:cNvGrpSpPr>
          <p:nvPr/>
        </p:nvGrpSpPr>
        <p:grpSpPr bwMode="auto">
          <a:xfrm>
            <a:off x="3972653" y="3241321"/>
            <a:ext cx="5269262" cy="804918"/>
            <a:chOff x="912" y="3036"/>
            <a:chExt cx="4123" cy="912"/>
          </a:xfrm>
        </p:grpSpPr>
        <p:sp>
          <p:nvSpPr>
            <p:cNvPr id="6150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350" kern="1200"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151" name="Group 19"/>
            <p:cNvGrpSpPr>
              <a:grpSpLocks/>
            </p:cNvGrpSpPr>
            <p:nvPr/>
          </p:nvGrpSpPr>
          <p:grpSpPr bwMode="auto">
            <a:xfrm>
              <a:off x="999" y="3120"/>
              <a:ext cx="768" cy="746"/>
              <a:chOff x="999" y="3120"/>
              <a:chExt cx="768" cy="746"/>
            </a:xfrm>
          </p:grpSpPr>
          <p:sp>
            <p:nvSpPr>
              <p:cNvPr id="65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33CC33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21"/>
              <p:cNvSpPr>
                <a:spLocks/>
              </p:cNvSpPr>
              <p:nvPr/>
            </p:nvSpPr>
            <p:spPr bwMode="gray">
              <a:xfrm>
                <a:off x="1047" y="3167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 Box 22"/>
              <p:cNvSpPr txBox="1">
                <a:spLocks noChangeArrowheads="1"/>
              </p:cNvSpPr>
              <p:nvPr/>
            </p:nvSpPr>
            <p:spPr bwMode="gray">
              <a:xfrm>
                <a:off x="1214" y="3231"/>
                <a:ext cx="306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2400" b="1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64" name="Text Box 23"/>
            <p:cNvSpPr txBox="1">
              <a:spLocks noChangeArrowheads="1"/>
            </p:cNvSpPr>
            <p:nvPr/>
          </p:nvSpPr>
          <p:spPr bwMode="gray">
            <a:xfrm>
              <a:off x="1799" y="3312"/>
              <a:ext cx="323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400" b="1" kern="120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ảnh ở vị trí hợp lý</a:t>
              </a:r>
              <a:endParaRPr lang="en-US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86755" y="0"/>
            <a:ext cx="3832638" cy="675084"/>
          </a:xfrm>
        </p:spPr>
        <p:txBody>
          <a:bodyPr/>
          <a:lstStyle/>
          <a:p>
            <a:pPr algn="l"/>
            <a:r>
              <a:rPr lang="en-US" altLang="en-US" sz="36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chép hình ảnh</a:t>
            </a:r>
            <a:endParaRPr lang="en-US" altLang="en-US" sz="3600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4023255" y="1284724"/>
            <a:ext cx="5063505" cy="804918"/>
            <a:chOff x="912" y="1008"/>
            <a:chExt cx="3984" cy="912"/>
          </a:xfrm>
        </p:grpSpPr>
        <p:sp>
          <p:nvSpPr>
            <p:cNvPr id="25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350" kern="1200"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6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28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33CC33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gray">
              <a:xfrm>
                <a:off x="1047" y="1139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8"/>
              <p:cNvSpPr txBox="1">
                <a:spLocks noChangeArrowheads="1"/>
              </p:cNvSpPr>
              <p:nvPr/>
            </p:nvSpPr>
            <p:spPr bwMode="gray">
              <a:xfrm>
                <a:off x="1201" y="1187"/>
                <a:ext cx="306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2400" b="1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27" name="Text Box 9"/>
            <p:cNvSpPr txBox="1">
              <a:spLocks noChangeArrowheads="1"/>
            </p:cNvSpPr>
            <p:nvPr/>
          </p:nvSpPr>
          <p:spPr bwMode="gray">
            <a:xfrm>
              <a:off x="1767" y="1167"/>
              <a:ext cx="292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hất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 hình </a:t>
              </a: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tốt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10"/>
          <p:cNvGrpSpPr>
            <a:grpSpLocks/>
          </p:cNvGrpSpPr>
          <p:nvPr/>
        </p:nvGrpSpPr>
        <p:grpSpPr bwMode="auto">
          <a:xfrm>
            <a:off x="4023262" y="322244"/>
            <a:ext cx="5142564" cy="1003500"/>
            <a:chOff x="912" y="2016"/>
            <a:chExt cx="4043" cy="1137"/>
          </a:xfrm>
        </p:grpSpPr>
        <p:sp>
          <p:nvSpPr>
            <p:cNvPr id="32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350" kern="1200"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3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35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FF9933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4"/>
              <p:cNvSpPr>
                <a:spLocks/>
              </p:cNvSpPr>
              <p:nvPr/>
            </p:nvSpPr>
            <p:spPr bwMode="gray">
              <a:xfrm>
                <a:off x="1047" y="2147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 kern="120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gray">
              <a:xfrm>
                <a:off x="1185" y="2226"/>
                <a:ext cx="306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2400" b="1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34" name="Text Box 16"/>
            <p:cNvSpPr txBox="1">
              <a:spLocks noChangeArrowheads="1"/>
            </p:cNvSpPr>
            <p:nvPr/>
          </p:nvSpPr>
          <p:spPr bwMode="gray">
            <a:xfrm>
              <a:off x="1703" y="2211"/>
              <a:ext cx="3252" cy="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400" b="1" kern="120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Lựa chọn hình ảnh phù hợp</a:t>
              </a:r>
              <a:endParaRPr lang="en-US"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5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9047" y="0"/>
            <a:ext cx="8928220" cy="5048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193" cy="5048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192" cy="5103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911"/>
            <a:ext cx="9144000" cy="502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019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41910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61722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81534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3810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23622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371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33528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7086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5181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5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5">
            <a:hlinkClick r:id="" action="ppaction://noaction">
              <a:snd r:embed="rId3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2632329" y="831976"/>
            <a:ext cx="3879342" cy="7811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kern="10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700" kern="10">
              <a:ln w="9525">
                <a:solidFill>
                  <a:srgbClr val="000000"/>
                </a:solidFill>
                <a:round/>
              </a:ln>
              <a:solidFill>
                <a:srgbClr val="3333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C421D-D39B-75AB-6EC3-9C6865E277A8}"/>
              </a:ext>
            </a:extLst>
          </p:cNvPr>
          <p:cNvSpPr txBox="1"/>
          <p:nvPr/>
        </p:nvSpPr>
        <p:spPr>
          <a:xfrm>
            <a:off x="629999" y="1613090"/>
            <a:ext cx="8206352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 sửa tệp văn bản vừa tạo, để bổ sung lời hát lần 2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8570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935733" y="666566"/>
            <a:ext cx="6516058" cy="2773342"/>
            <a:chOff x="1336675" y="748823"/>
            <a:chExt cx="7532555" cy="2921000"/>
          </a:xfrm>
        </p:grpSpPr>
        <p:pic>
          <p:nvPicPr>
            <p:cNvPr id="101389" name="Picture 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675" y="748823"/>
              <a:ext cx="7532555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3864421" y="774223"/>
              <a:ext cx="5004809" cy="1143000"/>
            </a:xfrm>
            <a:prstGeom prst="roundRect">
              <a:avLst>
                <a:gd name="adj" fmla="val 1787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785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Chỉnh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sửa văn bản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193926" y="1930870"/>
            <a:ext cx="6276776" cy="2324100"/>
            <a:chOff x="1462426" y="3337719"/>
            <a:chExt cx="7549711" cy="3098800"/>
          </a:xfrm>
        </p:grpSpPr>
        <p:pic>
          <p:nvPicPr>
            <p:cNvPr id="101385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426" y="3337719"/>
              <a:ext cx="7430655" cy="309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3745119" y="4804568"/>
              <a:ext cx="5267018" cy="147955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785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thiện và lưu văn bản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101382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7840" tIns="43918" rIns="87840" bIns="43918" anchor="ctr"/>
          <a:lstStyle>
            <a:lvl1pPr defTabSz="877888"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77888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7788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77888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77888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77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77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77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77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877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1383" name="Picture 6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319881" y="3940970"/>
            <a:ext cx="88582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21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0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evel 1"/>
          <p:cNvSpPr/>
          <p:nvPr/>
        </p:nvSpPr>
        <p:spPr>
          <a:xfrm>
            <a:off x="444640" y="1792322"/>
            <a:ext cx="2571470" cy="1556151"/>
          </a:xfrm>
          <a:prstGeom prst="bevel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 sửa văn bản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3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5">
            <a:hlinkClick r:id="" action="ppaction://noaction">
              <a:snd r:embed="rId5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2632329" y="831976"/>
            <a:ext cx="3879342" cy="7811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kern="10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700" kern="10">
              <a:ln w="9525">
                <a:solidFill>
                  <a:srgbClr val="000000"/>
                </a:solidFill>
                <a:round/>
              </a:ln>
              <a:solidFill>
                <a:srgbClr val="3333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C421D-D39B-75AB-6EC3-9C6865E277A8}"/>
              </a:ext>
            </a:extLst>
          </p:cNvPr>
          <p:cNvSpPr txBox="1"/>
          <p:nvPr/>
        </p:nvSpPr>
        <p:spPr>
          <a:xfrm>
            <a:off x="629999" y="1613090"/>
            <a:ext cx="8206352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 sửa tệp văn bản vừa tạo, để bổ sung lời hát lần 2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[KARAOKE] VUI ĐẾN TRƯỜNG - LỚP 3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793" y="533500"/>
            <a:ext cx="1130415" cy="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2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41910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61722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81534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3810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23622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371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33528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7086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5181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8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49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6416" y="3328626"/>
            <a:ext cx="6911165" cy="12256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2876" y="431475"/>
            <a:ext cx="6987708" cy="97969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09" y="1453865"/>
            <a:ext cx="2646981" cy="147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71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745" y="826089"/>
            <a:ext cx="5166656" cy="3426481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6" y="6528"/>
            <a:ext cx="9140452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52" y="539621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44" y="817997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83" y="553502"/>
            <a:ext cx="1979858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69" y="2265045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44" y="2528614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45" y="2264092"/>
            <a:ext cx="1988993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3" y="-856930"/>
            <a:ext cx="1336778" cy="488667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5" y="3690421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120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10" y="543740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01" y="809833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82" y="558322"/>
            <a:ext cx="1979858" cy="1979858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69" y="2265045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44" y="2519429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81" y="2255928"/>
            <a:ext cx="1988993" cy="1988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0017" y="4763453"/>
            <a:ext cx="1702926" cy="259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449" y="4389120"/>
            <a:ext cx="1045773" cy="126496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1390918"/>
            <a:ext cx="1023871" cy="154793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80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Rectangle 63"/>
          <p:cNvSpPr>
            <a:spLocks noChangeArrowheads="1"/>
          </p:cNvSpPr>
          <p:nvPr/>
        </p:nvSpPr>
        <p:spPr bwMode="gray">
          <a:xfrm rot="5400000">
            <a:off x="365920" y="225980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2" name="Rectangle 63"/>
          <p:cNvSpPr>
            <a:spLocks noChangeArrowheads="1"/>
          </p:cNvSpPr>
          <p:nvPr/>
        </p:nvSpPr>
        <p:spPr bwMode="gray">
          <a:xfrm rot="5400000">
            <a:off x="365920" y="140255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3" name="Rectangle 63"/>
          <p:cNvSpPr>
            <a:spLocks noChangeArrowheads="1"/>
          </p:cNvSpPr>
          <p:nvPr/>
        </p:nvSpPr>
        <p:spPr bwMode="gray">
          <a:xfrm rot="5400000">
            <a:off x="365920" y="3215481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154" name="Group 74"/>
          <p:cNvGrpSpPr>
            <a:grpSpLocks/>
          </p:cNvGrpSpPr>
          <p:nvPr/>
        </p:nvGrpSpPr>
        <p:grpSpPr bwMode="auto">
          <a:xfrm rot="5400000">
            <a:off x="550069" y="1670844"/>
            <a:ext cx="334963" cy="422275"/>
            <a:chOff x="1872" y="1652"/>
            <a:chExt cx="2014" cy="1961"/>
          </a:xfrm>
        </p:grpSpPr>
        <p:sp>
          <p:nvSpPr>
            <p:cNvPr id="155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56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57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58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9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0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1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2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3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4" name="Group 5"/>
          <p:cNvGrpSpPr>
            <a:grpSpLocks/>
          </p:cNvGrpSpPr>
          <p:nvPr/>
        </p:nvGrpSpPr>
        <p:grpSpPr bwMode="auto">
          <a:xfrm>
            <a:off x="1062038" y="1649413"/>
            <a:ext cx="2800661" cy="533400"/>
            <a:chOff x="384" y="1302"/>
            <a:chExt cx="3072" cy="449"/>
          </a:xfrm>
        </p:grpSpPr>
        <p:sp>
          <p:nvSpPr>
            <p:cNvPr id="165" name="AutoShape 6"/>
            <p:cNvSpPr>
              <a:spLocks noChangeArrowheads="1"/>
            </p:cNvSpPr>
            <p:nvPr/>
          </p:nvSpPr>
          <p:spPr bwMode="gray">
            <a:xfrm>
              <a:off x="384" y="1343"/>
              <a:ext cx="3072" cy="3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6" name="AutoShape 7"/>
            <p:cNvSpPr>
              <a:spLocks noChangeArrowheads="1"/>
            </p:cNvSpPr>
            <p:nvPr/>
          </p:nvSpPr>
          <p:spPr bwMode="gray">
            <a:xfrm>
              <a:off x="448" y="1379"/>
              <a:ext cx="27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 b="1">
                <a:solidFill>
                  <a:srgbClr val="000000"/>
                </a:solidFill>
                <a:latin typeface="Franklin Gothic Book"/>
              </a:endParaRPr>
            </a:p>
          </p:txBody>
        </p:sp>
        <p:sp>
          <p:nvSpPr>
            <p:cNvPr id="167" name="Freeform 8"/>
            <p:cNvSpPr>
              <a:spLocks/>
            </p:cNvSpPr>
            <p:nvPr/>
          </p:nvSpPr>
          <p:spPr bwMode="gray">
            <a:xfrm>
              <a:off x="488" y="1400"/>
              <a:ext cx="29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8" name="Text Box 9"/>
            <p:cNvSpPr txBox="1">
              <a:spLocks noChangeArrowheads="1"/>
            </p:cNvSpPr>
            <p:nvPr/>
          </p:nvSpPr>
          <p:spPr bwMode="gray">
            <a:xfrm>
              <a:off x="459" y="1302"/>
              <a:ext cx="230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  <a:cs typeface="+mn-cs"/>
                </a:rPr>
                <a:t>A</a:t>
              </a:r>
            </a:p>
          </p:txBody>
        </p:sp>
        <p:sp>
          <p:nvSpPr>
            <p:cNvPr id="169" name="Text Box 10"/>
            <p:cNvSpPr txBox="1">
              <a:spLocks noChangeArrowheads="1"/>
            </p:cNvSpPr>
            <p:nvPr/>
          </p:nvSpPr>
          <p:spPr bwMode="gray">
            <a:xfrm>
              <a:off x="881" y="1363"/>
              <a:ext cx="194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tượng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0" name="AutoShape 17"/>
          <p:cNvSpPr>
            <a:spLocks noChangeArrowheads="1"/>
          </p:cNvSpPr>
          <p:nvPr/>
        </p:nvSpPr>
        <p:spPr bwMode="gray">
          <a:xfrm>
            <a:off x="390525" y="160754"/>
            <a:ext cx="6894695" cy="128586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 cap="rnd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27000" tIns="27000" rIns="27000" bIns="27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/>
              <a:cs typeface="+mn-cs"/>
            </a:endParaRPr>
          </a:p>
        </p:txBody>
      </p:sp>
      <p:sp>
        <p:nvSpPr>
          <p:cNvPr id="171" name="Rectangle 18"/>
          <p:cNvSpPr>
            <a:spLocks noChangeArrowheads="1"/>
          </p:cNvSpPr>
          <p:nvPr/>
        </p:nvSpPr>
        <p:spPr bwMode="auto">
          <a:xfrm>
            <a:off x="1123950" y="1657350"/>
            <a:ext cx="2892592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172" name="Group 27"/>
          <p:cNvGrpSpPr>
            <a:grpSpLocks/>
          </p:cNvGrpSpPr>
          <p:nvPr/>
        </p:nvGrpSpPr>
        <p:grpSpPr bwMode="auto">
          <a:xfrm rot="5400000">
            <a:off x="273844" y="1407319"/>
            <a:ext cx="744537" cy="930275"/>
            <a:chOff x="1872" y="1824"/>
            <a:chExt cx="2014" cy="1821"/>
          </a:xfrm>
        </p:grpSpPr>
        <p:sp>
          <p:nvSpPr>
            <p:cNvPr id="173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74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75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76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7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8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79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0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1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2" name="Group 74"/>
          <p:cNvGrpSpPr>
            <a:grpSpLocks/>
          </p:cNvGrpSpPr>
          <p:nvPr/>
        </p:nvGrpSpPr>
        <p:grpSpPr bwMode="auto">
          <a:xfrm rot="5400000">
            <a:off x="550069" y="2613819"/>
            <a:ext cx="334963" cy="422275"/>
            <a:chOff x="1872" y="1652"/>
            <a:chExt cx="2014" cy="1961"/>
          </a:xfrm>
        </p:grpSpPr>
        <p:sp>
          <p:nvSpPr>
            <p:cNvPr id="183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4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5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6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7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8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9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0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1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2" name="Group 74"/>
          <p:cNvGrpSpPr>
            <a:grpSpLocks/>
          </p:cNvGrpSpPr>
          <p:nvPr/>
        </p:nvGrpSpPr>
        <p:grpSpPr bwMode="auto">
          <a:xfrm rot="5400000">
            <a:off x="550069" y="3701810"/>
            <a:ext cx="334963" cy="422275"/>
            <a:chOff x="1872" y="1652"/>
            <a:chExt cx="2014" cy="1961"/>
          </a:xfrm>
        </p:grpSpPr>
        <p:sp>
          <p:nvSpPr>
            <p:cNvPr id="193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4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5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6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7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8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9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0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1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2" name="Group 27"/>
          <p:cNvGrpSpPr>
            <a:grpSpLocks/>
          </p:cNvGrpSpPr>
          <p:nvPr/>
        </p:nvGrpSpPr>
        <p:grpSpPr bwMode="auto">
          <a:xfrm rot="5400000">
            <a:off x="273844" y="2496344"/>
            <a:ext cx="744537" cy="930275"/>
            <a:chOff x="1872" y="1824"/>
            <a:chExt cx="2014" cy="1821"/>
          </a:xfrm>
        </p:grpSpPr>
        <p:sp>
          <p:nvSpPr>
            <p:cNvPr id="203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4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5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6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7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8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9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0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1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" name="Group 11"/>
          <p:cNvGrpSpPr>
            <a:grpSpLocks/>
          </p:cNvGrpSpPr>
          <p:nvPr/>
        </p:nvGrpSpPr>
        <p:grpSpPr bwMode="auto">
          <a:xfrm>
            <a:off x="1200150" y="3718031"/>
            <a:ext cx="2761470" cy="862012"/>
            <a:chOff x="508" y="2112"/>
            <a:chExt cx="3072" cy="723"/>
          </a:xfrm>
        </p:grpSpPr>
        <p:sp>
          <p:nvSpPr>
            <p:cNvPr id="213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14" name="AutoShape 13"/>
            <p:cNvSpPr>
              <a:spLocks noChangeArrowheads="1"/>
            </p:cNvSpPr>
            <p:nvPr/>
          </p:nvSpPr>
          <p:spPr bwMode="gray">
            <a:xfrm>
              <a:off x="514" y="2135"/>
              <a:ext cx="274" cy="360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15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16" name="Text Box 15"/>
            <p:cNvSpPr txBox="1">
              <a:spLocks noChangeArrowheads="1"/>
            </p:cNvSpPr>
            <p:nvPr/>
          </p:nvSpPr>
          <p:spPr bwMode="gray">
            <a:xfrm>
              <a:off x="542" y="2139"/>
              <a:ext cx="206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  <a:cs typeface="+mn-cs"/>
                </a:rPr>
                <a:t>C</a:t>
              </a:r>
            </a:p>
          </p:txBody>
        </p:sp>
        <p:sp>
          <p:nvSpPr>
            <p:cNvPr id="217" name="Text Box 16"/>
            <p:cNvSpPr txBox="1">
              <a:spLocks noChangeArrowheads="1"/>
            </p:cNvSpPr>
            <p:nvPr/>
          </p:nvSpPr>
          <p:spPr bwMode="gray">
            <a:xfrm>
              <a:off x="934" y="2137"/>
              <a:ext cx="2454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tượng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Group 37"/>
          <p:cNvGrpSpPr>
            <a:grpSpLocks/>
          </p:cNvGrpSpPr>
          <p:nvPr/>
        </p:nvGrpSpPr>
        <p:grpSpPr bwMode="auto">
          <a:xfrm rot="5400000">
            <a:off x="305594" y="3504379"/>
            <a:ext cx="744538" cy="930275"/>
            <a:chOff x="1872" y="1824"/>
            <a:chExt cx="2014" cy="1821"/>
          </a:xfrm>
        </p:grpSpPr>
        <p:sp>
          <p:nvSpPr>
            <p:cNvPr id="219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0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1" name="AutoShape 4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2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3" name="Oval 4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4" name="Oval 4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5" name="Oval 4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6" name="Oval 4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7" name="Oval 4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28" name="Rectangle 20"/>
          <p:cNvSpPr>
            <a:spLocks noChangeArrowheads="1"/>
          </p:cNvSpPr>
          <p:nvPr/>
        </p:nvSpPr>
        <p:spPr bwMode="auto">
          <a:xfrm>
            <a:off x="1123950" y="2711450"/>
            <a:ext cx="2892592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29" name="Group 11"/>
          <p:cNvGrpSpPr>
            <a:grpSpLocks/>
          </p:cNvGrpSpPr>
          <p:nvPr/>
        </p:nvGrpSpPr>
        <p:grpSpPr bwMode="auto">
          <a:xfrm>
            <a:off x="1206500" y="2737620"/>
            <a:ext cx="2843305" cy="832231"/>
            <a:chOff x="508" y="2098"/>
            <a:chExt cx="3214" cy="698"/>
          </a:xfrm>
        </p:grpSpPr>
        <p:sp>
          <p:nvSpPr>
            <p:cNvPr id="230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31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3" cy="353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32" name="Freeform 14"/>
            <p:cNvSpPr>
              <a:spLocks/>
            </p:cNvSpPr>
            <p:nvPr/>
          </p:nvSpPr>
          <p:spPr bwMode="gray">
            <a:xfrm>
              <a:off x="545" y="2184"/>
              <a:ext cx="29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33" name="Text Box 15"/>
            <p:cNvSpPr txBox="1">
              <a:spLocks noChangeArrowheads="1"/>
            </p:cNvSpPr>
            <p:nvPr/>
          </p:nvSpPr>
          <p:spPr bwMode="gray">
            <a:xfrm>
              <a:off x="539" y="2139"/>
              <a:ext cx="208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  <a:cs typeface="+mn-cs"/>
                </a:rPr>
                <a:t>B</a:t>
              </a:r>
            </a:p>
          </p:txBody>
        </p:sp>
        <p:sp>
          <p:nvSpPr>
            <p:cNvPr id="234" name="Text Box 16"/>
            <p:cNvSpPr txBox="1">
              <a:spLocks noChangeArrowheads="1"/>
            </p:cNvSpPr>
            <p:nvPr/>
          </p:nvSpPr>
          <p:spPr bwMode="gray">
            <a:xfrm>
              <a:off x="929" y="2098"/>
              <a:ext cx="279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tượng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5" name="Rectangle 20"/>
          <p:cNvSpPr>
            <a:spLocks noChangeArrowheads="1"/>
          </p:cNvSpPr>
          <p:nvPr/>
        </p:nvSpPr>
        <p:spPr bwMode="auto">
          <a:xfrm>
            <a:off x="1143000" y="3691043"/>
            <a:ext cx="2917421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36" name="10-Point Star 235"/>
          <p:cNvSpPr/>
          <p:nvPr/>
        </p:nvSpPr>
        <p:spPr>
          <a:xfrm>
            <a:off x="7556997" y="3333750"/>
            <a:ext cx="1300163" cy="559609"/>
          </a:xfrm>
          <a:prstGeom prst="star10">
            <a:avLst/>
          </a:prstGeom>
          <a:noFill/>
          <a:ln>
            <a:solidFill>
              <a:srgbClr val="0000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vi-VN" sz="15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37" name="Text Box 26"/>
          <p:cNvSpPr txBox="1">
            <a:spLocks noChangeArrowheads="1"/>
          </p:cNvSpPr>
          <p:nvPr/>
        </p:nvSpPr>
        <p:spPr bwMode="gray">
          <a:xfrm>
            <a:off x="609600" y="285750"/>
            <a:ext cx="64500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nào là của phần mềm soạn thảo văn bản?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8" name="Picture 4" descr="qua chuo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0"/>
            <a:ext cx="175736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4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4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5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5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5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6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6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65" name="Oval 247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" name="Oval 248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7" name="Oval 249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8" name="Oval 250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9" name="Oval 251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0" name="Oval 252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7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7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7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8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8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8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92" name="Oval 66"/>
          <p:cNvSpPr>
            <a:spLocks noChangeArrowheads="1"/>
          </p:cNvSpPr>
          <p:nvPr/>
        </p:nvSpPr>
        <p:spPr bwMode="auto">
          <a:xfrm>
            <a:off x="7494588" y="1649413"/>
            <a:ext cx="1447800" cy="4572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6515" y="1477635"/>
            <a:ext cx="1037370" cy="944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7210" y="3519379"/>
            <a:ext cx="1061412" cy="9062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1621" y="2465026"/>
            <a:ext cx="1040228" cy="98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8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0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00"/>
                            </p:stCondLst>
                            <p:childTnLst>
                              <p:par>
                                <p:cTn id="7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400"/>
                            </p:stCondLst>
                            <p:childTnLst>
                              <p:par>
                                <p:cTn id="8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2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</p:childTnLst>
        </p:cTn>
      </p:par>
    </p:tnLst>
    <p:bldLst>
      <p:bldP spid="151" grpId="0" animBg="1"/>
      <p:bldP spid="152" grpId="0" animBg="1"/>
      <p:bldP spid="153" grpId="0" animBg="1"/>
      <p:bldP spid="171" grpId="0" animBg="1"/>
      <p:bldP spid="228" grpId="0" animBg="1"/>
      <p:bldP spid="235" grpId="0" animBg="1"/>
      <p:bldP spid="292" grpId="0" animBg="1"/>
      <p:bldP spid="29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63"/>
          <p:cNvSpPr>
            <a:spLocks noChangeArrowheads="1"/>
          </p:cNvSpPr>
          <p:nvPr/>
        </p:nvSpPr>
        <p:spPr bwMode="gray">
          <a:xfrm rot="5400000">
            <a:off x="365920" y="225980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gray">
          <a:xfrm rot="5400000">
            <a:off x="365920" y="140255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gray">
          <a:xfrm rot="5400000">
            <a:off x="366713" y="3170238"/>
            <a:ext cx="695325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9" name="Group 74"/>
          <p:cNvGrpSpPr>
            <a:grpSpLocks/>
          </p:cNvGrpSpPr>
          <p:nvPr/>
        </p:nvGrpSpPr>
        <p:grpSpPr bwMode="auto">
          <a:xfrm rot="5400000">
            <a:off x="550069" y="1670844"/>
            <a:ext cx="334963" cy="422275"/>
            <a:chOff x="1872" y="1652"/>
            <a:chExt cx="2014" cy="1961"/>
          </a:xfrm>
        </p:grpSpPr>
        <p:sp>
          <p:nvSpPr>
            <p:cNvPr id="10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1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2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1062038" y="1660525"/>
            <a:ext cx="4962525" cy="584200"/>
            <a:chOff x="384" y="1344"/>
            <a:chExt cx="1903" cy="506"/>
          </a:xfrm>
        </p:grpSpPr>
        <p:sp>
          <p:nvSpPr>
            <p:cNvPr id="20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903" cy="50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gray">
            <a:xfrm>
              <a:off x="448" y="1436"/>
              <a:ext cx="27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gray">
            <a:xfrm>
              <a:off x="456" y="1454"/>
              <a:ext cx="254" cy="3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FF0000"/>
                  </a:solidFill>
                  <a:latin typeface="Perpetua"/>
                  <a:cs typeface="+mn-cs"/>
                </a:rPr>
                <a:t>A</a:t>
              </a: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gray">
            <a:xfrm>
              <a:off x="719" y="1412"/>
              <a:ext cx="1566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 phím </a:t>
              </a:r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1123950" y="1601788"/>
            <a:ext cx="4991707" cy="728662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143000" y="2662238"/>
            <a:ext cx="4938713" cy="595312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6" name="Group 27"/>
          <p:cNvGrpSpPr>
            <a:grpSpLocks/>
          </p:cNvGrpSpPr>
          <p:nvPr/>
        </p:nvGrpSpPr>
        <p:grpSpPr bwMode="auto">
          <a:xfrm rot="5400000">
            <a:off x="273844" y="1407319"/>
            <a:ext cx="744537" cy="930275"/>
            <a:chOff x="1872" y="1824"/>
            <a:chExt cx="2014" cy="1821"/>
          </a:xfrm>
        </p:grpSpPr>
        <p:sp>
          <p:nvSpPr>
            <p:cNvPr id="27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8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9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3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5" name="Oval 36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solidFill>
              <a:srgbClr val="00FF00"/>
            </a:soli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6" name="Group 74"/>
          <p:cNvGrpSpPr>
            <a:grpSpLocks/>
          </p:cNvGrpSpPr>
          <p:nvPr/>
        </p:nvGrpSpPr>
        <p:grpSpPr bwMode="auto">
          <a:xfrm rot="5400000">
            <a:off x="550069" y="2582069"/>
            <a:ext cx="334963" cy="422275"/>
            <a:chOff x="1872" y="1652"/>
            <a:chExt cx="2014" cy="1961"/>
          </a:xfrm>
        </p:grpSpPr>
        <p:sp>
          <p:nvSpPr>
            <p:cNvPr id="37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8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9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1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4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7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8" name="Group 74"/>
          <p:cNvGrpSpPr>
            <a:grpSpLocks/>
          </p:cNvGrpSpPr>
          <p:nvPr/>
        </p:nvGrpSpPr>
        <p:grpSpPr bwMode="auto">
          <a:xfrm rot="5400000">
            <a:off x="550070" y="3479006"/>
            <a:ext cx="334962" cy="422275"/>
            <a:chOff x="1872" y="1652"/>
            <a:chExt cx="2014" cy="1961"/>
          </a:xfrm>
        </p:grpSpPr>
        <p:sp>
          <p:nvSpPr>
            <p:cNvPr id="49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1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2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3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6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9" name="Group 11"/>
          <p:cNvGrpSpPr>
            <a:grpSpLocks/>
          </p:cNvGrpSpPr>
          <p:nvPr/>
        </p:nvGrpSpPr>
        <p:grpSpPr bwMode="auto">
          <a:xfrm>
            <a:off x="1219200" y="2722563"/>
            <a:ext cx="4840288" cy="482600"/>
            <a:chOff x="508" y="2112"/>
            <a:chExt cx="1671" cy="444"/>
          </a:xfrm>
        </p:grpSpPr>
        <p:sp>
          <p:nvSpPr>
            <p:cNvPr id="60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1671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1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2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3" name="Text Box 15"/>
            <p:cNvSpPr txBox="1">
              <a:spLocks noChangeArrowheads="1"/>
            </p:cNvSpPr>
            <p:nvPr/>
          </p:nvSpPr>
          <p:spPr bwMode="gray">
            <a:xfrm>
              <a:off x="554" y="2138"/>
              <a:ext cx="131" cy="3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FF0000"/>
                  </a:solidFill>
                  <a:latin typeface="Perpetua"/>
                  <a:cs typeface="+mn-cs"/>
                </a:rPr>
                <a:t>B</a:t>
              </a:r>
            </a:p>
          </p:txBody>
        </p:sp>
        <p:sp>
          <p:nvSpPr>
            <p:cNvPr id="64" name="Text Box 16"/>
            <p:cNvSpPr txBox="1">
              <a:spLocks noChangeArrowheads="1"/>
            </p:cNvSpPr>
            <p:nvPr/>
          </p:nvSpPr>
          <p:spPr bwMode="gray">
            <a:xfrm>
              <a:off x="786" y="2132"/>
              <a:ext cx="1360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 phím </a:t>
              </a:r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Ctrl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37"/>
          <p:cNvGrpSpPr>
            <a:grpSpLocks/>
          </p:cNvGrpSpPr>
          <p:nvPr/>
        </p:nvGrpSpPr>
        <p:grpSpPr bwMode="auto">
          <a:xfrm rot="5400000">
            <a:off x="305594" y="2318544"/>
            <a:ext cx="744537" cy="930275"/>
            <a:chOff x="1872" y="1824"/>
            <a:chExt cx="2014" cy="1821"/>
          </a:xfrm>
        </p:grpSpPr>
        <p:sp>
          <p:nvSpPr>
            <p:cNvPr id="66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7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3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8" name="AutoShape 4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9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" name="Oval 4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" name="Oval 43"/>
            <p:cNvSpPr>
              <a:spLocks noChangeArrowheads="1"/>
            </p:cNvSpPr>
            <p:nvPr/>
          </p:nvSpPr>
          <p:spPr bwMode="gray">
            <a:xfrm>
              <a:off x="2143" y="2887"/>
              <a:ext cx="1494" cy="25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2" name="Oval 44"/>
            <p:cNvSpPr>
              <a:spLocks noChangeArrowheads="1"/>
            </p:cNvSpPr>
            <p:nvPr/>
          </p:nvSpPr>
          <p:spPr bwMode="gray">
            <a:xfrm>
              <a:off x="2143" y="2887"/>
              <a:ext cx="1494" cy="25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" name="Oval 45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4" name="Oval 46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solidFill>
              <a:srgbClr val="00FF00"/>
            </a:soli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75" name="Group 27"/>
          <p:cNvGrpSpPr>
            <a:grpSpLocks/>
          </p:cNvGrpSpPr>
          <p:nvPr/>
        </p:nvGrpSpPr>
        <p:grpSpPr bwMode="auto">
          <a:xfrm rot="5400000">
            <a:off x="273844" y="3234531"/>
            <a:ext cx="744538" cy="930275"/>
            <a:chOff x="1872" y="1824"/>
            <a:chExt cx="2014" cy="1821"/>
          </a:xfrm>
        </p:grpSpPr>
        <p:sp>
          <p:nvSpPr>
            <p:cNvPr id="76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7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3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8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Oval 33"/>
            <p:cNvSpPr>
              <a:spLocks noChangeArrowheads="1"/>
            </p:cNvSpPr>
            <p:nvPr/>
          </p:nvSpPr>
          <p:spPr bwMode="gray">
            <a:xfrm>
              <a:off x="2143" y="2887"/>
              <a:ext cx="1494" cy="25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2" name="Oval 34"/>
            <p:cNvSpPr>
              <a:spLocks noChangeArrowheads="1"/>
            </p:cNvSpPr>
            <p:nvPr/>
          </p:nvSpPr>
          <p:spPr bwMode="gray">
            <a:xfrm>
              <a:off x="2143" y="2887"/>
              <a:ext cx="1494" cy="25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3" name="Oval 35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4" name="Oval 36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solidFill>
              <a:srgbClr val="00FF00"/>
            </a:soli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1123950" y="3519488"/>
            <a:ext cx="4957763" cy="595312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86" name="Group 11"/>
          <p:cNvGrpSpPr>
            <a:grpSpLocks/>
          </p:cNvGrpSpPr>
          <p:nvPr/>
        </p:nvGrpSpPr>
        <p:grpSpPr bwMode="auto">
          <a:xfrm>
            <a:off x="1206500" y="3536950"/>
            <a:ext cx="4797425" cy="525463"/>
            <a:chOff x="508" y="2112"/>
            <a:chExt cx="1706" cy="442"/>
          </a:xfrm>
        </p:grpSpPr>
        <p:sp>
          <p:nvSpPr>
            <p:cNvPr id="87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1706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8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1" cy="353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9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0" name="Text Box 15"/>
            <p:cNvSpPr txBox="1">
              <a:spLocks noChangeArrowheads="1"/>
            </p:cNvSpPr>
            <p:nvPr/>
          </p:nvSpPr>
          <p:spPr bwMode="gray">
            <a:xfrm>
              <a:off x="544" y="2139"/>
              <a:ext cx="135" cy="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FF0000"/>
                  </a:solidFill>
                  <a:latin typeface="Perpetua"/>
                  <a:cs typeface="+mn-cs"/>
                </a:rPr>
                <a:t>C</a:t>
              </a:r>
            </a:p>
          </p:txBody>
        </p:sp>
        <p:sp>
          <p:nvSpPr>
            <p:cNvPr id="91" name="Text Box 16"/>
            <p:cNvSpPr txBox="1">
              <a:spLocks noChangeArrowheads="1"/>
            </p:cNvSpPr>
            <p:nvPr/>
          </p:nvSpPr>
          <p:spPr bwMode="gray">
            <a:xfrm>
              <a:off x="785" y="2166"/>
              <a:ext cx="1429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 phím </a:t>
              </a:r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Shift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2" name="10-Point Star 91"/>
          <p:cNvSpPr/>
          <p:nvPr/>
        </p:nvSpPr>
        <p:spPr>
          <a:xfrm>
            <a:off x="7455431" y="3317584"/>
            <a:ext cx="1376363" cy="685793"/>
          </a:xfrm>
          <a:prstGeom prst="star10">
            <a:avLst/>
          </a:prstGeom>
          <a:noFill/>
          <a:ln>
            <a:solidFill>
              <a:srgbClr val="0000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vi-VN" sz="15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93" name="Text Box 120"/>
          <p:cNvSpPr txBox="1">
            <a:spLocks noChangeArrowheads="1"/>
          </p:cNvSpPr>
          <p:nvPr/>
        </p:nvSpPr>
        <p:spPr bwMode="auto">
          <a:xfrm>
            <a:off x="2971800" y="457200"/>
            <a:ext cx="30480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4" name="AutoShape 17"/>
          <p:cNvSpPr>
            <a:spLocks noChangeArrowheads="1"/>
          </p:cNvSpPr>
          <p:nvPr/>
        </p:nvSpPr>
        <p:spPr bwMode="gray">
          <a:xfrm>
            <a:off x="390526" y="160754"/>
            <a:ext cx="6917180" cy="128586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 cap="rnd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27000" tIns="27000" rIns="27000" bIns="27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/>
              <a:cs typeface="+mn-cs"/>
            </a:endParaRPr>
          </a:p>
        </p:txBody>
      </p:sp>
      <p:sp>
        <p:nvSpPr>
          <p:cNvPr id="95" name="Text Box 26"/>
          <p:cNvSpPr txBox="1">
            <a:spLocks noChangeArrowheads="1"/>
          </p:cNvSpPr>
          <p:nvPr/>
        </p:nvSpPr>
        <p:spPr bwMode="gray">
          <a:xfrm>
            <a:off x="660400" y="285750"/>
            <a:ext cx="642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muốn xuống dòng và chuyển sang đoạn văn bản mới, em nhấn phím nào?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4" descr="qua chuo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0"/>
            <a:ext cx="175736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9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0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0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0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1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1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1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2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2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3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3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3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47" name="Oval 66"/>
          <p:cNvSpPr>
            <a:spLocks noChangeArrowheads="1"/>
          </p:cNvSpPr>
          <p:nvPr/>
        </p:nvSpPr>
        <p:spPr bwMode="auto">
          <a:xfrm>
            <a:off x="7494588" y="1649413"/>
            <a:ext cx="1447800" cy="4572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4744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 animBg="1"/>
      <p:bldP spid="25" grpId="0" animBg="1"/>
      <p:bldP spid="85" grpId="0" animBg="1"/>
      <p:bldP spid="147" grpId="0" animBg="1"/>
      <p:bldP spid="14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98" y="279007"/>
            <a:ext cx="8398457" cy="4592096"/>
          </a:xfrm>
          <a:prstGeom prst="rect">
            <a:avLst/>
          </a:prstGeom>
        </p:spPr>
      </p:pic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63"/>
          <p:cNvSpPr>
            <a:spLocks noChangeArrowheads="1"/>
          </p:cNvSpPr>
          <p:nvPr/>
        </p:nvSpPr>
        <p:spPr bwMode="gray">
          <a:xfrm rot="5400000">
            <a:off x="365920" y="225980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gray">
          <a:xfrm rot="5400000">
            <a:off x="365920" y="140255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gray">
          <a:xfrm rot="5400000">
            <a:off x="365920" y="3215481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9" name="Group 74"/>
          <p:cNvGrpSpPr>
            <a:grpSpLocks/>
          </p:cNvGrpSpPr>
          <p:nvPr/>
        </p:nvGrpSpPr>
        <p:grpSpPr bwMode="auto">
          <a:xfrm rot="5400000">
            <a:off x="550069" y="1670844"/>
            <a:ext cx="334963" cy="422275"/>
            <a:chOff x="1872" y="1652"/>
            <a:chExt cx="2014" cy="1961"/>
          </a:xfrm>
        </p:grpSpPr>
        <p:sp>
          <p:nvSpPr>
            <p:cNvPr id="10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1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2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1062038" y="1698625"/>
            <a:ext cx="6176962" cy="508000"/>
            <a:chOff x="384" y="1344"/>
            <a:chExt cx="3072" cy="427"/>
          </a:xfrm>
        </p:grpSpPr>
        <p:sp>
          <p:nvSpPr>
            <p:cNvPr id="20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3072" cy="3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gray">
            <a:xfrm>
              <a:off x="448" y="1379"/>
              <a:ext cx="27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gray">
            <a:xfrm>
              <a:off x="488" y="1399"/>
              <a:ext cx="29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gray">
            <a:xfrm>
              <a:off x="478" y="1383"/>
              <a:ext cx="211" cy="3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gray">
            <a:xfrm>
              <a:off x="719" y="1363"/>
              <a:ext cx="273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 giữ phím </a:t>
              </a:r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AutoShape 17"/>
          <p:cNvSpPr>
            <a:spLocks noChangeArrowheads="1"/>
          </p:cNvSpPr>
          <p:nvPr/>
        </p:nvSpPr>
        <p:spPr bwMode="gray">
          <a:xfrm>
            <a:off x="390526" y="160754"/>
            <a:ext cx="6995879" cy="128586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 cap="rnd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27000" tIns="27000" rIns="27000" bIns="27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/>
              <a:cs typeface="+mn-cs"/>
            </a:endParaRP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1123950" y="1657350"/>
            <a:ext cx="6115050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7" name="Group 27"/>
          <p:cNvGrpSpPr>
            <a:grpSpLocks/>
          </p:cNvGrpSpPr>
          <p:nvPr/>
        </p:nvGrpSpPr>
        <p:grpSpPr bwMode="auto">
          <a:xfrm rot="5400000">
            <a:off x="273844" y="1407319"/>
            <a:ext cx="744537" cy="930275"/>
            <a:chOff x="1872" y="1824"/>
            <a:chExt cx="2014" cy="1821"/>
          </a:xfrm>
        </p:grpSpPr>
        <p:sp>
          <p:nvSpPr>
            <p:cNvPr id="28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9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" name="Group 74"/>
          <p:cNvGrpSpPr>
            <a:grpSpLocks/>
          </p:cNvGrpSpPr>
          <p:nvPr/>
        </p:nvGrpSpPr>
        <p:grpSpPr bwMode="auto">
          <a:xfrm rot="5400000">
            <a:off x="550069" y="2613819"/>
            <a:ext cx="334963" cy="422275"/>
            <a:chOff x="1872" y="1652"/>
            <a:chExt cx="2014" cy="1961"/>
          </a:xfrm>
        </p:grpSpPr>
        <p:sp>
          <p:nvSpPr>
            <p:cNvPr id="38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9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1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2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5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9" name="Group 74"/>
          <p:cNvGrpSpPr>
            <a:grpSpLocks/>
          </p:cNvGrpSpPr>
          <p:nvPr/>
        </p:nvGrpSpPr>
        <p:grpSpPr bwMode="auto">
          <a:xfrm rot="5400000">
            <a:off x="550069" y="3471069"/>
            <a:ext cx="334963" cy="422275"/>
            <a:chOff x="1872" y="1652"/>
            <a:chExt cx="2014" cy="1961"/>
          </a:xfrm>
        </p:grpSpPr>
        <p:sp>
          <p:nvSpPr>
            <p:cNvPr id="51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2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3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4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7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9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60" name="Group 27"/>
          <p:cNvGrpSpPr>
            <a:grpSpLocks/>
          </p:cNvGrpSpPr>
          <p:nvPr/>
        </p:nvGrpSpPr>
        <p:grpSpPr bwMode="auto">
          <a:xfrm rot="5400000">
            <a:off x="273844" y="2369344"/>
            <a:ext cx="744537" cy="930275"/>
            <a:chOff x="1872" y="1824"/>
            <a:chExt cx="2014" cy="1821"/>
          </a:xfrm>
        </p:grpSpPr>
        <p:sp>
          <p:nvSpPr>
            <p:cNvPr id="61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3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4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7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9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70" name="Group 11"/>
          <p:cNvGrpSpPr>
            <a:grpSpLocks/>
          </p:cNvGrpSpPr>
          <p:nvPr/>
        </p:nvGrpSpPr>
        <p:grpSpPr bwMode="auto">
          <a:xfrm>
            <a:off x="1200150" y="3649663"/>
            <a:ext cx="6116638" cy="495300"/>
            <a:chOff x="508" y="2112"/>
            <a:chExt cx="3072" cy="415"/>
          </a:xfrm>
        </p:grpSpPr>
        <p:sp>
          <p:nvSpPr>
            <p:cNvPr id="71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2" name="AutoShape 13"/>
            <p:cNvSpPr>
              <a:spLocks noChangeArrowheads="1"/>
            </p:cNvSpPr>
            <p:nvPr/>
          </p:nvSpPr>
          <p:spPr bwMode="gray">
            <a:xfrm>
              <a:off x="514" y="2135"/>
              <a:ext cx="273" cy="359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3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gray">
            <a:xfrm>
              <a:off x="532" y="2139"/>
              <a:ext cx="205" cy="3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gray">
            <a:xfrm>
              <a:off x="786" y="2137"/>
              <a:ext cx="245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 giữ phím </a:t>
              </a:r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37"/>
          <p:cNvGrpSpPr>
            <a:grpSpLocks/>
          </p:cNvGrpSpPr>
          <p:nvPr/>
        </p:nvGrpSpPr>
        <p:grpSpPr bwMode="auto">
          <a:xfrm rot="5400000">
            <a:off x="305594" y="3339306"/>
            <a:ext cx="744538" cy="930275"/>
            <a:chOff x="1872" y="1824"/>
            <a:chExt cx="2014" cy="1821"/>
          </a:xfrm>
        </p:grpSpPr>
        <p:sp>
          <p:nvSpPr>
            <p:cNvPr id="77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8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9" name="AutoShape 4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0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Oval 4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" name="Oval 4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3" name="Oval 4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4" name="Oval 4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5" name="Oval 4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86" name="Rectangle 20"/>
          <p:cNvSpPr>
            <a:spLocks noChangeArrowheads="1"/>
          </p:cNvSpPr>
          <p:nvPr/>
        </p:nvSpPr>
        <p:spPr bwMode="auto">
          <a:xfrm>
            <a:off x="1123950" y="2711450"/>
            <a:ext cx="6191250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87" name="Group 11"/>
          <p:cNvGrpSpPr>
            <a:grpSpLocks/>
          </p:cNvGrpSpPr>
          <p:nvPr/>
        </p:nvGrpSpPr>
        <p:grpSpPr bwMode="auto">
          <a:xfrm>
            <a:off x="1206500" y="2754313"/>
            <a:ext cx="6032500" cy="495300"/>
            <a:chOff x="508" y="2112"/>
            <a:chExt cx="3072" cy="415"/>
          </a:xfrm>
        </p:grpSpPr>
        <p:sp>
          <p:nvSpPr>
            <p:cNvPr id="88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9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2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0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510" y="2139"/>
              <a:ext cx="199" cy="3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785" y="2121"/>
              <a:ext cx="2793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 giữ phím </a:t>
              </a:r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Shift</a:t>
              </a:r>
              <a:r>
                <a: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gõ phím chữ</a:t>
              </a: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Rectangle 20"/>
          <p:cNvSpPr>
            <a:spLocks noChangeArrowheads="1"/>
          </p:cNvSpPr>
          <p:nvPr/>
        </p:nvSpPr>
        <p:spPr bwMode="auto">
          <a:xfrm>
            <a:off x="1143000" y="3622675"/>
            <a:ext cx="6173788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94" name="10-Point Star 93"/>
          <p:cNvSpPr/>
          <p:nvPr/>
        </p:nvSpPr>
        <p:spPr>
          <a:xfrm>
            <a:off x="7754267" y="3312756"/>
            <a:ext cx="1300163" cy="559609"/>
          </a:xfrm>
          <a:prstGeom prst="star10">
            <a:avLst/>
          </a:prstGeom>
          <a:noFill/>
          <a:ln>
            <a:solidFill>
              <a:srgbClr val="0000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vi-VN" sz="15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95" name="Text Box 26"/>
          <p:cNvSpPr txBox="1">
            <a:spLocks noChangeArrowheads="1"/>
          </p:cNvSpPr>
          <p:nvPr/>
        </p:nvSpPr>
        <p:spPr bwMode="gray">
          <a:xfrm>
            <a:off x="1038226" y="357925"/>
            <a:ext cx="5921062" cy="95410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gõ phím chữ hoa, </a:t>
            </a:r>
          </a:p>
          <a:p>
            <a:pPr algn="ctr" eaLnBrk="1" hangingPunct="1"/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làm thế nào?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4" descr="qua chuo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0"/>
            <a:ext cx="175736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9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0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0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0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1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1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1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20" name="Oval 195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Oval 19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Oval 19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Oval 19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Oval 20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Oval 20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2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3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37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13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47" name="Oval 66"/>
          <p:cNvSpPr>
            <a:spLocks noChangeArrowheads="1"/>
          </p:cNvSpPr>
          <p:nvPr/>
        </p:nvSpPr>
        <p:spPr bwMode="auto">
          <a:xfrm>
            <a:off x="7494588" y="1649413"/>
            <a:ext cx="1447800" cy="4572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9957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"/>
                            </p:stCondLst>
                            <p:childTnLst>
                              <p:par>
                                <p:cTn id="7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6" grpId="0" animBg="1"/>
      <p:bldP spid="86" grpId="0" animBg="1"/>
      <p:bldP spid="93" grpId="0" animBg="1"/>
      <p:bldP spid="147" grpId="0" animBg="1"/>
      <p:bldP spid="14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12" y="210641"/>
            <a:ext cx="8364273" cy="4412634"/>
          </a:xfrm>
          <a:prstGeom prst="rect">
            <a:avLst/>
          </a:prstGeom>
        </p:spPr>
      </p:pic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ys template">
  <a:themeElements>
    <a:clrScheme name="Custom 347">
      <a:dk1>
        <a:srgbClr val="353149"/>
      </a:dk1>
      <a:lt1>
        <a:srgbClr val="FFFFFF"/>
      </a:lt1>
      <a:dk2>
        <a:srgbClr val="9B8D99"/>
      </a:dk2>
      <a:lt2>
        <a:srgbClr val="E6E5EF"/>
      </a:lt2>
      <a:accent1>
        <a:srgbClr val="FC8172"/>
      </a:accent1>
      <a:accent2>
        <a:srgbClr val="DF4584"/>
      </a:accent2>
      <a:accent3>
        <a:srgbClr val="8579E1"/>
      </a:accent3>
      <a:accent4>
        <a:srgbClr val="432581"/>
      </a:accent4>
      <a:accent5>
        <a:srgbClr val="E5C771"/>
      </a:accent5>
      <a:accent6>
        <a:srgbClr val="DB951D"/>
      </a:accent6>
      <a:hlink>
        <a:srgbClr val="43258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plat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380</Words>
  <Application>Microsoft Office PowerPoint</Application>
  <PresentationFormat>On-screen Show (16:9)</PresentationFormat>
  <Paragraphs>109</Paragraphs>
  <Slides>29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Nunito</vt:lpstr>
      <vt:lpstr>Calibri Light</vt:lpstr>
      <vt:lpstr>宋体</vt:lpstr>
      <vt:lpstr>Times New Roman</vt:lpstr>
      <vt:lpstr>Franklin Gothic Book</vt:lpstr>
      <vt:lpstr>Arial</vt:lpstr>
      <vt:lpstr>Verdana</vt:lpstr>
      <vt:lpstr>方正黑体_GBK</vt:lpstr>
      <vt:lpstr>方正粗圆_GBK</vt:lpstr>
      <vt:lpstr>Calibri</vt:lpstr>
      <vt:lpstr>Segoe Print</vt:lpstr>
      <vt:lpstr>Perpetua</vt:lpstr>
      <vt:lpstr>Fredoka One</vt:lpstr>
      <vt:lpstr>Tahoma</vt:lpstr>
      <vt:lpstr>Sandys template</vt:lpstr>
      <vt:lpstr>1_Office 主题</vt:lpstr>
      <vt:lpstr>2_Office 主题</vt:lpstr>
      <vt:lpstr>3_Office Theme</vt:lpstr>
      <vt:lpstr>7_Office Theme</vt:lpstr>
      <vt:lpstr>Office Theme</vt:lpstr>
      <vt:lpstr>1_Office 主题​​</vt:lpstr>
      <vt:lpstr>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Sao chép hình 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Thực hành soạn thảo văn bản</dc:title>
  <dc:creator>MINH CHAU</dc:creator>
  <cp:lastModifiedBy>Dell7470 i7</cp:lastModifiedBy>
  <cp:revision>83</cp:revision>
  <dcterms:modified xsi:type="dcterms:W3CDTF">2024-12-14T01:35:13Z</dcterms:modified>
</cp:coreProperties>
</file>