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audio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72" r:id="rId2"/>
    <p:sldMasterId id="2147483677" r:id="rId3"/>
    <p:sldMasterId id="2147483708" r:id="rId4"/>
    <p:sldMasterId id="2147483720" r:id="rId5"/>
    <p:sldMasterId id="2147483744" r:id="rId6"/>
    <p:sldMasterId id="2147483757" r:id="rId7"/>
  </p:sldMasterIdLst>
  <p:notesMasterIdLst>
    <p:notesMasterId r:id="rId49"/>
  </p:notesMasterIdLst>
  <p:sldIdLst>
    <p:sldId id="294" r:id="rId8"/>
    <p:sldId id="334" r:id="rId9"/>
    <p:sldId id="362" r:id="rId10"/>
    <p:sldId id="312" r:id="rId11"/>
    <p:sldId id="313" r:id="rId12"/>
    <p:sldId id="315" r:id="rId13"/>
    <p:sldId id="353" r:id="rId14"/>
    <p:sldId id="330" r:id="rId15"/>
    <p:sldId id="323" r:id="rId16"/>
    <p:sldId id="337" r:id="rId17"/>
    <p:sldId id="355" r:id="rId18"/>
    <p:sldId id="368" r:id="rId19"/>
    <p:sldId id="369" r:id="rId20"/>
    <p:sldId id="363" r:id="rId21"/>
    <p:sldId id="370" r:id="rId22"/>
    <p:sldId id="380" r:id="rId23"/>
    <p:sldId id="356" r:id="rId24"/>
    <p:sldId id="372" r:id="rId25"/>
    <p:sldId id="373" r:id="rId26"/>
    <p:sldId id="354" r:id="rId27"/>
    <p:sldId id="374" r:id="rId28"/>
    <p:sldId id="338" r:id="rId29"/>
    <p:sldId id="371" r:id="rId30"/>
    <p:sldId id="378" r:id="rId31"/>
    <p:sldId id="339" r:id="rId32"/>
    <p:sldId id="340" r:id="rId33"/>
    <p:sldId id="345" r:id="rId34"/>
    <p:sldId id="346" r:id="rId35"/>
    <p:sldId id="347" r:id="rId36"/>
    <p:sldId id="348" r:id="rId37"/>
    <p:sldId id="379" r:id="rId38"/>
    <p:sldId id="341" r:id="rId39"/>
    <p:sldId id="350" r:id="rId40"/>
    <p:sldId id="342" r:id="rId41"/>
    <p:sldId id="383" r:id="rId42"/>
    <p:sldId id="351" r:id="rId43"/>
    <p:sldId id="352" r:id="rId44"/>
    <p:sldId id="385" r:id="rId45"/>
    <p:sldId id="335" r:id="rId46"/>
    <p:sldId id="384" r:id="rId47"/>
    <p:sldId id="327" r:id="rId48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50"/>
    </p:embeddedFont>
    <p:embeddedFont>
      <p:font typeface="Segoe Print" panose="02000600000000000000" pitchFamily="2" charset="0"/>
      <p:regular r:id="rId51"/>
      <p:bold r:id="rId52"/>
    </p:embeddedFont>
    <p:embeddedFont>
      <p:font typeface="方正粗圆_GBK" panose="020B0604020202020204" charset="0"/>
      <p:regular r:id="rId53"/>
    </p:embeddedFont>
    <p:embeddedFont>
      <p:font typeface="Nunito" panose="020B060402020202020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Tahoma" panose="020B0604030504040204" pitchFamily="34" charset="0"/>
      <p:regular r:id="rId60"/>
      <p:bold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.VnTime" panose="020B7200000000000000" pitchFamily="34" charset="0"/>
      <p:regular r:id="rId66"/>
      <p:bold r:id="rId67"/>
      <p:italic r:id="rId68"/>
      <p:boldItalic r:id="rId69"/>
    </p:embeddedFont>
    <p:embeddedFont>
      <p:font typeface="Fredoka One" panose="020B0604020202020204" charset="0"/>
      <p:regular r:id="rId70"/>
    </p:embeddedFont>
    <p:embeddedFont>
      <p:font typeface="SimSun" panose="02010600030101010101" pitchFamily="2" charset="-122"/>
      <p:regular r:id="rId50"/>
    </p:embeddedFont>
    <p:embeddedFont>
      <p:font typeface="Wingdings 2" panose="05020102010507070707" pitchFamily="18" charset="2"/>
      <p:regular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00"/>
    <a:srgbClr val="FF9933"/>
    <a:srgbClr val="33CC33"/>
    <a:srgbClr val="008000"/>
    <a:srgbClr val="CCFFCC"/>
    <a:srgbClr val="99FF99"/>
    <a:srgbClr val="66CCFF"/>
    <a:srgbClr val="FDA89D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58E0EC-A6E8-46B7-895E-5C1B97367A43}">
  <a:tblStyle styleId="{2A58E0EC-A6E8-46B7-895E-5C1B97367A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2BB4EA2-A9B1-4904-9041-647B281430C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1.xml"/><Relationship Id="rId51" Type="http://schemas.openxmlformats.org/officeDocument/2006/relationships/font" Target="fonts/font2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7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3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3363425" y="1529498"/>
            <a:ext cx="5334600" cy="122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363425" y="2805597"/>
            <a:ext cx="5334600" cy="30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l="5944"/>
          <a:stretch/>
        </p:blipFill>
        <p:spPr>
          <a:xfrm>
            <a:off x="0" y="758976"/>
            <a:ext cx="3263074" cy="362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7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6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7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502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237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04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22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44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192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90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93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240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40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56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659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80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059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36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66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3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7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8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089" y="52388"/>
            <a:ext cx="9013825" cy="5019675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1" y="1087439"/>
            <a:ext cx="9021763" cy="1144587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1" y="1047751"/>
            <a:ext cx="9021763" cy="9048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1" y="2232025"/>
            <a:ext cx="9021763" cy="841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50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5B5AE8A7-5919-4457-911A-BD83EFE13859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 smtClean="0">
                <a:solidFill>
                  <a:srgbClr val="FFFFFF"/>
                </a:solidFill>
              </a:defRPr>
            </a:lvl1pPr>
          </a:lstStyle>
          <a:p>
            <a:pPr>
              <a:buClrTx/>
              <a:defRPr/>
            </a:pPr>
            <a:fld id="{CC770A42-6F67-4B92-9FA4-B19FC1E08B65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745526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9AC864E-2EE6-4EE4-A3EB-1A0DA371552A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F0093E0-0CE1-4036-89BA-FE62342C81B0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485742934"/>
      </p:ext>
    </p:extLst>
  </p:cSld>
  <p:clrMapOvr>
    <a:masterClrMapping/>
  </p:clrMapOvr>
  <p:transition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9851" y="1782763"/>
            <a:ext cx="9013825" cy="6826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51" y="1755776"/>
            <a:ext cx="9013825" cy="3492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64" y="1851026"/>
            <a:ext cx="9015412" cy="349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/>
          <a:lstStyle>
            <a:lvl1pPr algn="l">
              <a:buNone/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4"/>
            <a:ext cx="7772400" cy="1003697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4CD64B67-6175-448D-888C-C5D4EE6B8FE0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4656138"/>
            <a:ext cx="457200" cy="342900"/>
          </a:xfrm>
        </p:spPr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4C53B083-0C88-48FF-A685-85A65512900C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889770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0457C507-29A7-4C67-8078-0DAB1D957452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08B41ED8-86AA-491B-8045-9250A98FE2A3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434558183"/>
      </p:ext>
    </p:extLst>
  </p:cSld>
  <p:clrMapOvr>
    <a:masterClrMapping/>
  </p:clrMapOvr>
  <p:transition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2F71689C-8CF2-4853-80C4-3C6E77FF5427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CA4AB734-B8BC-4281-AD21-9D0C25FB765F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245164101"/>
      </p:ext>
    </p:extLst>
  </p:cSld>
  <p:clrMapOvr>
    <a:masterClrMapping/>
  </p:clrMapOvr>
  <p:transition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2A67CA98-3363-444D-ADCA-42FF4B53B192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A9191158-3FAD-4B7E-8E5C-596DE0DB74B1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009805200"/>
      </p:ext>
    </p:extLst>
  </p:cSld>
  <p:clrMapOvr>
    <a:masterClrMapping/>
  </p:clrMapOvr>
  <p:transition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8B3F4EF-3A47-4E95-9266-08A45AC36F7A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ABC87D97-3766-4469-9156-C4C2D3B634CB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979634074"/>
      </p:ext>
    </p:extLst>
  </p:cSld>
  <p:clrMapOvr>
    <a:masterClrMapping/>
  </p:clrMapOvr>
  <p:transition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63501" y="52388"/>
            <a:ext cx="9013825" cy="5019675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/>
          <a:lstStyle>
            <a:lvl1pPr algn="l">
              <a:buNone/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D04C85C-2B46-475F-B145-6F4FA891375F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9928F91-E0D4-4622-9E80-2F3B2C769967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943567335"/>
      </p:ext>
    </p:extLst>
  </p:cSld>
  <p:clrMapOvr>
    <a:masterClrMapping/>
  </p:clrMapOvr>
  <p:transition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4" y="3513138"/>
            <a:ext cx="9007475" cy="6826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64" y="3487739"/>
            <a:ext cx="9007475" cy="3492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4" y="3579814"/>
            <a:ext cx="9007475" cy="3651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0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1F9E22B1-A89D-4C04-9744-3E53CBC67DC2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4656138"/>
            <a:ext cx="457200" cy="342900"/>
          </a:xfrm>
        </p:spPr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CD70487-0970-4E1A-AEF4-8D0146117698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072852584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177282" y="171450"/>
            <a:ext cx="8789437" cy="48006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2857" y="224329"/>
            <a:ext cx="442298" cy="3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C207B761-E50E-43FC-BF77-291A0F38CA08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3E23FEDB-58A3-40CB-9AE6-912C26E8ED6F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748071901"/>
      </p:ext>
    </p:extLst>
  </p:cSld>
  <p:clrMapOvr>
    <a:masterClrMapping/>
  </p:clrMapOvr>
  <p:transition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1168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2"/>
            <a:ext cx="55626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B97AF0A-444B-4DFD-AE8D-956C598CE63D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92DDC8F-989F-4798-8CB5-982BA0FD0DF3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786122723"/>
      </p:ext>
    </p:extLst>
  </p:cSld>
  <p:clrMapOvr>
    <a:masterClrMapping/>
  </p:clrMapOvr>
  <p:transition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0" y="0"/>
            <a:ext cx="9144000" cy="5143500"/>
            <a:chOff x="0" y="0"/>
            <a:chExt cx="12192000" cy="68579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33"/>
            <a:stretch>
              <a:fillRect/>
            </a:stretch>
          </p:blipFill>
          <p:spPr bwMode="auto">
            <a:xfrm flipV="1">
              <a:off x="0" y="3700706"/>
              <a:ext cx="12192000" cy="3157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 userDrawn="1"/>
        </p:nvSpPr>
        <p:spPr>
          <a:xfrm>
            <a:off x="180975" y="211139"/>
            <a:ext cx="8782050" cy="472122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593335"/>
      </p:ext>
    </p:extLst>
  </p:cSld>
  <p:clrMapOvr>
    <a:masterClrMapping/>
  </p:clrMapOvr>
  <p:transition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089" y="52388"/>
            <a:ext cx="9013825" cy="5019675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1" y="1087439"/>
            <a:ext cx="9021763" cy="1144587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1" y="1047751"/>
            <a:ext cx="9021763" cy="9048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1" y="2232025"/>
            <a:ext cx="9021763" cy="841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50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5B5AE8A7-5919-4457-911A-BD83EFE13859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 smtClean="0">
                <a:solidFill>
                  <a:srgbClr val="FFFFFF"/>
                </a:solidFill>
              </a:defRPr>
            </a:lvl1pPr>
          </a:lstStyle>
          <a:p>
            <a:pPr>
              <a:buClrTx/>
              <a:defRPr/>
            </a:pPr>
            <a:fld id="{CC770A42-6F67-4B92-9FA4-B19FC1E08B65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013894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9AC864E-2EE6-4EE4-A3EB-1A0DA371552A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F0093E0-0CE1-4036-89BA-FE62342C81B0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4179071196"/>
      </p:ext>
    </p:extLst>
  </p:cSld>
  <p:clrMapOvr>
    <a:masterClrMapping/>
  </p:clrMapOvr>
  <p:transition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9851" y="1782763"/>
            <a:ext cx="9013825" cy="6826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51" y="1755776"/>
            <a:ext cx="9013825" cy="3492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64" y="1851026"/>
            <a:ext cx="9015412" cy="349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/>
          <a:lstStyle>
            <a:lvl1pPr algn="l">
              <a:buNone/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4"/>
            <a:ext cx="7772400" cy="1003697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4CD64B67-6175-448D-888C-C5D4EE6B8FE0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4656138"/>
            <a:ext cx="457200" cy="342900"/>
          </a:xfrm>
        </p:spPr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4C53B083-0C88-48FF-A685-85A65512900C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760119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0457C507-29A7-4C67-8078-0DAB1D957452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08B41ED8-86AA-491B-8045-9250A98FE2A3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524523314"/>
      </p:ext>
    </p:extLst>
  </p:cSld>
  <p:clrMapOvr>
    <a:masterClrMapping/>
  </p:clrMapOvr>
  <p:transition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2F71689C-8CF2-4853-80C4-3C6E77FF5427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CA4AB734-B8BC-4281-AD21-9D0C25FB765F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316887173"/>
      </p:ext>
    </p:extLst>
  </p:cSld>
  <p:clrMapOvr>
    <a:masterClrMapping/>
  </p:clrMapOvr>
  <p:transition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2A67CA98-3363-444D-ADCA-42FF4B53B192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A9191158-3FAD-4B7E-8E5C-596DE0DB74B1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06376093"/>
      </p:ext>
    </p:extLst>
  </p:cSld>
  <p:clrMapOvr>
    <a:masterClrMapping/>
  </p:clrMapOvr>
  <p:transition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8B3F4EF-3A47-4E95-9266-08A45AC36F7A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ABC87D97-3766-4469-9156-C4C2D3B634CB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181328023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4" y="0"/>
            <a:ext cx="9166584" cy="5156204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2584" y="3800261"/>
            <a:ext cx="1254790" cy="1355943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2584" y="-1"/>
            <a:ext cx="9166584" cy="2204807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18" y="330883"/>
            <a:ext cx="2756092" cy="91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63501" y="52388"/>
            <a:ext cx="9013825" cy="5019675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/>
          <a:lstStyle>
            <a:lvl1pPr algn="l">
              <a:buNone/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DD04C85C-2B46-475F-B145-6F4FA891375F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9928F91-E0D4-4622-9E80-2F3B2C769967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688726031"/>
      </p:ext>
    </p:extLst>
  </p:cSld>
  <p:clrMapOvr>
    <a:masterClrMapping/>
  </p:clrMapOvr>
  <p:transition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4" y="3513138"/>
            <a:ext cx="9007475" cy="6826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64" y="3487739"/>
            <a:ext cx="9007475" cy="3492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4" y="3579814"/>
            <a:ext cx="9007475" cy="3651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0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1F9E22B1-A89D-4C04-9744-3E53CBC67DC2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4656138"/>
            <a:ext cx="457200" cy="342900"/>
          </a:xfrm>
        </p:spPr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7CD70487-0970-4E1A-AEF4-8D0146117698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689236328"/>
      </p:ext>
    </p:extLst>
  </p:cSld>
  <p:clrMapOvr>
    <a:masterClrMapping/>
  </p:clrMapOvr>
  <p:transition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C207B761-E50E-43FC-BF77-291A0F38CA08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3E23FEDB-58A3-40CB-9AE6-912C26E8ED6F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076087716"/>
      </p:ext>
    </p:extLst>
  </p:cSld>
  <p:clrMapOvr>
    <a:masterClrMapping/>
  </p:clrMapOvr>
  <p:transition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1168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2"/>
            <a:ext cx="55626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FB97AF0A-444B-4DFD-AE8D-956C598CE63D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Tx/>
              <a:defRPr/>
            </a:pPr>
            <a:fld id="{E92DDC8F-989F-4798-8CB5-982BA0FD0DF3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266242676"/>
      </p:ext>
    </p:extLst>
  </p:cSld>
  <p:clrMapOvr>
    <a:masterClrMapping/>
  </p:clrMapOvr>
  <p:transition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0" y="0"/>
            <a:ext cx="9144000" cy="5143500"/>
            <a:chOff x="0" y="0"/>
            <a:chExt cx="12192000" cy="68579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33"/>
            <a:stretch>
              <a:fillRect/>
            </a:stretch>
          </p:blipFill>
          <p:spPr bwMode="auto">
            <a:xfrm flipV="1">
              <a:off x="0" y="3700706"/>
              <a:ext cx="12192000" cy="3157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 userDrawn="1"/>
        </p:nvSpPr>
        <p:spPr>
          <a:xfrm>
            <a:off x="180975" y="211139"/>
            <a:ext cx="8782050" cy="472122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732397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2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B550C177-7C67-4A61-9BED-D9462332A4E3}"/>
              </a:ext>
            </a:extLst>
          </p:cNvPr>
          <p:cNvSpPr/>
          <p:nvPr userDrawn="1"/>
        </p:nvSpPr>
        <p:spPr>
          <a:xfrm>
            <a:off x="177282" y="171450"/>
            <a:ext cx="8789437" cy="48006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E6A3E6-3C14-4474-A78A-03C74DD7CF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2857" y="224329"/>
            <a:ext cx="442298" cy="3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67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3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63425" y="1345638"/>
            <a:ext cx="5334600" cy="6927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1F006E">
                <a:alpha val="4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redoka One"/>
              <a:buNone/>
              <a:defRPr sz="4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63425" y="2236050"/>
            <a:ext cx="53346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○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Char char="■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○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■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○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429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Nunito"/>
              <a:buChar char="■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28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64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6ABD190-56AD-4C55-BBCA-1554B872117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12/16/2024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8F674BA-2DE0-4D90-8561-25BA31F62F1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66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FB242-887E-4FBD-BBF2-BE5F9D1D02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DD889-5730-4C0B-93DE-0137449092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28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3501" y="52388"/>
            <a:ext cx="9013825" cy="5019675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292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06375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9"/>
            <a:ext cx="2476500" cy="357187"/>
          </a:xfrm>
          <a:prstGeom prst="rect">
            <a:avLst/>
          </a:prstGeom>
        </p:spPr>
        <p:txBody>
          <a:bodyPr anchor="ctr" anchorCtr="0"/>
          <a:lstStyle>
            <a:lvl1pPr algn="r" defTabSz="6858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 smtClean="0">
                <a:solidFill>
                  <a:srgbClr val="696464"/>
                </a:solidFill>
                <a:latin typeface="Perpetua"/>
                <a:cs typeface="+mn-cs"/>
              </a:defRPr>
            </a:lvl1pPr>
          </a:lstStyle>
          <a:p>
            <a:pPr>
              <a:buClrTx/>
              <a:defRPr/>
            </a:pPr>
            <a:fld id="{5A95EB05-89E1-472D-B29C-870350E776C6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defTabSz="6858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>
                <a:solidFill>
                  <a:srgbClr val="696464"/>
                </a:solidFill>
                <a:latin typeface="Perpetua"/>
                <a:cs typeface="+mn-cs"/>
              </a:defRPr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defTabSz="6858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defRPr/>
            </a:pPr>
            <a:fld id="{DFD03C5A-C137-456D-A6BD-E58327076777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09721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>
    <p:push dir="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9pPr>
    </p:titleStyle>
    <p:bodyStyle>
      <a:lvl1pPr marL="204788" indent="-204788" algn="l" rtl="0" fontAlgn="base">
        <a:spcBef>
          <a:spcPts val="439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901" kern="1200">
          <a:solidFill>
            <a:schemeClr val="tx1"/>
          </a:solidFill>
          <a:latin typeface="+mn-lt"/>
          <a:ea typeface="+mn-ea"/>
          <a:cs typeface="+mn-cs"/>
        </a:defRPr>
      </a:lvl1pPr>
      <a:lvl2pPr marL="411004" indent="-171450" algn="l" rtl="0" fontAlgn="base">
        <a:spcBef>
          <a:spcPts val="274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15791" indent="-171450" algn="l" rtl="0" fontAlgn="base">
        <a:spcBef>
          <a:spcPts val="274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484" indent="-171450" algn="l" rtl="0" fontAlgn="base">
        <a:spcBef>
          <a:spcPts val="274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fontAlgn="base">
        <a:spcBef>
          <a:spcPts val="274"/>
        </a:spcBef>
        <a:spcAft>
          <a:spcPct val="0"/>
        </a:spcAft>
        <a:buClr>
          <a:srgbClr val="A28E6A"/>
        </a:buClr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71450" algn="l" rtl="0" eaLnBrk="1" latinLnBrk="0" hangingPunct="1">
        <a:spcBef>
          <a:spcPts val="278"/>
        </a:spcBef>
        <a:buClr>
          <a:schemeClr val="accent3"/>
        </a:buClr>
        <a:buChar char="•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71450" algn="l" rtl="0" eaLnBrk="1" latinLnBrk="0" hangingPunct="1">
        <a:spcBef>
          <a:spcPts val="278"/>
        </a:spcBef>
        <a:buClr>
          <a:schemeClr val="accent2"/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71450" algn="l" rtl="0" eaLnBrk="1" latinLnBrk="0" hangingPunct="1">
        <a:spcBef>
          <a:spcPts val="278"/>
        </a:spcBef>
        <a:buClr>
          <a:schemeClr val="accent1">
            <a:tint val="60000"/>
          </a:schemeClr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71450" algn="l" rtl="0" eaLnBrk="1" latinLnBrk="0" hangingPunct="1">
        <a:spcBef>
          <a:spcPts val="278"/>
        </a:spcBef>
        <a:buClr>
          <a:schemeClr val="accent2">
            <a:tint val="60000"/>
          </a:schemeClr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3501" y="52388"/>
            <a:ext cx="9013825" cy="5019675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292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06375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9"/>
            <a:ext cx="2476500" cy="357187"/>
          </a:xfrm>
          <a:prstGeom prst="rect">
            <a:avLst/>
          </a:prstGeom>
        </p:spPr>
        <p:txBody>
          <a:bodyPr anchor="ctr" anchorCtr="0"/>
          <a:lstStyle>
            <a:lvl1pPr algn="r" defTabSz="6858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 smtClean="0">
                <a:solidFill>
                  <a:srgbClr val="696464"/>
                </a:solidFill>
                <a:latin typeface="Perpetua"/>
                <a:cs typeface="+mn-cs"/>
              </a:defRPr>
            </a:lvl1pPr>
          </a:lstStyle>
          <a:p>
            <a:pPr>
              <a:buClrTx/>
              <a:defRPr/>
            </a:pPr>
            <a:fld id="{5A95EB05-89E1-472D-B29C-870350E776C6}" type="datetimeFigureOut">
              <a:rPr lang="en-US" kern="1200" smtClean="0">
                <a:ea typeface="+mn-ea"/>
              </a:rPr>
              <a:pPr>
                <a:buClrTx/>
                <a:defRPr/>
              </a:pPr>
              <a:t>12/16/2024</a:t>
            </a:fld>
            <a:endParaRPr lang="en-US" kern="1200"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defTabSz="6858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>
                <a:solidFill>
                  <a:srgbClr val="696464"/>
                </a:solidFill>
                <a:latin typeface="Perpetua"/>
                <a:cs typeface="+mn-cs"/>
              </a:defRPr>
            </a:lvl1pPr>
          </a:lstStyle>
          <a:p>
            <a:pPr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defTabSz="6858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defRPr/>
            </a:pPr>
            <a:fld id="{DFD03C5A-C137-456D-A6BD-E58327076777}" type="slidenum">
              <a:rPr lang="en-US" kern="1200" smtClean="0"/>
              <a:pPr>
                <a:buClrTx/>
                <a:defRPr/>
              </a:pPr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87633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ransition>
    <p:push dir="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/>
        </a:defRPr>
      </a:lvl9pPr>
    </p:titleStyle>
    <p:bodyStyle>
      <a:lvl1pPr marL="204788" indent="-204788" algn="l" rtl="0" fontAlgn="base">
        <a:spcBef>
          <a:spcPts val="439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901" kern="1200">
          <a:solidFill>
            <a:schemeClr val="tx1"/>
          </a:solidFill>
          <a:latin typeface="+mn-lt"/>
          <a:ea typeface="+mn-ea"/>
          <a:cs typeface="+mn-cs"/>
        </a:defRPr>
      </a:lvl1pPr>
      <a:lvl2pPr marL="411004" indent="-171450" algn="l" rtl="0" fontAlgn="base">
        <a:spcBef>
          <a:spcPts val="274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15791" indent="-171450" algn="l" rtl="0" fontAlgn="base">
        <a:spcBef>
          <a:spcPts val="274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484" indent="-171450" algn="l" rtl="0" fontAlgn="base">
        <a:spcBef>
          <a:spcPts val="274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fontAlgn="base">
        <a:spcBef>
          <a:spcPts val="274"/>
        </a:spcBef>
        <a:spcAft>
          <a:spcPct val="0"/>
        </a:spcAft>
        <a:buClr>
          <a:srgbClr val="A28E6A"/>
        </a:buClr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71450" algn="l" rtl="0" eaLnBrk="1" latinLnBrk="0" hangingPunct="1">
        <a:spcBef>
          <a:spcPts val="278"/>
        </a:spcBef>
        <a:buClr>
          <a:schemeClr val="accent3"/>
        </a:buClr>
        <a:buChar char="•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71450" algn="l" rtl="0" eaLnBrk="1" latinLnBrk="0" hangingPunct="1">
        <a:spcBef>
          <a:spcPts val="278"/>
        </a:spcBef>
        <a:buClr>
          <a:schemeClr val="accent2"/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71450" algn="l" rtl="0" eaLnBrk="1" latinLnBrk="0" hangingPunct="1">
        <a:spcBef>
          <a:spcPts val="278"/>
        </a:spcBef>
        <a:buClr>
          <a:schemeClr val="accent1">
            <a:tint val="60000"/>
          </a:schemeClr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71450" algn="l" rtl="0" eaLnBrk="1" latinLnBrk="0" hangingPunct="1">
        <a:spcBef>
          <a:spcPts val="278"/>
        </a:spcBef>
        <a:buClr>
          <a:schemeClr val="accent2">
            <a:tint val="60000"/>
          </a:schemeClr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animaatjes.nl/plaatjes/nieuwjaar/3/nieuwjaar37.gif" TargetMode="External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5" y="-101956"/>
            <a:ext cx="9171435" cy="517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453082" y="1416348"/>
            <a:ext cx="143327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418876" y="1443454"/>
            <a:ext cx="8278811" cy="1770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07561" tIns="53784" rIns="107561" bIns="537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378" eaLnBrk="1" fontAlgn="base" hangingPunct="1">
              <a:lnSpc>
                <a:spcPct val="150000"/>
              </a:lnSpc>
              <a:spcAft>
                <a:spcPct val="0"/>
              </a:spcAft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Arial" panose="020B0604020202020204" pitchFamily="34" charset="0"/>
              </a:rPr>
              <a:t>CHÀO MỪNG CÁC THẦY, CÔ </a:t>
            </a:r>
          </a:p>
          <a:p>
            <a:pPr algn="ctr" defTabSz="914378" eaLnBrk="1" fontAlgn="base" hangingPunct="1">
              <a:lnSpc>
                <a:spcPct val="150000"/>
              </a:lnSpc>
              <a:spcAft>
                <a:spcPct val="0"/>
              </a:spcAft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Arial" panose="020B0604020202020204" pitchFamily="34" charset="0"/>
              </a:rPr>
              <a:t>ĐẾN DỰ GIỜ TIẾT </a:t>
            </a:r>
            <a:r>
              <a:rPr lang="en-US" sz="3600" b="1" kern="1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Arial" panose="020B0604020202020204" pitchFamily="34" charset="0"/>
              </a:rPr>
              <a:t>TOÁN - </a:t>
            </a:r>
            <a:r>
              <a:rPr lang="en-US" sz="36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Arial" panose="020B0604020202020204" pitchFamily="34" charset="0"/>
              </a:rPr>
              <a:t>LỚP </a:t>
            </a:r>
            <a:r>
              <a:rPr lang="en-US" sz="3600" b="1" kern="1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Arial" panose="020B0604020202020204" pitchFamily="34" charset="0"/>
              </a:rPr>
              <a:t>2B </a:t>
            </a:r>
            <a:endParaRPr lang="en-US" sz="3200" b="1" kern="1200">
              <a:solidFill>
                <a:srgbClr val="0B03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24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3850" y="-1714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64414" y="4160839"/>
            <a:ext cx="17033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:\TOAN\Hinh anh\hinh dong\pháo hoa\pháo hoa\khodohoa.com (19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6392652" y="3829615"/>
            <a:ext cx="1527883" cy="126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10269" y="3876398"/>
            <a:ext cx="1421739" cy="105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9601" y="3801656"/>
            <a:ext cx="1421740" cy="113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95951" y="3907336"/>
            <a:ext cx="1421739" cy="105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70" y="578627"/>
            <a:ext cx="6781658" cy="25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57" y="93889"/>
            <a:ext cx="8904514" cy="4902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57" y="198783"/>
            <a:ext cx="1591255" cy="15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9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0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d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4204" y="61248"/>
            <a:ext cx="723265" cy="7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0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2"/>
          <p:cNvSpPr>
            <a:spLocks noChangeArrowheads="1" noChangeShapeType="1" noTextEdit="1"/>
          </p:cNvSpPr>
          <p:nvPr/>
        </p:nvSpPr>
        <p:spPr bwMode="auto">
          <a:xfrm>
            <a:off x="1823223" y="1276539"/>
            <a:ext cx="5516916" cy="18822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02"/>
              </a:avLst>
            </a:prstTxWarp>
          </a:bodyPr>
          <a:lstStyle/>
          <a:p>
            <a:pPr algn="ctr" defTabSz="685800">
              <a:buClrTx/>
            </a:pPr>
            <a:r>
              <a:rPr lang="en-US" sz="27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ngày = 24 giờ</a:t>
            </a:r>
          </a:p>
          <a:p>
            <a:pPr algn="ctr" defTabSz="685800">
              <a:buClrTx/>
            </a:pPr>
            <a:r>
              <a:rPr lang="en-US" sz="27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giờ = 60 phút</a:t>
            </a:r>
            <a:endParaRPr lang="en-US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5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71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26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50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86" y="3948460"/>
            <a:ext cx="1868587" cy="738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477" y="4003614"/>
            <a:ext cx="1800432" cy="676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948" y="4085020"/>
            <a:ext cx="1777713" cy="602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700" y="4044762"/>
            <a:ext cx="1811791" cy="676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491" y="3945446"/>
            <a:ext cx="1925383" cy="7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71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t-1-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" y="0"/>
            <a:ext cx="8994371" cy="505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2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458"/>
            <a:ext cx="4443984" cy="5299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175" y="153662"/>
            <a:ext cx="4455793" cy="579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152" y="874324"/>
            <a:ext cx="638175" cy="3075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655" y="4144039"/>
            <a:ext cx="4164521" cy="544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301" y="2301870"/>
            <a:ext cx="1990725" cy="809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574" y="1411285"/>
            <a:ext cx="4174426" cy="8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43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213"/>
            <a:ext cx="9144000" cy="43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31284" y="1193361"/>
            <a:ext cx="5844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>
                <a:latin typeface=".VnTime" panose="020B7200000000000000" pitchFamily="34" charset="0"/>
              </a:rPr>
              <a:t>https://lophoc.net/cong-cu/hoc-xem-gio</a:t>
            </a:r>
          </a:p>
        </p:txBody>
      </p:sp>
    </p:spTree>
    <p:extLst>
      <p:ext uri="{BB962C8B-B14F-4D97-AF65-F5344CB8AC3E}">
        <p14:creationId xmlns:p14="http://schemas.microsoft.com/office/powerpoint/2010/main" val="53968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0" y="453676"/>
            <a:ext cx="4067175" cy="2066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337" y="3762946"/>
            <a:ext cx="5267325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81" y="2571750"/>
            <a:ext cx="7815835" cy="8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00" y="632388"/>
            <a:ext cx="7312352" cy="30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982198" cy="1461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8465"/>
            <a:ext cx="3158836" cy="2699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224" y="1883183"/>
            <a:ext cx="3028070" cy="2704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294" y="1828458"/>
            <a:ext cx="2942705" cy="27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89" y="-27541"/>
            <a:ext cx="6909536" cy="517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88" y="0"/>
            <a:ext cx="6861175" cy="51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6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97" y="0"/>
            <a:ext cx="6983604" cy="516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AE77B"/>
              </a:clrFrom>
              <a:clrTo>
                <a:srgbClr val="5AE7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" y="42862"/>
            <a:ext cx="9069185" cy="4964567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WordArt 5">
            <a:hlinkClick r:id="" action="ppaction://noaction">
              <a:snd r:embed="rId3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2963228" y="861695"/>
            <a:ext cx="29718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2700" kern="10">
                <a:ln w="9525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D34817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lang="en-US" sz="2700" kern="1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D34817"/>
                  </a:gs>
                  <a:gs pos="100000">
                    <a:srgbClr val="0000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709317" y="1941557"/>
            <a:ext cx="8146075" cy="14039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>
              <a:buClrTx/>
            </a:pPr>
            <a:r>
              <a:rPr lang="en-US" sz="27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chuông vàng</a:t>
            </a:r>
            <a:endParaRPr lang="en-US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RUNG CHUÔNG VÀNG LỚP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" y="0"/>
            <a:ext cx="2069671" cy="170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9386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7" y="-58344"/>
            <a:ext cx="3478869" cy="3134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649" y="-58344"/>
            <a:ext cx="3191352" cy="2992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049" y="2319853"/>
            <a:ext cx="3364184" cy="282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847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47898"/>
            <a:ext cx="9144000" cy="42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7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7622" cy="844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40144"/>
            <a:ext cx="4513811" cy="3903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685" y="1240143"/>
            <a:ext cx="4630189" cy="39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AE77B"/>
              </a:clrFrom>
              <a:clrTo>
                <a:srgbClr val="5AE7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837" y="-171450"/>
            <a:ext cx="9753601" cy="54864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WordArt 5">
            <a:hlinkClick r:id="" action="ppaction://noaction">
              <a:snd r:embed="rId5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2941457" y="719637"/>
            <a:ext cx="29718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2700" kern="10">
                <a:ln w="9525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D34817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lang="en-US" sz="2700" kern="1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D34817"/>
                  </a:gs>
                  <a:gs pos="100000">
                    <a:srgbClr val="0000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110083" y="1574890"/>
            <a:ext cx="9117262" cy="9968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700" b="1" i="1" kern="1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nhanh? Ai đúng?</a:t>
            </a:r>
            <a:endParaRPr lang="en-US" sz="2700" b="1" i="1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Vui Đến Trường  Múa Vui Đến Trường - Nhạc Thiếu Nhi Vui Nhộn Sô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1892" y="614363"/>
            <a:ext cx="457200" cy="457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75419" y="3169148"/>
            <a:ext cx="9402764" cy="1155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8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800" b="1" kern="12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đồng hồ chỉ thời gian thích hợp với mỗi bức tranh?</a:t>
            </a:r>
            <a:endParaRPr lang="en-US" sz="3800" kern="1200">
              <a:solidFill>
                <a:prstClr val="white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992182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4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97" y="0"/>
            <a:ext cx="7191053" cy="514369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408714" y="4071257"/>
            <a:ext cx="794658" cy="7946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42" y="-6834"/>
            <a:ext cx="7699395" cy="515033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463142" y="4071257"/>
            <a:ext cx="794658" cy="7946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7622" cy="844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40144"/>
            <a:ext cx="4513811" cy="3903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685" y="1240143"/>
            <a:ext cx="4630189" cy="39033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17521" y="4373216"/>
            <a:ext cx="489290" cy="5563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34393" y="4309038"/>
            <a:ext cx="489290" cy="5563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41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Rectangle 63"/>
          <p:cNvSpPr>
            <a:spLocks noChangeArrowheads="1"/>
          </p:cNvSpPr>
          <p:nvPr/>
        </p:nvSpPr>
        <p:spPr bwMode="gray">
          <a:xfrm rot="5400000">
            <a:off x="365920" y="225980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2" name="Rectangle 63"/>
          <p:cNvSpPr>
            <a:spLocks noChangeArrowheads="1"/>
          </p:cNvSpPr>
          <p:nvPr/>
        </p:nvSpPr>
        <p:spPr bwMode="gray">
          <a:xfrm rot="5400000">
            <a:off x="365920" y="140255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3" name="Rectangle 63"/>
          <p:cNvSpPr>
            <a:spLocks noChangeArrowheads="1"/>
          </p:cNvSpPr>
          <p:nvPr/>
        </p:nvSpPr>
        <p:spPr bwMode="gray">
          <a:xfrm rot="5400000">
            <a:off x="365920" y="3215481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154" name="Group 74"/>
          <p:cNvGrpSpPr>
            <a:grpSpLocks/>
          </p:cNvGrpSpPr>
          <p:nvPr/>
        </p:nvGrpSpPr>
        <p:grpSpPr bwMode="auto">
          <a:xfrm rot="5400000">
            <a:off x="550069" y="1670844"/>
            <a:ext cx="334963" cy="422275"/>
            <a:chOff x="1872" y="1652"/>
            <a:chExt cx="2014" cy="1961"/>
          </a:xfrm>
        </p:grpSpPr>
        <p:sp>
          <p:nvSpPr>
            <p:cNvPr id="155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56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57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58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9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0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61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2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63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64" name="Group 5"/>
          <p:cNvGrpSpPr>
            <a:grpSpLocks/>
          </p:cNvGrpSpPr>
          <p:nvPr/>
        </p:nvGrpSpPr>
        <p:grpSpPr bwMode="auto">
          <a:xfrm>
            <a:off x="1062038" y="1681489"/>
            <a:ext cx="2800661" cy="508453"/>
            <a:chOff x="384" y="1329"/>
            <a:chExt cx="3072" cy="428"/>
          </a:xfrm>
        </p:grpSpPr>
        <p:sp>
          <p:nvSpPr>
            <p:cNvPr id="165" name="AutoShape 6"/>
            <p:cNvSpPr>
              <a:spLocks noChangeArrowheads="1"/>
            </p:cNvSpPr>
            <p:nvPr/>
          </p:nvSpPr>
          <p:spPr bwMode="gray">
            <a:xfrm>
              <a:off x="384" y="1343"/>
              <a:ext cx="3072" cy="3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6" name="AutoShape 7"/>
            <p:cNvSpPr>
              <a:spLocks noChangeArrowheads="1"/>
            </p:cNvSpPr>
            <p:nvPr/>
          </p:nvSpPr>
          <p:spPr bwMode="gray">
            <a:xfrm>
              <a:off x="448" y="1379"/>
              <a:ext cx="431" cy="331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 b="1">
                <a:solidFill>
                  <a:srgbClr val="000000"/>
                </a:solidFill>
                <a:latin typeface="Franklin Gothic Book"/>
              </a:endParaRPr>
            </a:p>
          </p:txBody>
        </p:sp>
        <p:sp>
          <p:nvSpPr>
            <p:cNvPr id="167" name="Freeform 8"/>
            <p:cNvSpPr>
              <a:spLocks/>
            </p:cNvSpPr>
            <p:nvPr/>
          </p:nvSpPr>
          <p:spPr bwMode="gray">
            <a:xfrm>
              <a:off x="488" y="1400"/>
              <a:ext cx="29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8" name="Text Box 9"/>
            <p:cNvSpPr txBox="1">
              <a:spLocks noChangeArrowheads="1"/>
            </p:cNvSpPr>
            <p:nvPr/>
          </p:nvSpPr>
          <p:spPr bwMode="gray">
            <a:xfrm>
              <a:off x="544" y="1329"/>
              <a:ext cx="230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anklin Gothic Book"/>
                  <a:cs typeface="+mn-cs"/>
                </a:rPr>
                <a:t>A</a:t>
              </a:r>
            </a:p>
          </p:txBody>
        </p:sp>
        <p:sp>
          <p:nvSpPr>
            <p:cNvPr id="169" name="Text Box 10"/>
            <p:cNvSpPr txBox="1">
              <a:spLocks noChangeArrowheads="1"/>
            </p:cNvSpPr>
            <p:nvPr/>
          </p:nvSpPr>
          <p:spPr bwMode="gray">
            <a:xfrm>
              <a:off x="935" y="1369"/>
              <a:ext cx="194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số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0" name="AutoShape 17"/>
          <p:cNvSpPr>
            <a:spLocks noChangeArrowheads="1"/>
          </p:cNvSpPr>
          <p:nvPr/>
        </p:nvSpPr>
        <p:spPr bwMode="gray">
          <a:xfrm>
            <a:off x="74641" y="145289"/>
            <a:ext cx="6894695" cy="102392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 cap="rnd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27000" tIns="27000" rIns="27000" bIns="27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/>
              <a:cs typeface="+mn-cs"/>
            </a:endParaRPr>
          </a:p>
        </p:txBody>
      </p:sp>
      <p:sp>
        <p:nvSpPr>
          <p:cNvPr id="171" name="Rectangle 18"/>
          <p:cNvSpPr>
            <a:spLocks noChangeArrowheads="1"/>
          </p:cNvSpPr>
          <p:nvPr/>
        </p:nvSpPr>
        <p:spPr bwMode="auto">
          <a:xfrm>
            <a:off x="1123950" y="1657350"/>
            <a:ext cx="2892592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172" name="Group 27"/>
          <p:cNvGrpSpPr>
            <a:grpSpLocks/>
          </p:cNvGrpSpPr>
          <p:nvPr/>
        </p:nvGrpSpPr>
        <p:grpSpPr bwMode="auto">
          <a:xfrm rot="5400000">
            <a:off x="273844" y="1407319"/>
            <a:ext cx="744537" cy="930275"/>
            <a:chOff x="1872" y="1824"/>
            <a:chExt cx="2014" cy="1821"/>
          </a:xfrm>
        </p:grpSpPr>
        <p:sp>
          <p:nvSpPr>
            <p:cNvPr id="173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74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75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76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7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8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79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0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1" name="Oval 3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82" name="Group 74"/>
          <p:cNvGrpSpPr>
            <a:grpSpLocks/>
          </p:cNvGrpSpPr>
          <p:nvPr/>
        </p:nvGrpSpPr>
        <p:grpSpPr bwMode="auto">
          <a:xfrm rot="5400000">
            <a:off x="550069" y="2613819"/>
            <a:ext cx="334963" cy="422275"/>
            <a:chOff x="1872" y="1652"/>
            <a:chExt cx="2014" cy="1961"/>
          </a:xfrm>
        </p:grpSpPr>
        <p:sp>
          <p:nvSpPr>
            <p:cNvPr id="183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4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5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6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7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8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9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0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91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2" name="Group 74"/>
          <p:cNvGrpSpPr>
            <a:grpSpLocks/>
          </p:cNvGrpSpPr>
          <p:nvPr/>
        </p:nvGrpSpPr>
        <p:grpSpPr bwMode="auto">
          <a:xfrm rot="5400000">
            <a:off x="550069" y="3701810"/>
            <a:ext cx="334963" cy="422275"/>
            <a:chOff x="1872" y="1652"/>
            <a:chExt cx="2014" cy="1961"/>
          </a:xfrm>
        </p:grpSpPr>
        <p:sp>
          <p:nvSpPr>
            <p:cNvPr id="193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94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95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96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7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8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99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0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01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2" name="Group 27"/>
          <p:cNvGrpSpPr>
            <a:grpSpLocks/>
          </p:cNvGrpSpPr>
          <p:nvPr/>
        </p:nvGrpSpPr>
        <p:grpSpPr bwMode="auto">
          <a:xfrm rot="5400000">
            <a:off x="273844" y="2496344"/>
            <a:ext cx="744537" cy="930275"/>
            <a:chOff x="1872" y="1824"/>
            <a:chExt cx="2014" cy="1821"/>
          </a:xfrm>
        </p:grpSpPr>
        <p:sp>
          <p:nvSpPr>
            <p:cNvPr id="203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04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05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06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7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8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09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0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11" name="Oval 3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2" name="Group 11"/>
          <p:cNvGrpSpPr>
            <a:grpSpLocks/>
          </p:cNvGrpSpPr>
          <p:nvPr/>
        </p:nvGrpSpPr>
        <p:grpSpPr bwMode="auto">
          <a:xfrm>
            <a:off x="1181273" y="3718032"/>
            <a:ext cx="2780347" cy="491216"/>
            <a:chOff x="487" y="2112"/>
            <a:chExt cx="3093" cy="412"/>
          </a:xfrm>
        </p:grpSpPr>
        <p:sp>
          <p:nvSpPr>
            <p:cNvPr id="213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14" name="AutoShape 13"/>
            <p:cNvSpPr>
              <a:spLocks noChangeArrowheads="1"/>
            </p:cNvSpPr>
            <p:nvPr/>
          </p:nvSpPr>
          <p:spPr bwMode="gray">
            <a:xfrm>
              <a:off x="487" y="2135"/>
              <a:ext cx="383" cy="360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15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16" name="Text Box 15"/>
            <p:cNvSpPr txBox="1">
              <a:spLocks noChangeArrowheads="1"/>
            </p:cNvSpPr>
            <p:nvPr/>
          </p:nvSpPr>
          <p:spPr bwMode="gray">
            <a:xfrm>
              <a:off x="577" y="2114"/>
              <a:ext cx="206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anklin Gothic Book"/>
                  <a:cs typeface="+mn-cs"/>
                </a:rPr>
                <a:t>C</a:t>
              </a:r>
            </a:p>
          </p:txBody>
        </p:sp>
        <p:sp>
          <p:nvSpPr>
            <p:cNvPr id="217" name="Text Box 16"/>
            <p:cNvSpPr txBox="1">
              <a:spLocks noChangeArrowheads="1"/>
            </p:cNvSpPr>
            <p:nvPr/>
          </p:nvSpPr>
          <p:spPr bwMode="gray">
            <a:xfrm>
              <a:off x="934" y="2137"/>
              <a:ext cx="2454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6 số</a:t>
              </a: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Group 37"/>
          <p:cNvGrpSpPr>
            <a:grpSpLocks/>
          </p:cNvGrpSpPr>
          <p:nvPr/>
        </p:nvGrpSpPr>
        <p:grpSpPr bwMode="auto">
          <a:xfrm rot="5400000">
            <a:off x="305594" y="3504379"/>
            <a:ext cx="744538" cy="930275"/>
            <a:chOff x="1872" y="1824"/>
            <a:chExt cx="2014" cy="1821"/>
          </a:xfrm>
        </p:grpSpPr>
        <p:sp>
          <p:nvSpPr>
            <p:cNvPr id="219" name="AutoShape 3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20" name="AutoShape 3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21" name="AutoShape 4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22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3" name="Oval 4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4" name="Oval 4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25" name="Oval 4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6" name="Oval 4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27" name="Oval 4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28" name="Rectangle 20"/>
          <p:cNvSpPr>
            <a:spLocks noChangeArrowheads="1"/>
          </p:cNvSpPr>
          <p:nvPr/>
        </p:nvSpPr>
        <p:spPr bwMode="auto">
          <a:xfrm>
            <a:off x="1123950" y="2711450"/>
            <a:ext cx="2892592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29" name="Group 11"/>
          <p:cNvGrpSpPr>
            <a:grpSpLocks/>
          </p:cNvGrpSpPr>
          <p:nvPr/>
        </p:nvGrpSpPr>
        <p:grpSpPr bwMode="auto">
          <a:xfrm>
            <a:off x="1164036" y="2737618"/>
            <a:ext cx="2885769" cy="505538"/>
            <a:chOff x="460" y="2098"/>
            <a:chExt cx="3262" cy="424"/>
          </a:xfrm>
        </p:grpSpPr>
        <p:sp>
          <p:nvSpPr>
            <p:cNvPr id="230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31" name="AutoShape 13"/>
            <p:cNvSpPr>
              <a:spLocks noChangeArrowheads="1"/>
            </p:cNvSpPr>
            <p:nvPr/>
          </p:nvSpPr>
          <p:spPr bwMode="gray">
            <a:xfrm>
              <a:off x="460" y="2147"/>
              <a:ext cx="377" cy="353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32" name="Freeform 14"/>
            <p:cNvSpPr>
              <a:spLocks/>
            </p:cNvSpPr>
            <p:nvPr/>
          </p:nvSpPr>
          <p:spPr bwMode="gray">
            <a:xfrm>
              <a:off x="545" y="2184"/>
              <a:ext cx="29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33" name="Text Box 15"/>
            <p:cNvSpPr txBox="1">
              <a:spLocks noChangeArrowheads="1"/>
            </p:cNvSpPr>
            <p:nvPr/>
          </p:nvSpPr>
          <p:spPr bwMode="gray">
            <a:xfrm>
              <a:off x="519" y="2133"/>
              <a:ext cx="208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anklin Gothic Book"/>
                  <a:cs typeface="+mn-cs"/>
                </a:rPr>
                <a:t>B</a:t>
              </a:r>
            </a:p>
          </p:txBody>
        </p:sp>
        <p:sp>
          <p:nvSpPr>
            <p:cNvPr id="234" name="Text Box 16"/>
            <p:cNvSpPr txBox="1">
              <a:spLocks noChangeArrowheads="1"/>
            </p:cNvSpPr>
            <p:nvPr/>
          </p:nvSpPr>
          <p:spPr bwMode="gray">
            <a:xfrm>
              <a:off x="929" y="2098"/>
              <a:ext cx="2793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12 số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5" name="Rectangle 20"/>
          <p:cNvSpPr>
            <a:spLocks noChangeArrowheads="1"/>
          </p:cNvSpPr>
          <p:nvPr/>
        </p:nvSpPr>
        <p:spPr bwMode="auto">
          <a:xfrm>
            <a:off x="1143000" y="3691043"/>
            <a:ext cx="2917421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36" name="10-Point Star 235"/>
          <p:cNvSpPr/>
          <p:nvPr/>
        </p:nvSpPr>
        <p:spPr>
          <a:xfrm>
            <a:off x="7809706" y="4564261"/>
            <a:ext cx="1300163" cy="559609"/>
          </a:xfrm>
          <a:prstGeom prst="star10">
            <a:avLst/>
          </a:prstGeom>
          <a:noFill/>
          <a:ln>
            <a:solidFill>
              <a:srgbClr val="0000C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vi-VN" sz="15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37" name="Text Box 26"/>
          <p:cNvSpPr txBox="1">
            <a:spLocks noChangeArrowheads="1"/>
          </p:cNvSpPr>
          <p:nvPr/>
        </p:nvSpPr>
        <p:spPr bwMode="gray">
          <a:xfrm>
            <a:off x="180975" y="379579"/>
            <a:ext cx="66422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Trên mặt đồng hồ có bao nhiêu số?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8" name="Picture 4" descr="qua chuo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0"/>
            <a:ext cx="1757362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2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24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4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52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25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5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62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26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65" name="Oval 247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" name="Oval 248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7" name="Oval 249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8" name="Oval 250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9" name="Oval 251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0" name="Oval 252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72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27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7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82" name="Group 293"/>
          <p:cNvGrpSpPr>
            <a:grpSpLocks/>
          </p:cNvGrpSpPr>
          <p:nvPr/>
        </p:nvGrpSpPr>
        <p:grpSpPr bwMode="auto">
          <a:xfrm>
            <a:off x="7793038" y="1416050"/>
            <a:ext cx="866775" cy="873125"/>
            <a:chOff x="4515752" y="2921039"/>
            <a:chExt cx="866428" cy="866407"/>
          </a:xfrm>
        </p:grpSpPr>
        <p:grpSp>
          <p:nvGrpSpPr>
            <p:cNvPr id="28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8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92" name="Oval 66"/>
          <p:cNvSpPr>
            <a:spLocks noChangeArrowheads="1"/>
          </p:cNvSpPr>
          <p:nvPr/>
        </p:nvSpPr>
        <p:spPr bwMode="auto">
          <a:xfrm>
            <a:off x="7494588" y="1649413"/>
            <a:ext cx="1447800" cy="4572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332" y="1489222"/>
            <a:ext cx="2971504" cy="297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8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"/>
                            </p:stCondLst>
                            <p:childTnLst>
                              <p:par>
                                <p:cTn id="7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2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</p:childTnLst>
        </p:cTn>
      </p:par>
    </p:tnLst>
    <p:bldLst>
      <p:bldP spid="151" grpId="0" animBg="1"/>
      <p:bldP spid="152" grpId="0" animBg="1"/>
      <p:bldP spid="153" grpId="0" animBg="1"/>
      <p:bldP spid="171" grpId="0" animBg="1"/>
      <p:bldP spid="228" grpId="0" animBg="1"/>
      <p:bldP spid="235" grpId="0" animBg="1"/>
      <p:bldP spid="292" grpId="0" animBg="1"/>
      <p:bldP spid="29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3" name="Hát vui cùng chiếc 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610" y="104347"/>
            <a:ext cx="8856674" cy="49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1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41910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61722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81534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3810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2362200" y="171450"/>
            <a:ext cx="533400" cy="342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371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33528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7086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5181600" y="171450"/>
            <a:ext cx="533400" cy="3429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5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63"/>
          <p:cNvSpPr>
            <a:spLocks noChangeArrowheads="1"/>
          </p:cNvSpPr>
          <p:nvPr/>
        </p:nvSpPr>
        <p:spPr bwMode="gray">
          <a:xfrm rot="5400000">
            <a:off x="365920" y="225980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gray">
          <a:xfrm rot="5400000">
            <a:off x="365920" y="140255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gray">
          <a:xfrm rot="5400000">
            <a:off x="366713" y="3170238"/>
            <a:ext cx="695325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9" name="Group 74"/>
          <p:cNvGrpSpPr>
            <a:grpSpLocks/>
          </p:cNvGrpSpPr>
          <p:nvPr/>
        </p:nvGrpSpPr>
        <p:grpSpPr bwMode="auto">
          <a:xfrm rot="5400000">
            <a:off x="550069" y="1670844"/>
            <a:ext cx="334963" cy="422275"/>
            <a:chOff x="1872" y="1652"/>
            <a:chExt cx="2014" cy="1961"/>
          </a:xfrm>
        </p:grpSpPr>
        <p:sp>
          <p:nvSpPr>
            <p:cNvPr id="10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1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2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6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1062038" y="1660525"/>
            <a:ext cx="3514235" cy="584200"/>
            <a:chOff x="384" y="1344"/>
            <a:chExt cx="1903" cy="506"/>
          </a:xfrm>
        </p:grpSpPr>
        <p:sp>
          <p:nvSpPr>
            <p:cNvPr id="20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903" cy="50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gray">
            <a:xfrm>
              <a:off x="448" y="1436"/>
              <a:ext cx="271" cy="331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gray">
            <a:xfrm>
              <a:off x="456" y="1454"/>
              <a:ext cx="254" cy="3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FF0000"/>
                  </a:solidFill>
                  <a:latin typeface="Perpetua"/>
                  <a:cs typeface="+mn-cs"/>
                </a:rPr>
                <a:t>A</a:t>
              </a: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gray">
            <a:xfrm>
              <a:off x="719" y="1412"/>
              <a:ext cx="1566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tuần = 7 ngày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1123950" y="1601788"/>
            <a:ext cx="3506239" cy="728662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1143000" y="2662238"/>
            <a:ext cx="3469015" cy="595312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6" name="Group 27"/>
          <p:cNvGrpSpPr>
            <a:grpSpLocks/>
          </p:cNvGrpSpPr>
          <p:nvPr/>
        </p:nvGrpSpPr>
        <p:grpSpPr bwMode="auto">
          <a:xfrm rot="5400000">
            <a:off x="273844" y="1407319"/>
            <a:ext cx="744537" cy="930275"/>
            <a:chOff x="1872" y="1824"/>
            <a:chExt cx="2014" cy="1821"/>
          </a:xfrm>
        </p:grpSpPr>
        <p:sp>
          <p:nvSpPr>
            <p:cNvPr id="27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8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9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3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5" name="Oval 36"/>
            <p:cNvSpPr>
              <a:spLocks noChangeArrowheads="1"/>
            </p:cNvSpPr>
            <p:nvPr/>
          </p:nvSpPr>
          <p:spPr bwMode="gray">
            <a:xfrm>
              <a:off x="2138" y="2082"/>
              <a:ext cx="1494" cy="1100"/>
            </a:xfrm>
            <a:prstGeom prst="ellipse">
              <a:avLst/>
            </a:prstGeom>
            <a:solidFill>
              <a:srgbClr val="00FF00"/>
            </a:soli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6" name="Group 74"/>
          <p:cNvGrpSpPr>
            <a:grpSpLocks/>
          </p:cNvGrpSpPr>
          <p:nvPr/>
        </p:nvGrpSpPr>
        <p:grpSpPr bwMode="auto">
          <a:xfrm rot="5400000">
            <a:off x="550069" y="2582069"/>
            <a:ext cx="334963" cy="422275"/>
            <a:chOff x="1872" y="1652"/>
            <a:chExt cx="2014" cy="1961"/>
          </a:xfrm>
        </p:grpSpPr>
        <p:sp>
          <p:nvSpPr>
            <p:cNvPr id="37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8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9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1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4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7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8" name="Group 74"/>
          <p:cNvGrpSpPr>
            <a:grpSpLocks/>
          </p:cNvGrpSpPr>
          <p:nvPr/>
        </p:nvGrpSpPr>
        <p:grpSpPr bwMode="auto">
          <a:xfrm rot="5400000">
            <a:off x="550070" y="3479006"/>
            <a:ext cx="334962" cy="422275"/>
            <a:chOff x="1872" y="1652"/>
            <a:chExt cx="2014" cy="1961"/>
          </a:xfrm>
        </p:grpSpPr>
        <p:sp>
          <p:nvSpPr>
            <p:cNvPr id="49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1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2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3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6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8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9" name="Group 11"/>
          <p:cNvGrpSpPr>
            <a:grpSpLocks/>
          </p:cNvGrpSpPr>
          <p:nvPr/>
        </p:nvGrpSpPr>
        <p:grpSpPr bwMode="auto">
          <a:xfrm>
            <a:off x="1219200" y="2722563"/>
            <a:ext cx="3399880" cy="465209"/>
            <a:chOff x="508" y="2112"/>
            <a:chExt cx="1671" cy="428"/>
          </a:xfrm>
        </p:grpSpPr>
        <p:sp>
          <p:nvSpPr>
            <p:cNvPr id="60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1671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1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2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3" name="Text Box 15"/>
            <p:cNvSpPr txBox="1">
              <a:spLocks noChangeArrowheads="1"/>
            </p:cNvSpPr>
            <p:nvPr/>
          </p:nvSpPr>
          <p:spPr bwMode="gray">
            <a:xfrm>
              <a:off x="554" y="2138"/>
              <a:ext cx="131" cy="3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FF0000"/>
                  </a:solidFill>
                  <a:latin typeface="Perpetua"/>
                  <a:cs typeface="+mn-cs"/>
                </a:rPr>
                <a:t>B</a:t>
              </a:r>
            </a:p>
          </p:txBody>
        </p:sp>
        <p:sp>
          <p:nvSpPr>
            <p:cNvPr id="64" name="Text Box 16"/>
            <p:cNvSpPr txBox="1">
              <a:spLocks noChangeArrowheads="1"/>
            </p:cNvSpPr>
            <p:nvPr/>
          </p:nvSpPr>
          <p:spPr bwMode="gray">
            <a:xfrm>
              <a:off x="786" y="2116"/>
              <a:ext cx="1360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tuần = </a:t>
              </a:r>
              <a:r>
                <a:rPr lang="en-US" alt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</a:p>
          </p:txBody>
        </p:sp>
      </p:grpSp>
      <p:grpSp>
        <p:nvGrpSpPr>
          <p:cNvPr id="65" name="Group 37"/>
          <p:cNvGrpSpPr>
            <a:grpSpLocks/>
          </p:cNvGrpSpPr>
          <p:nvPr/>
        </p:nvGrpSpPr>
        <p:grpSpPr bwMode="auto">
          <a:xfrm rot="5400000">
            <a:off x="305594" y="2318544"/>
            <a:ext cx="744537" cy="930275"/>
            <a:chOff x="1872" y="1824"/>
            <a:chExt cx="2014" cy="1821"/>
          </a:xfrm>
        </p:grpSpPr>
        <p:sp>
          <p:nvSpPr>
            <p:cNvPr id="66" name="AutoShape 3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7" name="AutoShape 39"/>
            <p:cNvSpPr>
              <a:spLocks noChangeArrowheads="1"/>
            </p:cNvSpPr>
            <p:nvPr/>
          </p:nvSpPr>
          <p:spPr bwMode="gray">
            <a:xfrm rot="5400000" flipH="1">
              <a:off x="3629" y="253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8" name="AutoShape 4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9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" name="Oval 4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" name="Oval 43"/>
            <p:cNvSpPr>
              <a:spLocks noChangeArrowheads="1"/>
            </p:cNvSpPr>
            <p:nvPr/>
          </p:nvSpPr>
          <p:spPr bwMode="gray">
            <a:xfrm>
              <a:off x="2143" y="2887"/>
              <a:ext cx="1494" cy="25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2" name="Oval 44"/>
            <p:cNvSpPr>
              <a:spLocks noChangeArrowheads="1"/>
            </p:cNvSpPr>
            <p:nvPr/>
          </p:nvSpPr>
          <p:spPr bwMode="gray">
            <a:xfrm>
              <a:off x="2143" y="2887"/>
              <a:ext cx="1494" cy="25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" name="Oval 45"/>
            <p:cNvSpPr>
              <a:spLocks noChangeArrowheads="1"/>
            </p:cNvSpPr>
            <p:nvPr/>
          </p:nvSpPr>
          <p:spPr bwMode="gray">
            <a:xfrm>
              <a:off x="2138" y="2082"/>
              <a:ext cx="1494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4" name="Oval 46"/>
            <p:cNvSpPr>
              <a:spLocks noChangeArrowheads="1"/>
            </p:cNvSpPr>
            <p:nvPr/>
          </p:nvSpPr>
          <p:spPr bwMode="gray">
            <a:xfrm>
              <a:off x="2138" y="2082"/>
              <a:ext cx="1494" cy="1100"/>
            </a:xfrm>
            <a:prstGeom prst="ellipse">
              <a:avLst/>
            </a:prstGeom>
            <a:solidFill>
              <a:srgbClr val="00FF00"/>
            </a:soli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75" name="Group 27"/>
          <p:cNvGrpSpPr>
            <a:grpSpLocks/>
          </p:cNvGrpSpPr>
          <p:nvPr/>
        </p:nvGrpSpPr>
        <p:grpSpPr bwMode="auto">
          <a:xfrm rot="5400000">
            <a:off x="273844" y="3234531"/>
            <a:ext cx="744538" cy="930275"/>
            <a:chOff x="1872" y="1824"/>
            <a:chExt cx="2014" cy="1821"/>
          </a:xfrm>
        </p:grpSpPr>
        <p:sp>
          <p:nvSpPr>
            <p:cNvPr id="76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7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3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8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" name="Oval 33"/>
            <p:cNvSpPr>
              <a:spLocks noChangeArrowheads="1"/>
            </p:cNvSpPr>
            <p:nvPr/>
          </p:nvSpPr>
          <p:spPr bwMode="gray">
            <a:xfrm>
              <a:off x="2143" y="2887"/>
              <a:ext cx="1494" cy="25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2" name="Oval 34"/>
            <p:cNvSpPr>
              <a:spLocks noChangeArrowheads="1"/>
            </p:cNvSpPr>
            <p:nvPr/>
          </p:nvSpPr>
          <p:spPr bwMode="gray">
            <a:xfrm>
              <a:off x="2143" y="2887"/>
              <a:ext cx="1494" cy="25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rot="10800000" vert="eaVert"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3" name="Oval 35"/>
            <p:cNvSpPr>
              <a:spLocks noChangeArrowheads="1"/>
            </p:cNvSpPr>
            <p:nvPr/>
          </p:nvSpPr>
          <p:spPr bwMode="gray">
            <a:xfrm>
              <a:off x="2138" y="2082"/>
              <a:ext cx="1494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4" name="Oval 36"/>
            <p:cNvSpPr>
              <a:spLocks noChangeArrowheads="1"/>
            </p:cNvSpPr>
            <p:nvPr/>
          </p:nvSpPr>
          <p:spPr bwMode="gray">
            <a:xfrm>
              <a:off x="2138" y="2082"/>
              <a:ext cx="1494" cy="1100"/>
            </a:xfrm>
            <a:prstGeom prst="ellipse">
              <a:avLst/>
            </a:prstGeom>
            <a:solidFill>
              <a:srgbClr val="00FF00"/>
            </a:solid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1123951" y="3519488"/>
            <a:ext cx="3482396" cy="595312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86" name="Group 11"/>
          <p:cNvGrpSpPr>
            <a:grpSpLocks/>
          </p:cNvGrpSpPr>
          <p:nvPr/>
        </p:nvGrpSpPr>
        <p:grpSpPr bwMode="auto">
          <a:xfrm>
            <a:off x="1206500" y="3536945"/>
            <a:ext cx="3369773" cy="483853"/>
            <a:chOff x="508" y="2112"/>
            <a:chExt cx="1706" cy="407"/>
          </a:xfrm>
        </p:grpSpPr>
        <p:sp>
          <p:nvSpPr>
            <p:cNvPr id="87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1706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8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1" cy="353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9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0" name="Text Box 15"/>
            <p:cNvSpPr txBox="1">
              <a:spLocks noChangeArrowheads="1"/>
            </p:cNvSpPr>
            <p:nvPr/>
          </p:nvSpPr>
          <p:spPr bwMode="gray">
            <a:xfrm>
              <a:off x="544" y="2139"/>
              <a:ext cx="135" cy="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FF0000"/>
                  </a:solidFill>
                  <a:latin typeface="Perpetua"/>
                  <a:cs typeface="+mn-cs"/>
                </a:rPr>
                <a:t>C</a:t>
              </a:r>
            </a:p>
          </p:txBody>
        </p:sp>
        <p:sp>
          <p:nvSpPr>
            <p:cNvPr id="91" name="Text Box 16"/>
            <p:cNvSpPr txBox="1">
              <a:spLocks noChangeArrowheads="1"/>
            </p:cNvSpPr>
            <p:nvPr/>
          </p:nvSpPr>
          <p:spPr bwMode="gray">
            <a:xfrm>
              <a:off x="785" y="2131"/>
              <a:ext cx="1429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 tuần = </a:t>
              </a:r>
              <a:r>
                <a:rPr lang="en-US" alt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</a:p>
          </p:txBody>
        </p:sp>
      </p:grpSp>
      <p:sp>
        <p:nvSpPr>
          <p:cNvPr id="92" name="10-Point Star 91"/>
          <p:cNvSpPr/>
          <p:nvPr/>
        </p:nvSpPr>
        <p:spPr>
          <a:xfrm>
            <a:off x="7742515" y="4457707"/>
            <a:ext cx="1376363" cy="685793"/>
          </a:xfrm>
          <a:prstGeom prst="star10">
            <a:avLst/>
          </a:prstGeom>
          <a:noFill/>
          <a:ln>
            <a:solidFill>
              <a:srgbClr val="0000C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vi-VN" sz="15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93" name="Text Box 120"/>
          <p:cNvSpPr txBox="1">
            <a:spLocks noChangeArrowheads="1"/>
          </p:cNvSpPr>
          <p:nvPr/>
        </p:nvSpPr>
        <p:spPr bwMode="auto">
          <a:xfrm>
            <a:off x="2971800" y="457200"/>
            <a:ext cx="30480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4" name="AutoShape 17"/>
          <p:cNvSpPr>
            <a:spLocks noChangeArrowheads="1"/>
          </p:cNvSpPr>
          <p:nvPr/>
        </p:nvSpPr>
        <p:spPr bwMode="gray">
          <a:xfrm>
            <a:off x="0" y="217898"/>
            <a:ext cx="6209607" cy="97102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 cap="rnd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27000" tIns="27000" rIns="27000" bIns="27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/>
              <a:cs typeface="+mn-cs"/>
            </a:endParaRPr>
          </a:p>
        </p:txBody>
      </p:sp>
      <p:sp>
        <p:nvSpPr>
          <p:cNvPr id="95" name="Text Box 26"/>
          <p:cNvSpPr txBox="1">
            <a:spLocks noChangeArrowheads="1"/>
          </p:cNvSpPr>
          <p:nvPr/>
        </p:nvSpPr>
        <p:spPr bwMode="gray">
          <a:xfrm>
            <a:off x="-48142" y="385544"/>
            <a:ext cx="642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1 tuần = ? ngày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4" descr="qua chuo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0"/>
            <a:ext cx="1757362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" name="Group 293"/>
          <p:cNvGrpSpPr>
            <a:grpSpLocks/>
          </p:cNvGrpSpPr>
          <p:nvPr/>
        </p:nvGrpSpPr>
        <p:grpSpPr bwMode="auto">
          <a:xfrm>
            <a:off x="6593165" y="66675"/>
            <a:ext cx="866775" cy="873125"/>
            <a:chOff x="4515752" y="2921039"/>
            <a:chExt cx="866428" cy="866407"/>
          </a:xfrm>
        </p:grpSpPr>
        <p:grpSp>
          <p:nvGrpSpPr>
            <p:cNvPr id="9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0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07" name="Group 293"/>
          <p:cNvGrpSpPr>
            <a:grpSpLocks/>
          </p:cNvGrpSpPr>
          <p:nvPr/>
        </p:nvGrpSpPr>
        <p:grpSpPr bwMode="auto">
          <a:xfrm>
            <a:off x="6593165" y="66675"/>
            <a:ext cx="866775" cy="873125"/>
            <a:chOff x="4515752" y="2921039"/>
            <a:chExt cx="866428" cy="866407"/>
          </a:xfrm>
        </p:grpSpPr>
        <p:grpSp>
          <p:nvGrpSpPr>
            <p:cNvPr id="10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1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17" name="Group 293"/>
          <p:cNvGrpSpPr>
            <a:grpSpLocks/>
          </p:cNvGrpSpPr>
          <p:nvPr/>
        </p:nvGrpSpPr>
        <p:grpSpPr bwMode="auto">
          <a:xfrm>
            <a:off x="6593165" y="66675"/>
            <a:ext cx="866775" cy="873125"/>
            <a:chOff x="4515752" y="2921039"/>
            <a:chExt cx="866428" cy="866407"/>
          </a:xfrm>
        </p:grpSpPr>
        <p:grpSp>
          <p:nvGrpSpPr>
            <p:cNvPr id="11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2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27" name="Group 293"/>
          <p:cNvGrpSpPr>
            <a:grpSpLocks/>
          </p:cNvGrpSpPr>
          <p:nvPr/>
        </p:nvGrpSpPr>
        <p:grpSpPr bwMode="auto">
          <a:xfrm>
            <a:off x="6593165" y="66675"/>
            <a:ext cx="866775" cy="873125"/>
            <a:chOff x="4515752" y="2921039"/>
            <a:chExt cx="866428" cy="866407"/>
          </a:xfrm>
        </p:grpSpPr>
        <p:grpSp>
          <p:nvGrpSpPr>
            <p:cNvPr id="12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3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37" name="Group 293"/>
          <p:cNvGrpSpPr>
            <a:grpSpLocks/>
          </p:cNvGrpSpPr>
          <p:nvPr/>
        </p:nvGrpSpPr>
        <p:grpSpPr bwMode="auto">
          <a:xfrm>
            <a:off x="6593165" y="66675"/>
            <a:ext cx="866775" cy="873125"/>
            <a:chOff x="4515752" y="2921039"/>
            <a:chExt cx="866428" cy="866407"/>
          </a:xfrm>
        </p:grpSpPr>
        <p:grpSp>
          <p:nvGrpSpPr>
            <p:cNvPr id="13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4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47" name="Oval 66"/>
          <p:cNvSpPr>
            <a:spLocks noChangeArrowheads="1"/>
          </p:cNvSpPr>
          <p:nvPr/>
        </p:nvSpPr>
        <p:spPr bwMode="auto">
          <a:xfrm>
            <a:off x="6294715" y="300038"/>
            <a:ext cx="1447800" cy="4572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1224" y="1641032"/>
            <a:ext cx="4279399" cy="24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4" grpId="0" animBg="1"/>
      <p:bldP spid="25" grpId="0" animBg="1"/>
      <p:bldP spid="85" grpId="0" animBg="1"/>
      <p:bldP spid="147" grpId="0" animBg="1"/>
      <p:bldP spid="14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63"/>
          <p:cNvSpPr>
            <a:spLocks noChangeArrowheads="1"/>
          </p:cNvSpPr>
          <p:nvPr/>
        </p:nvSpPr>
        <p:spPr bwMode="gray">
          <a:xfrm rot="5400000">
            <a:off x="365920" y="225980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gray">
          <a:xfrm rot="5400000">
            <a:off x="365920" y="1402556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gray">
          <a:xfrm rot="5400000">
            <a:off x="365920" y="3215481"/>
            <a:ext cx="696912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9" name="Group 74"/>
          <p:cNvGrpSpPr>
            <a:grpSpLocks/>
          </p:cNvGrpSpPr>
          <p:nvPr/>
        </p:nvGrpSpPr>
        <p:grpSpPr bwMode="auto">
          <a:xfrm rot="5400000">
            <a:off x="550069" y="1670844"/>
            <a:ext cx="334963" cy="422275"/>
            <a:chOff x="1872" y="1652"/>
            <a:chExt cx="2014" cy="1961"/>
          </a:xfrm>
        </p:grpSpPr>
        <p:sp>
          <p:nvSpPr>
            <p:cNvPr id="10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1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2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6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8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1062038" y="1698625"/>
            <a:ext cx="3146363" cy="508000"/>
            <a:chOff x="384" y="1344"/>
            <a:chExt cx="3072" cy="427"/>
          </a:xfrm>
        </p:grpSpPr>
        <p:sp>
          <p:nvSpPr>
            <p:cNvPr id="20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3072" cy="3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gray">
            <a:xfrm>
              <a:off x="448" y="1379"/>
              <a:ext cx="271" cy="331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gray">
            <a:xfrm>
              <a:off x="488" y="1399"/>
              <a:ext cx="294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gray">
            <a:xfrm>
              <a:off x="478" y="1383"/>
              <a:ext cx="211" cy="3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gray">
            <a:xfrm>
              <a:off x="719" y="1363"/>
              <a:ext cx="214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</a:p>
          </p:txBody>
        </p:sp>
      </p:grpSp>
      <p:sp>
        <p:nvSpPr>
          <p:cNvPr id="25" name="AutoShape 17"/>
          <p:cNvSpPr>
            <a:spLocks noChangeArrowheads="1"/>
          </p:cNvSpPr>
          <p:nvPr/>
        </p:nvSpPr>
        <p:spPr bwMode="gray">
          <a:xfrm>
            <a:off x="83957" y="245828"/>
            <a:ext cx="6133964" cy="91867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 cap="rnd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27000" tIns="27000" rIns="27000" bIns="2700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/>
              <a:cs typeface="+mn-cs"/>
            </a:endParaRP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1123950" y="1657350"/>
            <a:ext cx="3099775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7" name="Group 27"/>
          <p:cNvGrpSpPr>
            <a:grpSpLocks/>
          </p:cNvGrpSpPr>
          <p:nvPr/>
        </p:nvGrpSpPr>
        <p:grpSpPr bwMode="auto">
          <a:xfrm rot="5400000">
            <a:off x="273844" y="1407319"/>
            <a:ext cx="744537" cy="930275"/>
            <a:chOff x="1872" y="1824"/>
            <a:chExt cx="2014" cy="1821"/>
          </a:xfrm>
        </p:grpSpPr>
        <p:sp>
          <p:nvSpPr>
            <p:cNvPr id="28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9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7" name="Group 74"/>
          <p:cNvGrpSpPr>
            <a:grpSpLocks/>
          </p:cNvGrpSpPr>
          <p:nvPr/>
        </p:nvGrpSpPr>
        <p:grpSpPr bwMode="auto">
          <a:xfrm rot="5400000">
            <a:off x="550069" y="2613819"/>
            <a:ext cx="334963" cy="422275"/>
            <a:chOff x="1872" y="1652"/>
            <a:chExt cx="2014" cy="1961"/>
          </a:xfrm>
        </p:grpSpPr>
        <p:sp>
          <p:nvSpPr>
            <p:cNvPr id="38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9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1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2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5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8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9" name="Group 74"/>
          <p:cNvGrpSpPr>
            <a:grpSpLocks/>
          </p:cNvGrpSpPr>
          <p:nvPr/>
        </p:nvGrpSpPr>
        <p:grpSpPr bwMode="auto">
          <a:xfrm rot="5400000">
            <a:off x="550069" y="3471069"/>
            <a:ext cx="334963" cy="422275"/>
            <a:chOff x="1872" y="1652"/>
            <a:chExt cx="2014" cy="1961"/>
          </a:xfrm>
        </p:grpSpPr>
        <p:sp>
          <p:nvSpPr>
            <p:cNvPr id="51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1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2" name="AutoShape 76"/>
            <p:cNvSpPr>
              <a:spLocks noChangeArrowheads="1"/>
            </p:cNvSpPr>
            <p:nvPr/>
          </p:nvSpPr>
          <p:spPr bwMode="gray">
            <a:xfrm rot="5400000" flipH="1">
              <a:off x="3626" y="2387"/>
              <a:ext cx="310" cy="210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3" name="AutoShape 77"/>
            <p:cNvSpPr>
              <a:spLocks noChangeArrowheads="1"/>
            </p:cNvSpPr>
            <p:nvPr/>
          </p:nvSpPr>
          <p:spPr bwMode="gray">
            <a:xfrm rot="10800000" flipH="1">
              <a:off x="2722" y="3333"/>
              <a:ext cx="315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4" name="Oval 78"/>
            <p:cNvSpPr>
              <a:spLocks noChangeArrowheads="1"/>
            </p:cNvSpPr>
            <p:nvPr/>
          </p:nvSpPr>
          <p:spPr bwMode="gray">
            <a:xfrm>
              <a:off x="2082" y="1829"/>
              <a:ext cx="1613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Oval 79"/>
            <p:cNvSpPr>
              <a:spLocks noChangeArrowheads="1"/>
            </p:cNvSpPr>
            <p:nvPr/>
          </p:nvSpPr>
          <p:spPr bwMode="gray">
            <a:xfrm>
              <a:off x="2168" y="1917"/>
              <a:ext cx="1432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Oval 80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7" name="Oval 81"/>
            <p:cNvSpPr>
              <a:spLocks noChangeArrowheads="1"/>
            </p:cNvSpPr>
            <p:nvPr/>
          </p:nvSpPr>
          <p:spPr bwMode="gray">
            <a:xfrm>
              <a:off x="2101" y="1652"/>
              <a:ext cx="1565" cy="19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Oval 82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59" name="Oval 83"/>
            <p:cNvSpPr>
              <a:spLocks noChangeArrowheads="1"/>
            </p:cNvSpPr>
            <p:nvPr/>
          </p:nvSpPr>
          <p:spPr bwMode="gray">
            <a:xfrm>
              <a:off x="2340" y="1652"/>
              <a:ext cx="1098" cy="196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60" name="Group 27"/>
          <p:cNvGrpSpPr>
            <a:grpSpLocks/>
          </p:cNvGrpSpPr>
          <p:nvPr/>
        </p:nvGrpSpPr>
        <p:grpSpPr bwMode="auto">
          <a:xfrm rot="5400000">
            <a:off x="273844" y="2369344"/>
            <a:ext cx="744537" cy="930275"/>
            <a:chOff x="1872" y="1824"/>
            <a:chExt cx="2014" cy="1821"/>
          </a:xfrm>
        </p:grpSpPr>
        <p:sp>
          <p:nvSpPr>
            <p:cNvPr id="61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2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3" name="AutoShape 3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4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" name="Oval 3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7" name="Oval 3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" name="Oval 3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9" name="Oval 3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70" name="Group 11"/>
          <p:cNvGrpSpPr>
            <a:grpSpLocks/>
          </p:cNvGrpSpPr>
          <p:nvPr/>
        </p:nvGrpSpPr>
        <p:grpSpPr bwMode="auto">
          <a:xfrm>
            <a:off x="1200151" y="3649663"/>
            <a:ext cx="3100579" cy="495300"/>
            <a:chOff x="508" y="2112"/>
            <a:chExt cx="3072" cy="415"/>
          </a:xfrm>
        </p:grpSpPr>
        <p:sp>
          <p:nvSpPr>
            <p:cNvPr id="71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2" name="AutoShape 13"/>
            <p:cNvSpPr>
              <a:spLocks noChangeArrowheads="1"/>
            </p:cNvSpPr>
            <p:nvPr/>
          </p:nvSpPr>
          <p:spPr bwMode="gray">
            <a:xfrm>
              <a:off x="514" y="2135"/>
              <a:ext cx="273" cy="359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3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gray">
            <a:xfrm>
              <a:off x="532" y="2139"/>
              <a:ext cx="205" cy="3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gray">
            <a:xfrm>
              <a:off x="786" y="2137"/>
              <a:ext cx="213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</a:p>
          </p:txBody>
        </p:sp>
      </p:grpSp>
      <p:grpSp>
        <p:nvGrpSpPr>
          <p:cNvPr id="76" name="Group 37"/>
          <p:cNvGrpSpPr>
            <a:grpSpLocks/>
          </p:cNvGrpSpPr>
          <p:nvPr/>
        </p:nvGrpSpPr>
        <p:grpSpPr bwMode="auto">
          <a:xfrm rot="5400000">
            <a:off x="305594" y="3339306"/>
            <a:ext cx="744538" cy="930275"/>
            <a:chOff x="1872" y="1824"/>
            <a:chExt cx="2014" cy="1821"/>
          </a:xfrm>
        </p:grpSpPr>
        <p:sp>
          <p:nvSpPr>
            <p:cNvPr id="77" name="AutoShape 38"/>
            <p:cNvSpPr>
              <a:spLocks noChangeArrowheads="1"/>
            </p:cNvSpPr>
            <p:nvPr/>
          </p:nvSpPr>
          <p:spPr bwMode="gray">
            <a:xfrm rot="16200000" flipH="1">
              <a:off x="1821" y="2574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8" name="AutoShape 39"/>
            <p:cNvSpPr>
              <a:spLocks noChangeArrowheads="1"/>
            </p:cNvSpPr>
            <p:nvPr/>
          </p:nvSpPr>
          <p:spPr bwMode="gray">
            <a:xfrm rot="5400000" flipH="1">
              <a:off x="3629" y="2540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9" name="AutoShape 40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0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6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" name="Oval 42"/>
            <p:cNvSpPr>
              <a:spLocks noChangeArrowheads="1"/>
            </p:cNvSpPr>
            <p:nvPr/>
          </p:nvSpPr>
          <p:spPr bwMode="gray">
            <a:xfrm>
              <a:off x="2168" y="1914"/>
              <a:ext cx="1430" cy="1429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" name="Oval 43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3" name="Oval 44"/>
            <p:cNvSpPr>
              <a:spLocks noChangeArrowheads="1"/>
            </p:cNvSpPr>
            <p:nvPr/>
          </p:nvSpPr>
          <p:spPr bwMode="gray">
            <a:xfrm>
              <a:off x="2533" y="2219"/>
              <a:ext cx="704" cy="82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4" name="Oval 45"/>
            <p:cNvSpPr>
              <a:spLocks noChangeArrowheads="1"/>
            </p:cNvSpPr>
            <p:nvPr/>
          </p:nvSpPr>
          <p:spPr bwMode="gray">
            <a:xfrm>
              <a:off x="2336" y="2219"/>
              <a:ext cx="1095" cy="8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5" name="Oval 46"/>
            <p:cNvSpPr>
              <a:spLocks noChangeArrowheads="1"/>
            </p:cNvSpPr>
            <p:nvPr/>
          </p:nvSpPr>
          <p:spPr bwMode="gray">
            <a:xfrm>
              <a:off x="2336" y="2219"/>
              <a:ext cx="1099" cy="82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86" name="Rectangle 20"/>
          <p:cNvSpPr>
            <a:spLocks noChangeArrowheads="1"/>
          </p:cNvSpPr>
          <p:nvPr/>
        </p:nvSpPr>
        <p:spPr bwMode="auto">
          <a:xfrm>
            <a:off x="1123950" y="2711450"/>
            <a:ext cx="3138401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87" name="Group 11"/>
          <p:cNvGrpSpPr>
            <a:grpSpLocks/>
          </p:cNvGrpSpPr>
          <p:nvPr/>
        </p:nvGrpSpPr>
        <p:grpSpPr bwMode="auto">
          <a:xfrm>
            <a:off x="1206500" y="2754313"/>
            <a:ext cx="3057929" cy="495300"/>
            <a:chOff x="508" y="2112"/>
            <a:chExt cx="3072" cy="415"/>
          </a:xfrm>
        </p:grpSpPr>
        <p:sp>
          <p:nvSpPr>
            <p:cNvPr id="88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9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2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0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gray">
            <a:xfrm>
              <a:off x="510" y="2139"/>
              <a:ext cx="199" cy="3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gray">
            <a:xfrm>
              <a:off x="785" y="2121"/>
              <a:ext cx="216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giờ</a:t>
              </a:r>
              <a:endPara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Rectangle 20"/>
          <p:cNvSpPr>
            <a:spLocks noChangeArrowheads="1"/>
          </p:cNvSpPr>
          <p:nvPr/>
        </p:nvSpPr>
        <p:spPr bwMode="auto">
          <a:xfrm>
            <a:off x="1143000" y="3622675"/>
            <a:ext cx="3129549" cy="5953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94" name="10-Point Star 93"/>
          <p:cNvSpPr/>
          <p:nvPr/>
        </p:nvSpPr>
        <p:spPr>
          <a:xfrm>
            <a:off x="7793038" y="4564261"/>
            <a:ext cx="1300163" cy="559609"/>
          </a:xfrm>
          <a:prstGeom prst="star10">
            <a:avLst/>
          </a:prstGeom>
          <a:noFill/>
          <a:ln>
            <a:solidFill>
              <a:srgbClr val="0000C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vi-VN" sz="15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95" name="Text Box 26"/>
          <p:cNvSpPr txBox="1">
            <a:spLocks noChangeArrowheads="1"/>
          </p:cNvSpPr>
          <p:nvPr/>
        </p:nvSpPr>
        <p:spPr bwMode="gray">
          <a:xfrm>
            <a:off x="212725" y="416064"/>
            <a:ext cx="5921062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3: Đồng hồ đang chỉ mấy giờ</a:t>
            </a:r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4" descr="qua chu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0"/>
            <a:ext cx="1757362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" name="Group 293"/>
          <p:cNvGrpSpPr>
            <a:grpSpLocks/>
          </p:cNvGrpSpPr>
          <p:nvPr/>
        </p:nvGrpSpPr>
        <p:grpSpPr bwMode="auto">
          <a:xfrm>
            <a:off x="6516371" y="-3781"/>
            <a:ext cx="866775" cy="873125"/>
            <a:chOff x="4515752" y="2921039"/>
            <a:chExt cx="866428" cy="866407"/>
          </a:xfrm>
        </p:grpSpPr>
        <p:grpSp>
          <p:nvGrpSpPr>
            <p:cNvPr id="9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0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07" name="Group 293"/>
          <p:cNvGrpSpPr>
            <a:grpSpLocks/>
          </p:cNvGrpSpPr>
          <p:nvPr/>
        </p:nvGrpSpPr>
        <p:grpSpPr bwMode="auto">
          <a:xfrm>
            <a:off x="6516371" y="-3781"/>
            <a:ext cx="866775" cy="873125"/>
            <a:chOff x="4515752" y="2921039"/>
            <a:chExt cx="866428" cy="866407"/>
          </a:xfrm>
        </p:grpSpPr>
        <p:grpSp>
          <p:nvGrpSpPr>
            <p:cNvPr id="10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1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17" name="Group 293"/>
          <p:cNvGrpSpPr>
            <a:grpSpLocks/>
          </p:cNvGrpSpPr>
          <p:nvPr/>
        </p:nvGrpSpPr>
        <p:grpSpPr bwMode="auto">
          <a:xfrm>
            <a:off x="6516371" y="-3781"/>
            <a:ext cx="866775" cy="873125"/>
            <a:chOff x="4515752" y="2921039"/>
            <a:chExt cx="866428" cy="866407"/>
          </a:xfrm>
        </p:grpSpPr>
        <p:grpSp>
          <p:nvGrpSpPr>
            <p:cNvPr id="11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20" name="Oval 195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Oval 19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Oval 19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Oval 19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Oval 20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Oval 20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27" name="Group 293"/>
          <p:cNvGrpSpPr>
            <a:grpSpLocks/>
          </p:cNvGrpSpPr>
          <p:nvPr/>
        </p:nvGrpSpPr>
        <p:grpSpPr bwMode="auto">
          <a:xfrm>
            <a:off x="6516371" y="-3781"/>
            <a:ext cx="866775" cy="873125"/>
            <a:chOff x="4515752" y="2921039"/>
            <a:chExt cx="866428" cy="866407"/>
          </a:xfrm>
        </p:grpSpPr>
        <p:grpSp>
          <p:nvGrpSpPr>
            <p:cNvPr id="12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3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37" name="Group 293"/>
          <p:cNvGrpSpPr>
            <a:grpSpLocks/>
          </p:cNvGrpSpPr>
          <p:nvPr/>
        </p:nvGrpSpPr>
        <p:grpSpPr bwMode="auto">
          <a:xfrm>
            <a:off x="6516371" y="-3781"/>
            <a:ext cx="866775" cy="873125"/>
            <a:chOff x="4515752" y="2921039"/>
            <a:chExt cx="866428" cy="866407"/>
          </a:xfrm>
        </p:grpSpPr>
        <p:grpSp>
          <p:nvGrpSpPr>
            <p:cNvPr id="138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40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1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9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1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47" name="Oval 66"/>
          <p:cNvSpPr>
            <a:spLocks noChangeArrowheads="1"/>
          </p:cNvSpPr>
          <p:nvPr/>
        </p:nvSpPr>
        <p:spPr bwMode="auto">
          <a:xfrm>
            <a:off x="6217921" y="229582"/>
            <a:ext cx="1447800" cy="4572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931" y="1219165"/>
            <a:ext cx="3341192" cy="33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"/>
                            </p:stCondLst>
                            <p:childTnLst>
                              <p:par>
                                <p:cTn id="7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6" grpId="0" animBg="1"/>
      <p:bldP spid="86" grpId="0" animBg="1"/>
      <p:bldP spid="93" grpId="0" animBg="1"/>
      <p:bldP spid="147" grpId="0" animBg="1"/>
      <p:bldP spid="14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58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634" y="2713118"/>
            <a:ext cx="3982366" cy="318589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333858" y="3852369"/>
            <a:ext cx="1497037" cy="70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4" tIns="45632" rIns="91264" bIns="45632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378" eaLnBrk="1" fontAlgn="auto" hangingPunct="1">
              <a:spcAft>
                <a:spcPts val="0"/>
              </a:spcAft>
              <a:buClrTx/>
              <a:defRPr/>
            </a:pPr>
            <a:r>
              <a:rPr lang="en-US" sz="2400" b="1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SGK/112</a:t>
            </a:r>
            <a:endParaRPr lang="en-US" sz="2400" b="1"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69357" cy="3609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4282" y="2482284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84" y="2299496"/>
            <a:ext cx="1295400" cy="466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482" y="2451180"/>
            <a:ext cx="4495800" cy="523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" y="3532419"/>
            <a:ext cx="1633939" cy="1615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365">
            <a:off x="2030816" y="3232634"/>
            <a:ext cx="2032028" cy="203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1521" y="153704"/>
            <a:ext cx="3672518" cy="4777929"/>
          </a:xfrm>
          <a:prstGeom prst="rect">
            <a:avLst/>
          </a:prstGeom>
        </p:spPr>
      </p:pic>
      <p:sp>
        <p:nvSpPr>
          <p:cNvPr id="28" name="27"/>
          <p:cNvSpPr/>
          <p:nvPr/>
        </p:nvSpPr>
        <p:spPr>
          <a:xfrm rot="20750437">
            <a:off x="3712813" y="1110008"/>
            <a:ext cx="893747" cy="893747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28"/>
          <p:cNvSpPr/>
          <p:nvPr/>
        </p:nvSpPr>
        <p:spPr>
          <a:xfrm rot="20750437">
            <a:off x="3656090" y="2169473"/>
            <a:ext cx="893747" cy="893747"/>
          </a:xfrm>
          <a:prstGeom prst="sun">
            <a:avLst>
              <a:gd name="adj" fmla="val 2136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 rot="20750437">
            <a:off x="3699510" y="3168332"/>
            <a:ext cx="893747" cy="893747"/>
          </a:xfrm>
          <a:prstGeom prst="sun">
            <a:avLst>
              <a:gd name="adj" fmla="val 213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 rot="20750437">
            <a:off x="3700199" y="141976"/>
            <a:ext cx="893747" cy="893747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7586" y="2686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44127" y="126951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48111" y="235364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64971" y="331839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1456" y="209089"/>
            <a:ext cx="4204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400" b="1" i="0" u="none" strike="noStrike" kern="1200" cap="none" spc="0" normalizeH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được một ngày có 24 giờ, 1 giờ có 60 phút.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34832" y="1097624"/>
            <a:ext cx="4157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24 giờ</a:t>
            </a:r>
            <a:r>
              <a:rPr kumimoji="0" lang="en-US" altLang="zh-CN" sz="2400" b="1" i="0" u="none" strike="noStrike" kern="1200" cap="none" spc="0" normalizeH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trong một ngày được tính từ </a:t>
            </a:r>
            <a:r>
              <a:rPr lang="en-US" altLang="zh-CN" sz="2400" b="1" kern="1200" baseline="0" smtClean="0">
                <a:solidFill>
                  <a:srgbClr val="FF66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12 giờ</a:t>
            </a:r>
            <a:r>
              <a:rPr lang="en-US" altLang="zh-CN" sz="2400" b="1" kern="1200" smtClean="0">
                <a:solidFill>
                  <a:srgbClr val="FF66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đêm hôm trước đến 12 giờ đêm hôm sau.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1457" y="2317464"/>
            <a:ext cx="4180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1200" smtClean="0">
                <a:solidFill>
                  <a:srgbClr val="9900FF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 tên buổi và tên gọi các giờ tương ứng trong ngày.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11456" y="3216137"/>
            <a:ext cx="4204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1200" smtClean="0">
                <a:solidFill>
                  <a:srgbClr val="0066FF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 xem giờ đúng trên đồng hồ. Nhận biết được thời điểm, khoảng thời gian các buổi.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067" y="1414930"/>
            <a:ext cx="3070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– giờ, </a:t>
            </a:r>
          </a:p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 - phút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n 14"/>
          <p:cNvSpPr/>
          <p:nvPr/>
        </p:nvSpPr>
        <p:spPr>
          <a:xfrm>
            <a:off x="8552329" y="4661647"/>
            <a:ext cx="466165" cy="481853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un 30"/>
          <p:cNvSpPr/>
          <p:nvPr/>
        </p:nvSpPr>
        <p:spPr>
          <a:xfrm>
            <a:off x="8057180" y="4675464"/>
            <a:ext cx="466165" cy="481853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5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27" grpId="0" animBg="1"/>
      <p:bldP spid="27" grpId="1" animBg="1"/>
      <p:bldP spid="16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" grpId="0"/>
      <p:bldP spid="15" grpId="0" animBg="1"/>
      <p:bldP spid="31" grpId="0" animBg="1"/>
    </p:bld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Sandys template">
  <a:themeElements>
    <a:clrScheme name="Custom 347">
      <a:dk1>
        <a:srgbClr val="353149"/>
      </a:dk1>
      <a:lt1>
        <a:srgbClr val="FFFFFF"/>
      </a:lt1>
      <a:dk2>
        <a:srgbClr val="9B8D99"/>
      </a:dk2>
      <a:lt2>
        <a:srgbClr val="E6E5EF"/>
      </a:lt2>
      <a:accent1>
        <a:srgbClr val="FC8172"/>
      </a:accent1>
      <a:accent2>
        <a:srgbClr val="DF4584"/>
      </a:accent2>
      <a:accent3>
        <a:srgbClr val="8579E1"/>
      </a:accent3>
      <a:accent4>
        <a:srgbClr val="432581"/>
      </a:accent4>
      <a:accent5>
        <a:srgbClr val="E5C771"/>
      </a:accent5>
      <a:accent6>
        <a:srgbClr val="DB951D"/>
      </a:accent6>
      <a:hlink>
        <a:srgbClr val="43258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235</Words>
  <Application>Microsoft Office PowerPoint</Application>
  <PresentationFormat>On-screen Show (16:9)</PresentationFormat>
  <Paragraphs>67</Paragraphs>
  <Slides>41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41</vt:i4>
      </vt:variant>
    </vt:vector>
  </HeadingPairs>
  <TitlesOfParts>
    <vt:vector size="65" baseType="lpstr">
      <vt:lpstr>SimSun</vt:lpstr>
      <vt:lpstr>Franklin Gothic Book</vt:lpstr>
      <vt:lpstr>Segoe Print</vt:lpstr>
      <vt:lpstr>方正粗圆_GBK</vt:lpstr>
      <vt:lpstr>Time new roman</vt:lpstr>
      <vt:lpstr>Nunito</vt:lpstr>
      <vt:lpstr>Calibri Light</vt:lpstr>
      <vt:lpstr>Times New Roman</vt:lpstr>
      <vt:lpstr>方正黑体_GBK</vt:lpstr>
      <vt:lpstr>Tahoma</vt:lpstr>
      <vt:lpstr>Calibri</vt:lpstr>
      <vt:lpstr>Arial</vt:lpstr>
      <vt:lpstr>.VnTime</vt:lpstr>
      <vt:lpstr>Fredoka One</vt:lpstr>
      <vt:lpstr>SimSun</vt:lpstr>
      <vt:lpstr>Wingdings 2</vt:lpstr>
      <vt:lpstr>Perpetua</vt:lpstr>
      <vt:lpstr>Sandys template</vt:lpstr>
      <vt:lpstr>1_Office 主题</vt:lpstr>
      <vt:lpstr>2_Office 主题</vt:lpstr>
      <vt:lpstr>Office Theme</vt:lpstr>
      <vt:lpstr>1_Office 主题​​</vt:lpstr>
      <vt:lpstr>Equity</vt:lpstr>
      <vt:lpstr>1_Equity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Thực hành soạn thảo văn bản</dc:title>
  <dc:creator>MINH CHAU</dc:creator>
  <cp:lastModifiedBy>Dell7470 i7</cp:lastModifiedBy>
  <cp:revision>164</cp:revision>
  <dcterms:modified xsi:type="dcterms:W3CDTF">2024-12-16T04:34:23Z</dcterms:modified>
</cp:coreProperties>
</file>