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54" r:id="rId2"/>
    <p:sldMasterId id="2147483780" r:id="rId3"/>
    <p:sldMasterId id="2147483807" r:id="rId4"/>
    <p:sldMasterId id="2147483810" r:id="rId5"/>
    <p:sldMasterId id="2147483827" r:id="rId6"/>
  </p:sldMasterIdLst>
  <p:notesMasterIdLst>
    <p:notesMasterId r:id="rId37"/>
  </p:notesMasterIdLst>
  <p:sldIdLst>
    <p:sldId id="3124" r:id="rId7"/>
    <p:sldId id="3183" r:id="rId8"/>
    <p:sldId id="3197" r:id="rId9"/>
    <p:sldId id="3198" r:id="rId10"/>
    <p:sldId id="3181" r:id="rId11"/>
    <p:sldId id="3157" r:id="rId12"/>
    <p:sldId id="3147" r:id="rId13"/>
    <p:sldId id="3174" r:id="rId14"/>
    <p:sldId id="3120" r:id="rId15"/>
    <p:sldId id="3159" r:id="rId16"/>
    <p:sldId id="3186" r:id="rId17"/>
    <p:sldId id="3108" r:id="rId18"/>
    <p:sldId id="3163" r:id="rId19"/>
    <p:sldId id="3088" r:id="rId20"/>
    <p:sldId id="3175" r:id="rId21"/>
    <p:sldId id="3162" r:id="rId22"/>
    <p:sldId id="3177" r:id="rId23"/>
    <p:sldId id="3187" r:id="rId24"/>
    <p:sldId id="3188" r:id="rId25"/>
    <p:sldId id="3089" r:id="rId26"/>
    <p:sldId id="3165" r:id="rId27"/>
    <p:sldId id="3166" r:id="rId28"/>
    <p:sldId id="3170" r:id="rId29"/>
    <p:sldId id="3167" r:id="rId30"/>
    <p:sldId id="3196" r:id="rId31"/>
    <p:sldId id="3168" r:id="rId32"/>
    <p:sldId id="3195" r:id="rId33"/>
    <p:sldId id="3194" r:id="rId34"/>
    <p:sldId id="3199" r:id="rId35"/>
    <p:sldId id="319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9900"/>
    <a:srgbClr val="0998D7"/>
    <a:srgbClr val="FF3399"/>
    <a:srgbClr val="FFFFFF"/>
    <a:srgbClr val="0000FF"/>
    <a:srgbClr val="3DC3EC"/>
    <a:srgbClr val="F3E8CC"/>
    <a:srgbClr val="F03C69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91" autoAdjust="0"/>
    <p:restoredTop sz="94660"/>
  </p:normalViewPr>
  <p:slideViewPr>
    <p:cSldViewPr snapToGrid="0">
      <p:cViewPr varScale="1">
        <p:scale>
          <a:sx n="50" d="100"/>
          <a:sy n="50" d="100"/>
        </p:scale>
        <p:origin x="405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21363-4EE3-49AE-BA04-164DB83892F6}" type="datetimeFigureOut">
              <a:rPr lang="en-GB" smtClean="0"/>
              <a:t>28/03/2024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B0E19-C2A7-4FE4-8BEE-17463F03FF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977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39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3152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67" y="273057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1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67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8411" indent="0">
              <a:buNone/>
              <a:defRPr sz="1600"/>
            </a:lvl2pPr>
            <a:lvl3pPr marL="1216832" indent="0">
              <a:buNone/>
              <a:defRPr sz="1333"/>
            </a:lvl3pPr>
            <a:lvl4pPr marL="1825244" indent="0">
              <a:buNone/>
              <a:defRPr sz="1200"/>
            </a:lvl4pPr>
            <a:lvl5pPr marL="2433662" indent="0">
              <a:buNone/>
              <a:defRPr sz="1200"/>
            </a:lvl5pPr>
            <a:lvl6pPr marL="3042072" indent="0">
              <a:buNone/>
              <a:defRPr sz="1200"/>
            </a:lvl6pPr>
            <a:lvl7pPr marL="3650479" indent="0">
              <a:buNone/>
              <a:defRPr sz="1200"/>
            </a:lvl7pPr>
            <a:lvl8pPr marL="4258902" indent="0">
              <a:buNone/>
              <a:defRPr sz="1200"/>
            </a:lvl8pPr>
            <a:lvl9pPr marL="4867313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>
              <a:defRPr/>
            </a:pPr>
            <a:fld id="{0C091A2E-650B-4076-B815-435CCEE35DE8}" type="datetimeFigureOut">
              <a:rPr lang="en-US" smtClean="0"/>
              <a:pPr defTabSz="1219170">
                <a:defRPr/>
              </a:pPr>
              <a:t>3/28/2024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D912B35E-801F-4865-B3C6-F8C07D371E10}" type="slidenum">
              <a:rPr lang="en-US" altLang="en-US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136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9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8411" indent="0">
              <a:buNone/>
              <a:defRPr sz="3733"/>
            </a:lvl2pPr>
            <a:lvl3pPr marL="1216832" indent="0">
              <a:buNone/>
              <a:defRPr sz="3200"/>
            </a:lvl3pPr>
            <a:lvl4pPr marL="1825244" indent="0">
              <a:buNone/>
              <a:defRPr sz="2667"/>
            </a:lvl4pPr>
            <a:lvl5pPr marL="2433662" indent="0">
              <a:buNone/>
              <a:defRPr sz="2667"/>
            </a:lvl5pPr>
            <a:lvl6pPr marL="3042072" indent="0">
              <a:buNone/>
              <a:defRPr sz="2667"/>
            </a:lvl6pPr>
            <a:lvl7pPr marL="3650479" indent="0">
              <a:buNone/>
              <a:defRPr sz="2667"/>
            </a:lvl7pPr>
            <a:lvl8pPr marL="4258902" indent="0">
              <a:buNone/>
              <a:defRPr sz="2667"/>
            </a:lvl8pPr>
            <a:lvl9pPr marL="4867313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9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8411" indent="0">
              <a:buNone/>
              <a:defRPr sz="1600"/>
            </a:lvl2pPr>
            <a:lvl3pPr marL="1216832" indent="0">
              <a:buNone/>
              <a:defRPr sz="1333"/>
            </a:lvl3pPr>
            <a:lvl4pPr marL="1825244" indent="0">
              <a:buNone/>
              <a:defRPr sz="1200"/>
            </a:lvl4pPr>
            <a:lvl5pPr marL="2433662" indent="0">
              <a:buNone/>
              <a:defRPr sz="1200"/>
            </a:lvl5pPr>
            <a:lvl6pPr marL="3042072" indent="0">
              <a:buNone/>
              <a:defRPr sz="1200"/>
            </a:lvl6pPr>
            <a:lvl7pPr marL="3650479" indent="0">
              <a:buNone/>
              <a:defRPr sz="1200"/>
            </a:lvl7pPr>
            <a:lvl8pPr marL="4258902" indent="0">
              <a:buNone/>
              <a:defRPr sz="1200"/>
            </a:lvl8pPr>
            <a:lvl9pPr marL="4867313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>
              <a:defRPr/>
            </a:pPr>
            <a:fld id="{0C40E0F4-C16D-48C2-8FD8-752C2ABC4EFF}" type="datetimeFigureOut">
              <a:rPr lang="en-US" smtClean="0"/>
              <a:pPr defTabSz="1219170">
                <a:defRPr/>
              </a:pPr>
              <a:t>3/28/2024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1B56FFB5-D304-4041-9350-C5D1E00BC0CF}" type="slidenum">
              <a:rPr lang="en-US" altLang="en-US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532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>
              <a:defRPr/>
            </a:pPr>
            <a:fld id="{440900DA-FB53-4A7E-A44C-AC568CABB506}" type="datetimeFigureOut">
              <a:rPr lang="en-US" smtClean="0"/>
              <a:pPr defTabSz="1219170">
                <a:defRPr/>
              </a:pPr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F02EF6FA-F0F0-42C8-B3B3-EE862EAD49CC}" type="slidenum">
              <a:rPr lang="en-US" altLang="en-US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534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>
              <a:defRPr/>
            </a:pPr>
            <a:fld id="{BBC8EDE7-BE85-4B55-BF88-FDB98BC3A676}" type="datetimeFigureOut">
              <a:rPr lang="en-US" smtClean="0"/>
              <a:pPr defTabSz="1219170">
                <a:defRPr/>
              </a:pPr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3EA5E67A-DFE7-43CF-AF2E-1CBD661348BF}" type="slidenum">
              <a:rPr lang="en-US" altLang="en-US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5791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8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504A381C-279A-464C-AB2E-8D0D8B77FCD8}" type="slidenum">
              <a:rPr lang="en-US" altLang="en-US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303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8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36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2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0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89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7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>
              <a:defRPr/>
            </a:pPr>
            <a:fld id="{620B86AA-34C5-44C1-8CED-49856B2E477E}" type="datetimeFigureOut">
              <a:rPr lang="en-US" smtClean="0"/>
              <a:pPr defTabSz="1219170">
                <a:defRPr/>
              </a:pPr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ED8A61AB-1293-465C-92C9-317642EC765C}" type="slidenum">
              <a:rPr lang="en-US" altLang="en-US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486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>
              <a:defRPr/>
            </a:pPr>
            <a:fld id="{7C88F06B-DE3E-4C12-B5DC-06B9F52893F7}" type="datetimeFigureOut">
              <a:rPr lang="en-US" smtClean="0"/>
              <a:pPr defTabSz="1219170">
                <a:defRPr/>
              </a:pPr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AF57317D-8132-4F2C-BE0D-CAA5942C4E0C}" type="slidenum">
              <a:rPr lang="en-US" altLang="en-US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5929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841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683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524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366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207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047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5890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6731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>
              <a:defRPr/>
            </a:pPr>
            <a:fld id="{0D8642F1-0A3F-4107-A0B4-95C07B5F079C}" type="datetimeFigureOut">
              <a:rPr lang="en-US" smtClean="0"/>
              <a:pPr defTabSz="1219170">
                <a:defRPr/>
              </a:pPr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5853766F-95D3-4985-8E3B-47D0783ABF1F}" type="slidenum">
              <a:rPr lang="en-US" altLang="en-US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8177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>
              <a:defRPr/>
            </a:pPr>
            <a:fld id="{82049A5C-7C28-4C53-BF4E-5674DD117C2F}" type="datetimeFigureOut">
              <a:rPr lang="en-US" smtClean="0"/>
              <a:pPr defTabSz="1219170">
                <a:defRPr/>
              </a:pPr>
              <a:t>3/28/2024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1E3E3107-3916-4FC0-90E5-0C116B6374EC}" type="slidenum">
              <a:rPr lang="en-US" altLang="en-US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100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4762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1C4984-B598-48EF-A38A-C02B38BF8F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7946" y="265956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9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411" indent="0">
              <a:buNone/>
              <a:defRPr sz="2667" b="1"/>
            </a:lvl2pPr>
            <a:lvl3pPr marL="1216832" indent="0">
              <a:buNone/>
              <a:defRPr sz="2400" b="1"/>
            </a:lvl3pPr>
            <a:lvl4pPr marL="1825244" indent="0">
              <a:buNone/>
              <a:defRPr sz="2133" b="1"/>
            </a:lvl4pPr>
            <a:lvl5pPr marL="2433662" indent="0">
              <a:buNone/>
              <a:defRPr sz="2133" b="1"/>
            </a:lvl5pPr>
            <a:lvl6pPr marL="3042072" indent="0">
              <a:buNone/>
              <a:defRPr sz="2133" b="1"/>
            </a:lvl6pPr>
            <a:lvl7pPr marL="3650479" indent="0">
              <a:buNone/>
              <a:defRPr sz="2133" b="1"/>
            </a:lvl7pPr>
            <a:lvl8pPr marL="4258902" indent="0">
              <a:buNone/>
              <a:defRPr sz="2133" b="1"/>
            </a:lvl8pPr>
            <a:lvl9pPr marL="4867313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8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411" indent="0">
              <a:buNone/>
              <a:defRPr sz="2667" b="1"/>
            </a:lvl2pPr>
            <a:lvl3pPr marL="1216832" indent="0">
              <a:buNone/>
              <a:defRPr sz="2400" b="1"/>
            </a:lvl3pPr>
            <a:lvl4pPr marL="1825244" indent="0">
              <a:buNone/>
              <a:defRPr sz="2133" b="1"/>
            </a:lvl4pPr>
            <a:lvl5pPr marL="2433662" indent="0">
              <a:buNone/>
              <a:defRPr sz="2133" b="1"/>
            </a:lvl5pPr>
            <a:lvl6pPr marL="3042072" indent="0">
              <a:buNone/>
              <a:defRPr sz="2133" b="1"/>
            </a:lvl6pPr>
            <a:lvl7pPr marL="3650479" indent="0">
              <a:buNone/>
              <a:defRPr sz="2133" b="1"/>
            </a:lvl7pPr>
            <a:lvl8pPr marL="4258902" indent="0">
              <a:buNone/>
              <a:defRPr sz="2133" b="1"/>
            </a:lvl8pPr>
            <a:lvl9pPr marL="4867313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>
              <a:defRPr/>
            </a:pPr>
            <a:fld id="{3DAB3F63-7F22-43E6-9D79-6C8F577162DD}" type="datetimeFigureOut">
              <a:rPr lang="en-US" smtClean="0"/>
              <a:pPr defTabSz="1219170">
                <a:defRPr/>
              </a:pPr>
              <a:t>3/28/2024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74F5FA59-BBAA-4F2D-9FD2-D63CDD9DF15E}" type="slidenum">
              <a:rPr lang="en-US" altLang="en-US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7656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>
              <a:defRPr/>
            </a:pPr>
            <a:fld id="{5B71BA36-02B4-46AB-B4F4-6153E0835BB1}" type="datetimeFigureOut">
              <a:rPr lang="en-US" smtClean="0"/>
              <a:pPr defTabSz="1219170">
                <a:defRPr/>
              </a:pPr>
              <a:t>3/28/2024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9BB6F951-1FD2-478F-AE1B-5B77F0F9E709}" type="slidenum">
              <a:rPr lang="en-US" altLang="en-US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4803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6892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67" y="273057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1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67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8411" indent="0">
              <a:buNone/>
              <a:defRPr sz="1600"/>
            </a:lvl2pPr>
            <a:lvl3pPr marL="1216832" indent="0">
              <a:buNone/>
              <a:defRPr sz="1333"/>
            </a:lvl3pPr>
            <a:lvl4pPr marL="1825244" indent="0">
              <a:buNone/>
              <a:defRPr sz="1200"/>
            </a:lvl4pPr>
            <a:lvl5pPr marL="2433662" indent="0">
              <a:buNone/>
              <a:defRPr sz="1200"/>
            </a:lvl5pPr>
            <a:lvl6pPr marL="3042072" indent="0">
              <a:buNone/>
              <a:defRPr sz="1200"/>
            </a:lvl6pPr>
            <a:lvl7pPr marL="3650479" indent="0">
              <a:buNone/>
              <a:defRPr sz="1200"/>
            </a:lvl7pPr>
            <a:lvl8pPr marL="4258902" indent="0">
              <a:buNone/>
              <a:defRPr sz="1200"/>
            </a:lvl8pPr>
            <a:lvl9pPr marL="4867313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>
              <a:defRPr/>
            </a:pPr>
            <a:fld id="{0C091A2E-650B-4076-B815-435CCEE35DE8}" type="datetimeFigureOut">
              <a:rPr lang="en-US" smtClean="0"/>
              <a:pPr defTabSz="1219170">
                <a:defRPr/>
              </a:pPr>
              <a:t>3/28/2024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D912B35E-801F-4865-B3C6-F8C07D371E10}" type="slidenum">
              <a:rPr lang="en-US" altLang="en-US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6474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9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8411" indent="0">
              <a:buNone/>
              <a:defRPr sz="3733"/>
            </a:lvl2pPr>
            <a:lvl3pPr marL="1216832" indent="0">
              <a:buNone/>
              <a:defRPr sz="3200"/>
            </a:lvl3pPr>
            <a:lvl4pPr marL="1825244" indent="0">
              <a:buNone/>
              <a:defRPr sz="2667"/>
            </a:lvl4pPr>
            <a:lvl5pPr marL="2433662" indent="0">
              <a:buNone/>
              <a:defRPr sz="2667"/>
            </a:lvl5pPr>
            <a:lvl6pPr marL="3042072" indent="0">
              <a:buNone/>
              <a:defRPr sz="2667"/>
            </a:lvl6pPr>
            <a:lvl7pPr marL="3650479" indent="0">
              <a:buNone/>
              <a:defRPr sz="2667"/>
            </a:lvl7pPr>
            <a:lvl8pPr marL="4258902" indent="0">
              <a:buNone/>
              <a:defRPr sz="2667"/>
            </a:lvl8pPr>
            <a:lvl9pPr marL="4867313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9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8411" indent="0">
              <a:buNone/>
              <a:defRPr sz="1600"/>
            </a:lvl2pPr>
            <a:lvl3pPr marL="1216832" indent="0">
              <a:buNone/>
              <a:defRPr sz="1333"/>
            </a:lvl3pPr>
            <a:lvl4pPr marL="1825244" indent="0">
              <a:buNone/>
              <a:defRPr sz="1200"/>
            </a:lvl4pPr>
            <a:lvl5pPr marL="2433662" indent="0">
              <a:buNone/>
              <a:defRPr sz="1200"/>
            </a:lvl5pPr>
            <a:lvl6pPr marL="3042072" indent="0">
              <a:buNone/>
              <a:defRPr sz="1200"/>
            </a:lvl6pPr>
            <a:lvl7pPr marL="3650479" indent="0">
              <a:buNone/>
              <a:defRPr sz="1200"/>
            </a:lvl7pPr>
            <a:lvl8pPr marL="4258902" indent="0">
              <a:buNone/>
              <a:defRPr sz="1200"/>
            </a:lvl8pPr>
            <a:lvl9pPr marL="4867313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>
              <a:defRPr/>
            </a:pPr>
            <a:fld id="{0C40E0F4-C16D-48C2-8FD8-752C2ABC4EFF}" type="datetimeFigureOut">
              <a:rPr lang="en-US" smtClean="0"/>
              <a:pPr defTabSz="1219170">
                <a:defRPr/>
              </a:pPr>
              <a:t>3/28/2024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1B56FFB5-D304-4041-9350-C5D1E00BC0CF}" type="slidenum">
              <a:rPr lang="en-US" altLang="en-US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0254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>
              <a:defRPr/>
            </a:pPr>
            <a:fld id="{440900DA-FB53-4A7E-A44C-AC568CABB506}" type="datetimeFigureOut">
              <a:rPr lang="en-US" smtClean="0"/>
              <a:pPr defTabSz="1219170">
                <a:defRPr/>
              </a:pPr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F02EF6FA-F0F0-42C8-B3B3-EE862EAD49CC}" type="slidenum">
              <a:rPr lang="en-US" altLang="en-US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0150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>
              <a:defRPr/>
            </a:pPr>
            <a:fld id="{BBC8EDE7-BE85-4B55-BF88-FDB98BC3A676}" type="datetimeFigureOut">
              <a:rPr lang="en-US" smtClean="0"/>
              <a:pPr defTabSz="1219170">
                <a:defRPr/>
              </a:pPr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3EA5E67A-DFE7-43CF-AF2E-1CBD661348BF}" type="slidenum">
              <a:rPr lang="en-US" altLang="en-US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5259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8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504A381C-279A-464C-AB2E-8D0D8B77FCD8}" type="slidenum">
              <a:rPr lang="en-US" altLang="en-US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7313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4762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1C4984-B598-48EF-A38A-C02B38BF8F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7946" y="265956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8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150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9023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4762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8B5AAA-7EE6-46D5-B569-58A0A38065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8949" y="264301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8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82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4762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8B5AAA-7EE6-46D5-B569-58A0A38065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8949" y="264301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36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56818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D8002B3-7885-4CDA-B8C5-6112ADDC9498}"/>
              </a:ext>
            </a:extLst>
          </p:cNvPr>
          <p:cNvGrpSpPr/>
          <p:nvPr userDrawn="1"/>
        </p:nvGrpSpPr>
        <p:grpSpPr>
          <a:xfrm>
            <a:off x="2935677" y="138960"/>
            <a:ext cx="6293828" cy="6413875"/>
            <a:chOff x="2935677" y="138960"/>
            <a:chExt cx="6293828" cy="64138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A82F4F0-07F9-4735-B4D3-6AB5853B2F16}"/>
                </a:ext>
              </a:extLst>
            </p:cNvPr>
            <p:cNvGrpSpPr>
              <a:grpSpLocks/>
            </p:cNvGrpSpPr>
            <p:nvPr/>
          </p:nvGrpSpPr>
          <p:grpSpPr>
            <a:xfrm rot="1035203">
              <a:off x="2935677" y="323876"/>
              <a:ext cx="6228959" cy="6228959"/>
              <a:chOff x="1158625" y="1488560"/>
              <a:chExt cx="4634146" cy="4634146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8E87B49A-A9D1-4F43-BE08-496896E9A67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158625" y="1488560"/>
                <a:ext cx="4634146" cy="4634146"/>
              </a:xfrm>
              <a:prstGeom prst="ellipse">
                <a:avLst/>
              </a:prstGeom>
              <a:gradFill flip="none" rotWithShape="1">
                <a:gsLst>
                  <a:gs pos="32000">
                    <a:srgbClr val="E58B1B"/>
                  </a:gs>
                  <a:gs pos="0">
                    <a:srgbClr val="FCDE32"/>
                  </a:gs>
                  <a:gs pos="51000">
                    <a:srgbClr val="FCDE32"/>
                  </a:gs>
                  <a:gs pos="85000">
                    <a:srgbClr val="AF2C22"/>
                  </a:gs>
                </a:gsLst>
                <a:lin ang="4200000" scaled="0"/>
                <a:tileRect/>
              </a:gradFill>
              <a:ln>
                <a:noFill/>
              </a:ln>
              <a:effectLst>
                <a:outerShdw blurRad="342900" sx="102000" sy="102000" algn="ctr" rotWithShape="0">
                  <a:prstClr val="black">
                    <a:alpha val="50000"/>
                  </a:prstClr>
                </a:outerShdw>
              </a:effectLst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7D82BC36-9F96-4318-8AF1-4BDF19C21379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417892" y="1744286"/>
                <a:ext cx="4068506" cy="4067915"/>
                <a:chOff x="1771398" y="1117404"/>
                <a:chExt cx="4082400" cy="4081807"/>
              </a:xfrm>
            </p:grpSpPr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42E81220-7697-4390-91CD-3BB095EF8EB5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1771398" y="1117404"/>
                  <a:ext cx="4082400" cy="4081807"/>
                  <a:chOff x="1756530" y="1102936"/>
                  <a:chExt cx="4082400" cy="4081807"/>
                </a:xfrm>
              </p:grpSpPr>
              <p:sp>
                <p:nvSpPr>
                  <p:cNvPr id="67" name="Partial Circle 66">
                    <a:extLst>
                      <a:ext uri="{FF2B5EF4-FFF2-40B4-BE49-F238E27FC236}">
                        <a16:creationId xmlns:a16="http://schemas.microsoft.com/office/drawing/2014/main" id="{6465790F-D066-4CD9-9302-FEDF92747D90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0"/>
                      <a:gd name="adj2" fmla="val 1878854"/>
                    </a:avLst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Partial Circle 67">
                    <a:extLst>
                      <a:ext uri="{FF2B5EF4-FFF2-40B4-BE49-F238E27FC236}">
                        <a16:creationId xmlns:a16="http://schemas.microsoft.com/office/drawing/2014/main" id="{617D90DA-76D1-49F3-B2AF-819ECB1B5B1B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1788903"/>
                      <a:gd name="adj2" fmla="val 3666782"/>
                    </a:avLst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" name="Partial Circle 68">
                    <a:extLst>
                      <a:ext uri="{FF2B5EF4-FFF2-40B4-BE49-F238E27FC236}">
                        <a16:creationId xmlns:a16="http://schemas.microsoft.com/office/drawing/2014/main" id="{6CF5BF93-517D-49F8-90A9-9AE4D88322A4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3557884"/>
                      <a:gd name="adj2" fmla="val 5385633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" name="Partial Circle 69">
                    <a:extLst>
                      <a:ext uri="{FF2B5EF4-FFF2-40B4-BE49-F238E27FC236}">
                        <a16:creationId xmlns:a16="http://schemas.microsoft.com/office/drawing/2014/main" id="{E56B6F05-902D-46B6-965B-584EC34403D8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5376793"/>
                      <a:gd name="adj2" fmla="val 7165093"/>
                    </a:avLst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Partial Circle 70">
                    <a:extLst>
                      <a:ext uri="{FF2B5EF4-FFF2-40B4-BE49-F238E27FC236}">
                        <a16:creationId xmlns:a16="http://schemas.microsoft.com/office/drawing/2014/main" id="{66A9F25C-63F3-4EDA-B77D-6934A6EB09E0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7138571"/>
                      <a:gd name="adj2" fmla="val 9024974"/>
                    </a:avLst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" name="Partial Circle 71">
                    <a:extLst>
                      <a:ext uri="{FF2B5EF4-FFF2-40B4-BE49-F238E27FC236}">
                        <a16:creationId xmlns:a16="http://schemas.microsoft.com/office/drawing/2014/main" id="{32C8EE1D-2E9B-46D9-AF63-A2365157C9AC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8985279"/>
                      <a:gd name="adj2" fmla="val 10851129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633E3138-214F-4E3B-BDBC-14BF88351739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flipH="1" flipV="1">
                  <a:off x="1771398" y="1117404"/>
                  <a:ext cx="4082400" cy="4081807"/>
                  <a:chOff x="1756530" y="1102936"/>
                  <a:chExt cx="4082400" cy="4081807"/>
                </a:xfrm>
              </p:grpSpPr>
              <p:sp>
                <p:nvSpPr>
                  <p:cNvPr id="61" name="Partial Circle 60">
                    <a:extLst>
                      <a:ext uri="{FF2B5EF4-FFF2-40B4-BE49-F238E27FC236}">
                        <a16:creationId xmlns:a16="http://schemas.microsoft.com/office/drawing/2014/main" id="{53AEDE63-920B-4A77-BD72-18165796AD43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0"/>
                      <a:gd name="adj2" fmla="val 1878854"/>
                    </a:avLst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Partial Circle 61">
                    <a:extLst>
                      <a:ext uri="{FF2B5EF4-FFF2-40B4-BE49-F238E27FC236}">
                        <a16:creationId xmlns:a16="http://schemas.microsoft.com/office/drawing/2014/main" id="{CFBC9C3E-B21B-4C05-817E-98EAE412F951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1788903"/>
                      <a:gd name="adj2" fmla="val 3666782"/>
                    </a:avLst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" name="Partial Circle 62">
                    <a:extLst>
                      <a:ext uri="{FF2B5EF4-FFF2-40B4-BE49-F238E27FC236}">
                        <a16:creationId xmlns:a16="http://schemas.microsoft.com/office/drawing/2014/main" id="{551B5846-1F3A-4425-8422-9A7BB5FCFC14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3557884"/>
                      <a:gd name="adj2" fmla="val 5385633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Partial Circle 63">
                    <a:extLst>
                      <a:ext uri="{FF2B5EF4-FFF2-40B4-BE49-F238E27FC236}">
                        <a16:creationId xmlns:a16="http://schemas.microsoft.com/office/drawing/2014/main" id="{E7AE7682-A2C2-436B-B5DE-5AC36F01CF1F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5376793"/>
                      <a:gd name="adj2" fmla="val 7165093"/>
                    </a:avLst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" name="Partial Circle 64">
                    <a:extLst>
                      <a:ext uri="{FF2B5EF4-FFF2-40B4-BE49-F238E27FC236}">
                        <a16:creationId xmlns:a16="http://schemas.microsoft.com/office/drawing/2014/main" id="{B6553431-01E3-4768-A2EA-070A4887E7B8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7138571"/>
                      <a:gd name="adj2" fmla="val 9024974"/>
                    </a:avLst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" name="Partial Circle 65">
                    <a:extLst>
                      <a:ext uri="{FF2B5EF4-FFF2-40B4-BE49-F238E27FC236}">
                        <a16:creationId xmlns:a16="http://schemas.microsoft.com/office/drawing/2014/main" id="{59B54E02-A932-4705-B941-F3AD89939FD4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8985279"/>
                      <a:gd name="adj2" fmla="val 10851129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EF940DF0-81E3-4EF2-B7F1-32FA943993E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10004" y="1734533"/>
                <a:ext cx="3499350" cy="3499350"/>
              </a:xfrm>
              <a:custGeom>
                <a:avLst/>
                <a:gdLst>
                  <a:gd name="connsiteX0" fmla="*/ 2026414 w 3489227"/>
                  <a:gd name="connsiteY0" fmla="*/ 0 h 3489227"/>
                  <a:gd name="connsiteX1" fmla="*/ 3459305 w 3489227"/>
                  <a:gd name="connsiteY1" fmla="*/ 593523 h 3489227"/>
                  <a:gd name="connsiteX2" fmla="*/ 3489227 w 3489227"/>
                  <a:gd name="connsiteY2" fmla="*/ 626446 h 3489227"/>
                  <a:gd name="connsiteX3" fmla="*/ 3378247 w 3489227"/>
                  <a:gd name="connsiteY3" fmla="*/ 525579 h 3489227"/>
                  <a:gd name="connsiteX4" fmla="*/ 2089259 w 3489227"/>
                  <a:gd name="connsiteY4" fmla="*/ 62845 h 3489227"/>
                  <a:gd name="connsiteX5" fmla="*/ 62845 w 3489227"/>
                  <a:gd name="connsiteY5" fmla="*/ 2089259 h 3489227"/>
                  <a:gd name="connsiteX6" fmla="*/ 525580 w 3489227"/>
                  <a:gd name="connsiteY6" fmla="*/ 3378247 h 3489227"/>
                  <a:gd name="connsiteX7" fmla="*/ 626446 w 3489227"/>
                  <a:gd name="connsiteY7" fmla="*/ 3489227 h 3489227"/>
                  <a:gd name="connsiteX8" fmla="*/ 593523 w 3489227"/>
                  <a:gd name="connsiteY8" fmla="*/ 3459305 h 3489227"/>
                  <a:gd name="connsiteX9" fmla="*/ 0 w 3489227"/>
                  <a:gd name="connsiteY9" fmla="*/ 2026414 h 3489227"/>
                  <a:gd name="connsiteX10" fmla="*/ 2026414 w 3489227"/>
                  <a:gd name="connsiteY10" fmla="*/ 0 h 3489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89227" h="3489227">
                    <a:moveTo>
                      <a:pt x="2026414" y="0"/>
                    </a:moveTo>
                    <a:cubicBezTo>
                      <a:pt x="2585993" y="0"/>
                      <a:pt x="3092597" y="226814"/>
                      <a:pt x="3459305" y="593523"/>
                    </a:cubicBezTo>
                    <a:lnTo>
                      <a:pt x="3489227" y="626446"/>
                    </a:lnTo>
                    <a:lnTo>
                      <a:pt x="3378247" y="525579"/>
                    </a:lnTo>
                    <a:cubicBezTo>
                      <a:pt x="3027963" y="236500"/>
                      <a:pt x="2578891" y="62845"/>
                      <a:pt x="2089259" y="62845"/>
                    </a:cubicBezTo>
                    <a:cubicBezTo>
                      <a:pt x="970101" y="62845"/>
                      <a:pt x="62845" y="970101"/>
                      <a:pt x="62845" y="2089259"/>
                    </a:cubicBezTo>
                    <a:cubicBezTo>
                      <a:pt x="62845" y="2578891"/>
                      <a:pt x="236500" y="3027963"/>
                      <a:pt x="525580" y="3378247"/>
                    </a:cubicBezTo>
                    <a:lnTo>
                      <a:pt x="626446" y="3489227"/>
                    </a:lnTo>
                    <a:lnTo>
                      <a:pt x="593523" y="3459305"/>
                    </a:lnTo>
                    <a:cubicBezTo>
                      <a:pt x="226814" y="3092597"/>
                      <a:pt x="0" y="2585993"/>
                      <a:pt x="0" y="2026414"/>
                    </a:cubicBezTo>
                    <a:cubicBezTo>
                      <a:pt x="0" y="907256"/>
                      <a:pt x="907256" y="0"/>
                      <a:pt x="2026414" y="0"/>
                    </a:cubicBez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A06F458D-765B-44AB-BA0A-BA28EDC42EF0}"/>
                  </a:ext>
                </a:extLst>
              </p:cNvPr>
              <p:cNvSpPr>
                <a:spLocks/>
              </p:cNvSpPr>
              <p:nvPr/>
            </p:nvSpPr>
            <p:spPr>
              <a:xfrm rot="5400000" flipH="1">
                <a:off x="2047882" y="2380267"/>
                <a:ext cx="3496209" cy="3496209"/>
              </a:xfrm>
              <a:custGeom>
                <a:avLst/>
                <a:gdLst>
                  <a:gd name="connsiteX0" fmla="*/ 2026414 w 3489227"/>
                  <a:gd name="connsiteY0" fmla="*/ 0 h 3489227"/>
                  <a:gd name="connsiteX1" fmla="*/ 3459305 w 3489227"/>
                  <a:gd name="connsiteY1" fmla="*/ 593523 h 3489227"/>
                  <a:gd name="connsiteX2" fmla="*/ 3489227 w 3489227"/>
                  <a:gd name="connsiteY2" fmla="*/ 626446 h 3489227"/>
                  <a:gd name="connsiteX3" fmla="*/ 3378247 w 3489227"/>
                  <a:gd name="connsiteY3" fmla="*/ 525579 h 3489227"/>
                  <a:gd name="connsiteX4" fmla="*/ 2089259 w 3489227"/>
                  <a:gd name="connsiteY4" fmla="*/ 62845 h 3489227"/>
                  <a:gd name="connsiteX5" fmla="*/ 62845 w 3489227"/>
                  <a:gd name="connsiteY5" fmla="*/ 2089259 h 3489227"/>
                  <a:gd name="connsiteX6" fmla="*/ 525580 w 3489227"/>
                  <a:gd name="connsiteY6" fmla="*/ 3378247 h 3489227"/>
                  <a:gd name="connsiteX7" fmla="*/ 626446 w 3489227"/>
                  <a:gd name="connsiteY7" fmla="*/ 3489227 h 3489227"/>
                  <a:gd name="connsiteX8" fmla="*/ 593523 w 3489227"/>
                  <a:gd name="connsiteY8" fmla="*/ 3459305 h 3489227"/>
                  <a:gd name="connsiteX9" fmla="*/ 0 w 3489227"/>
                  <a:gd name="connsiteY9" fmla="*/ 2026414 h 3489227"/>
                  <a:gd name="connsiteX10" fmla="*/ 2026414 w 3489227"/>
                  <a:gd name="connsiteY10" fmla="*/ 0 h 3489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89227" h="3489227">
                    <a:moveTo>
                      <a:pt x="2026414" y="0"/>
                    </a:moveTo>
                    <a:cubicBezTo>
                      <a:pt x="2585993" y="0"/>
                      <a:pt x="3092597" y="226814"/>
                      <a:pt x="3459305" y="593523"/>
                    </a:cubicBezTo>
                    <a:lnTo>
                      <a:pt x="3489227" y="626446"/>
                    </a:lnTo>
                    <a:lnTo>
                      <a:pt x="3378247" y="525579"/>
                    </a:lnTo>
                    <a:cubicBezTo>
                      <a:pt x="3027963" y="236500"/>
                      <a:pt x="2578891" y="62845"/>
                      <a:pt x="2089259" y="62845"/>
                    </a:cubicBezTo>
                    <a:cubicBezTo>
                      <a:pt x="970101" y="62845"/>
                      <a:pt x="62845" y="970101"/>
                      <a:pt x="62845" y="2089259"/>
                    </a:cubicBezTo>
                    <a:cubicBezTo>
                      <a:pt x="62845" y="2578891"/>
                      <a:pt x="236500" y="3027963"/>
                      <a:pt x="525580" y="3378247"/>
                    </a:cubicBezTo>
                    <a:lnTo>
                      <a:pt x="626446" y="3489227"/>
                    </a:lnTo>
                    <a:lnTo>
                      <a:pt x="593523" y="3459305"/>
                    </a:lnTo>
                    <a:cubicBezTo>
                      <a:pt x="226814" y="3092597"/>
                      <a:pt x="0" y="2585993"/>
                      <a:pt x="0" y="2026414"/>
                    </a:cubicBezTo>
                    <a:cubicBezTo>
                      <a:pt x="0" y="907256"/>
                      <a:pt x="907256" y="0"/>
                      <a:pt x="2026414" y="0"/>
                    </a:cubicBezTo>
                    <a:close/>
                  </a:path>
                </a:pathLst>
              </a:custGeom>
              <a:solidFill>
                <a:srgbClr val="FFFFD1">
                  <a:alpha val="35000"/>
                </a:srgbClr>
              </a:soli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183C1B2-A505-4F40-9ACE-23959DAC6BDC}"/>
                </a:ext>
              </a:extLst>
            </p:cNvPr>
            <p:cNvSpPr>
              <a:spLocks/>
            </p:cNvSpPr>
            <p:nvPr/>
          </p:nvSpPr>
          <p:spPr>
            <a:xfrm rot="3030174">
              <a:off x="3442217" y="129912"/>
              <a:ext cx="5329368" cy="5347463"/>
            </a:xfrm>
            <a:custGeom>
              <a:avLst/>
              <a:gdLst>
                <a:gd name="connsiteX0" fmla="*/ 2026414 w 3489227"/>
                <a:gd name="connsiteY0" fmla="*/ 0 h 3489227"/>
                <a:gd name="connsiteX1" fmla="*/ 3459305 w 3489227"/>
                <a:gd name="connsiteY1" fmla="*/ 593523 h 3489227"/>
                <a:gd name="connsiteX2" fmla="*/ 3489227 w 3489227"/>
                <a:gd name="connsiteY2" fmla="*/ 626446 h 3489227"/>
                <a:gd name="connsiteX3" fmla="*/ 3378247 w 3489227"/>
                <a:gd name="connsiteY3" fmla="*/ 525579 h 3489227"/>
                <a:gd name="connsiteX4" fmla="*/ 2089259 w 3489227"/>
                <a:gd name="connsiteY4" fmla="*/ 62845 h 3489227"/>
                <a:gd name="connsiteX5" fmla="*/ 62845 w 3489227"/>
                <a:gd name="connsiteY5" fmla="*/ 2089259 h 3489227"/>
                <a:gd name="connsiteX6" fmla="*/ 525580 w 3489227"/>
                <a:gd name="connsiteY6" fmla="*/ 3378247 h 3489227"/>
                <a:gd name="connsiteX7" fmla="*/ 626446 w 3489227"/>
                <a:gd name="connsiteY7" fmla="*/ 3489227 h 3489227"/>
                <a:gd name="connsiteX8" fmla="*/ 593523 w 3489227"/>
                <a:gd name="connsiteY8" fmla="*/ 3459305 h 3489227"/>
                <a:gd name="connsiteX9" fmla="*/ 0 w 3489227"/>
                <a:gd name="connsiteY9" fmla="*/ 2026414 h 3489227"/>
                <a:gd name="connsiteX10" fmla="*/ 2026414 w 3489227"/>
                <a:gd name="connsiteY10" fmla="*/ 0 h 3489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89227" h="3489227">
                  <a:moveTo>
                    <a:pt x="2026414" y="0"/>
                  </a:moveTo>
                  <a:cubicBezTo>
                    <a:pt x="2585993" y="0"/>
                    <a:pt x="3092597" y="226814"/>
                    <a:pt x="3459305" y="593523"/>
                  </a:cubicBezTo>
                  <a:lnTo>
                    <a:pt x="3489227" y="626446"/>
                  </a:lnTo>
                  <a:lnTo>
                    <a:pt x="3378247" y="525579"/>
                  </a:lnTo>
                  <a:cubicBezTo>
                    <a:pt x="3027963" y="236500"/>
                    <a:pt x="2578891" y="62845"/>
                    <a:pt x="2089259" y="62845"/>
                  </a:cubicBezTo>
                  <a:cubicBezTo>
                    <a:pt x="970101" y="62845"/>
                    <a:pt x="62845" y="970101"/>
                    <a:pt x="62845" y="2089259"/>
                  </a:cubicBezTo>
                  <a:cubicBezTo>
                    <a:pt x="62845" y="2578891"/>
                    <a:pt x="236500" y="3027963"/>
                    <a:pt x="525580" y="3378247"/>
                  </a:cubicBezTo>
                  <a:lnTo>
                    <a:pt x="626446" y="3489227"/>
                  </a:lnTo>
                  <a:lnTo>
                    <a:pt x="593523" y="3459305"/>
                  </a:lnTo>
                  <a:cubicBezTo>
                    <a:pt x="226814" y="3092597"/>
                    <a:pt x="0" y="2585993"/>
                    <a:pt x="0" y="2026414"/>
                  </a:cubicBezTo>
                  <a:cubicBezTo>
                    <a:pt x="0" y="907256"/>
                    <a:pt x="907256" y="0"/>
                    <a:pt x="2026414" y="0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DDE5FEC-D5B7-4A58-A616-986A1A673758}"/>
                </a:ext>
              </a:extLst>
            </p:cNvPr>
            <p:cNvSpPr>
              <a:spLocks/>
            </p:cNvSpPr>
            <p:nvPr/>
          </p:nvSpPr>
          <p:spPr>
            <a:xfrm rot="1035203">
              <a:off x="5664623" y="431946"/>
              <a:ext cx="150898" cy="150898"/>
            </a:xfrm>
            <a:prstGeom prst="ellipse">
              <a:avLst/>
            </a:prstGeom>
            <a:solidFill>
              <a:srgbClr val="FFFF9F"/>
            </a:solidFill>
            <a:ln>
              <a:noFill/>
            </a:ln>
            <a:effectLst>
              <a:glow rad="114300">
                <a:srgbClr val="FFFFD1">
                  <a:alpha val="2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A4024BB-B258-4EFC-A5BA-3AD0805E4F9D}"/>
                </a:ext>
              </a:extLst>
            </p:cNvPr>
            <p:cNvGrpSpPr>
              <a:grpSpLocks/>
            </p:cNvGrpSpPr>
            <p:nvPr/>
          </p:nvGrpSpPr>
          <p:grpSpPr>
            <a:xfrm rot="1035203">
              <a:off x="2972996" y="356627"/>
              <a:ext cx="6118000" cy="6118000"/>
              <a:chOff x="1199263" y="1525549"/>
              <a:chExt cx="4551596" cy="4551596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E1231708-23CD-4A44-A740-1EBE4F9E95AF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3391780" y="1525549"/>
                <a:ext cx="166561" cy="4551596"/>
                <a:chOff x="3376068" y="1525549"/>
                <a:chExt cx="166561" cy="4551596"/>
              </a:xfrm>
            </p:grpSpPr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D4BBA581-AE13-4A1C-B1BA-FAFE6CEDC76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76068" y="1525549"/>
                  <a:ext cx="166561" cy="166561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5CEA2CDD-0206-418B-A0FF-FB4EF2C7132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76068" y="5910584"/>
                  <a:ext cx="166561" cy="166561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05C6FB91-9FBF-4522-9295-31C10C30586C}"/>
                  </a:ext>
                </a:extLst>
              </p:cNvPr>
              <p:cNvGrpSpPr>
                <a:grpSpLocks/>
              </p:cNvGrpSpPr>
              <p:nvPr/>
            </p:nvGrpSpPr>
            <p:grpSpPr>
              <a:xfrm rot="16200000">
                <a:off x="3391780" y="1525549"/>
                <a:ext cx="166561" cy="4551596"/>
                <a:chOff x="3376068" y="1525549"/>
                <a:chExt cx="166561" cy="4551596"/>
              </a:xfrm>
            </p:grpSpPr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55A49107-9274-4009-A8A8-582BF02CEC3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76068" y="1525549"/>
                  <a:ext cx="166561" cy="166561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ED7D1C11-D944-4375-B652-A8B89B26138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76068" y="5910584"/>
                  <a:ext cx="166561" cy="166561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FB4632D-75D3-4003-B264-AB2EC7C0E8DB}"/>
                </a:ext>
              </a:extLst>
            </p:cNvPr>
            <p:cNvGrpSpPr/>
            <p:nvPr/>
          </p:nvGrpSpPr>
          <p:grpSpPr>
            <a:xfrm rot="3735203">
              <a:off x="2972996" y="356627"/>
              <a:ext cx="6118000" cy="6118000"/>
              <a:chOff x="1199263" y="1525549"/>
              <a:chExt cx="4551596" cy="4551596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5753DEEA-BDC2-48EF-A3C6-57A9D4ACA67C}"/>
                  </a:ext>
                </a:extLst>
              </p:cNvPr>
              <p:cNvGrpSpPr/>
              <p:nvPr/>
            </p:nvGrpSpPr>
            <p:grpSpPr>
              <a:xfrm>
                <a:off x="3391780" y="1525549"/>
                <a:ext cx="166561" cy="4551596"/>
                <a:chOff x="3376068" y="1525549"/>
                <a:chExt cx="166561" cy="4551596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9B9CBA11-C72D-45D0-850A-60ED98A6D7B8}"/>
                    </a:ext>
                  </a:extLst>
                </p:cNvPr>
                <p:cNvSpPr/>
                <p:nvPr/>
              </p:nvSpPr>
              <p:spPr>
                <a:xfrm>
                  <a:off x="3376068" y="1525549"/>
                  <a:ext cx="166561" cy="166561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CF044F52-D2E2-4770-BA5F-297061F28F31}"/>
                    </a:ext>
                  </a:extLst>
                </p:cNvPr>
                <p:cNvSpPr/>
                <p:nvPr/>
              </p:nvSpPr>
              <p:spPr>
                <a:xfrm>
                  <a:off x="3376068" y="5910584"/>
                  <a:ext cx="166561" cy="166561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733BA405-8091-4A82-BD9D-0616C17A1FF2}"/>
                  </a:ext>
                </a:extLst>
              </p:cNvPr>
              <p:cNvGrpSpPr/>
              <p:nvPr/>
            </p:nvGrpSpPr>
            <p:grpSpPr>
              <a:xfrm rot="16200000">
                <a:off x="3391780" y="1525549"/>
                <a:ext cx="166561" cy="4551596"/>
                <a:chOff x="3376068" y="1525549"/>
                <a:chExt cx="166561" cy="4551596"/>
              </a:xfrm>
            </p:grpSpPr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5078C1CF-A9F0-468F-A03F-6B57C6BB1627}"/>
                    </a:ext>
                  </a:extLst>
                </p:cNvPr>
                <p:cNvSpPr/>
                <p:nvPr/>
              </p:nvSpPr>
              <p:spPr>
                <a:xfrm>
                  <a:off x="3376068" y="1525549"/>
                  <a:ext cx="166561" cy="166561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53EB1950-A024-418F-98CC-99D51FC82088}"/>
                    </a:ext>
                  </a:extLst>
                </p:cNvPr>
                <p:cNvSpPr/>
                <p:nvPr/>
              </p:nvSpPr>
              <p:spPr>
                <a:xfrm>
                  <a:off x="3376068" y="5910584"/>
                  <a:ext cx="166561" cy="166561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CC01E9F-6E2D-4F9B-8BD1-A1F929D49997}"/>
                </a:ext>
              </a:extLst>
            </p:cNvPr>
            <p:cNvSpPr>
              <a:spLocks/>
            </p:cNvSpPr>
            <p:nvPr/>
          </p:nvSpPr>
          <p:spPr>
            <a:xfrm rot="1035203">
              <a:off x="7856260" y="1114822"/>
              <a:ext cx="150898" cy="150898"/>
            </a:xfrm>
            <a:prstGeom prst="ellipse">
              <a:avLst/>
            </a:prstGeom>
            <a:solidFill>
              <a:srgbClr val="FFFF9F"/>
            </a:solidFill>
            <a:ln>
              <a:noFill/>
            </a:ln>
            <a:effectLst>
              <a:glow rad="114300">
                <a:srgbClr val="FFFFD1">
                  <a:alpha val="2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8FB4B99-9AEB-4605-A904-D7C2A7060B4E}"/>
                </a:ext>
              </a:extLst>
            </p:cNvPr>
            <p:cNvSpPr>
              <a:spLocks/>
            </p:cNvSpPr>
            <p:nvPr/>
          </p:nvSpPr>
          <p:spPr>
            <a:xfrm rot="1035203">
              <a:off x="8886726" y="3015962"/>
              <a:ext cx="150898" cy="150898"/>
            </a:xfrm>
            <a:prstGeom prst="ellipse">
              <a:avLst/>
            </a:prstGeom>
            <a:solidFill>
              <a:srgbClr val="FFFF9F"/>
            </a:solidFill>
            <a:ln>
              <a:noFill/>
            </a:ln>
            <a:effectLst>
              <a:glow rad="114300">
                <a:srgbClr val="FFFFD1">
                  <a:alpha val="2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227A7BF-5E5C-4E60-8E9A-0F76DD16C902}"/>
                </a:ext>
              </a:extLst>
            </p:cNvPr>
            <p:cNvSpPr>
              <a:spLocks/>
            </p:cNvSpPr>
            <p:nvPr/>
          </p:nvSpPr>
          <p:spPr>
            <a:xfrm rot="1035203">
              <a:off x="8286127" y="5213250"/>
              <a:ext cx="150898" cy="150898"/>
            </a:xfrm>
            <a:prstGeom prst="ellipse">
              <a:avLst/>
            </a:prstGeom>
            <a:solidFill>
              <a:srgbClr val="FFFF9F"/>
            </a:solidFill>
            <a:ln>
              <a:noFill/>
            </a:ln>
            <a:effectLst>
              <a:glow rad="114300">
                <a:srgbClr val="FFFFD1">
                  <a:alpha val="2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F1F7638-47C7-4D82-8E4E-B70D237A881E}"/>
                </a:ext>
              </a:extLst>
            </p:cNvPr>
            <p:cNvSpPr>
              <a:spLocks/>
            </p:cNvSpPr>
            <p:nvPr/>
          </p:nvSpPr>
          <p:spPr>
            <a:xfrm rot="1035203">
              <a:off x="6237534" y="6284163"/>
              <a:ext cx="150898" cy="150898"/>
            </a:xfrm>
            <a:prstGeom prst="ellipse">
              <a:avLst/>
            </a:prstGeom>
            <a:solidFill>
              <a:srgbClr val="FFFF9F"/>
            </a:solidFill>
            <a:ln>
              <a:noFill/>
            </a:ln>
            <a:effectLst>
              <a:glow rad="114300">
                <a:srgbClr val="FFFFD1">
                  <a:alpha val="2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1C18CC2-941E-4E90-BBE0-13DBB1D30A43}"/>
                </a:ext>
              </a:extLst>
            </p:cNvPr>
            <p:cNvSpPr>
              <a:spLocks/>
            </p:cNvSpPr>
            <p:nvPr/>
          </p:nvSpPr>
          <p:spPr>
            <a:xfrm rot="1035203">
              <a:off x="4076636" y="5601989"/>
              <a:ext cx="150898" cy="150898"/>
            </a:xfrm>
            <a:prstGeom prst="ellipse">
              <a:avLst/>
            </a:prstGeom>
            <a:solidFill>
              <a:srgbClr val="FFFF9F"/>
            </a:solidFill>
            <a:ln>
              <a:noFill/>
            </a:ln>
            <a:effectLst>
              <a:glow rad="114300">
                <a:srgbClr val="FFFFD1">
                  <a:alpha val="2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61A6FB0-DC19-43D3-9CFC-DED80249D222}"/>
                </a:ext>
              </a:extLst>
            </p:cNvPr>
            <p:cNvSpPr>
              <a:spLocks/>
            </p:cNvSpPr>
            <p:nvPr/>
          </p:nvSpPr>
          <p:spPr>
            <a:xfrm rot="1035203">
              <a:off x="3061278" y="3623722"/>
              <a:ext cx="150898" cy="150898"/>
            </a:xfrm>
            <a:prstGeom prst="ellipse">
              <a:avLst/>
            </a:prstGeom>
            <a:solidFill>
              <a:srgbClr val="FFFF9F"/>
            </a:solidFill>
            <a:ln>
              <a:noFill/>
            </a:ln>
            <a:effectLst>
              <a:glow rad="114300">
                <a:srgbClr val="FFFFD1">
                  <a:alpha val="2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8ADF5D7-5F25-4629-BF71-AD62A793811D}"/>
                </a:ext>
              </a:extLst>
            </p:cNvPr>
            <p:cNvSpPr>
              <a:spLocks/>
            </p:cNvSpPr>
            <p:nvPr/>
          </p:nvSpPr>
          <p:spPr>
            <a:xfrm rot="1035203">
              <a:off x="3755001" y="1439876"/>
              <a:ext cx="150898" cy="150898"/>
            </a:xfrm>
            <a:prstGeom prst="ellipse">
              <a:avLst/>
            </a:prstGeom>
            <a:solidFill>
              <a:srgbClr val="FFFF9F"/>
            </a:solidFill>
            <a:ln>
              <a:noFill/>
            </a:ln>
            <a:effectLst>
              <a:glow rad="114300">
                <a:srgbClr val="FFFFD1">
                  <a:alpha val="2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7CE842E-0CFD-4342-B5BF-4EB92AAB93FA}"/>
                </a:ext>
              </a:extLst>
            </p:cNvPr>
            <p:cNvGrpSpPr>
              <a:grpSpLocks/>
            </p:cNvGrpSpPr>
            <p:nvPr/>
          </p:nvGrpSpPr>
          <p:grpSpPr>
            <a:xfrm rot="1035203">
              <a:off x="5709417" y="3123413"/>
              <a:ext cx="589200" cy="589200"/>
              <a:chOff x="3134414" y="3459637"/>
              <a:chExt cx="631596" cy="631596"/>
            </a:xfrm>
            <a:effectLst>
              <a:outerShdw blurRad="63500" sx="102000" sy="102000" algn="ctr" rotWithShape="0">
                <a:prstClr val="black">
                  <a:alpha val="50000"/>
                </a:prstClr>
              </a:outerShdw>
            </a:effectLst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A13092DA-DFFF-44E3-AB92-D57867FD579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34414" y="3459637"/>
                <a:ext cx="631596" cy="631596"/>
              </a:xfrm>
              <a:prstGeom prst="ellipse">
                <a:avLst/>
              </a:prstGeom>
              <a:gradFill flip="none" rotWithShape="1">
                <a:gsLst>
                  <a:gs pos="32000">
                    <a:srgbClr val="E58B1B"/>
                  </a:gs>
                  <a:gs pos="0">
                    <a:srgbClr val="FCDE32"/>
                  </a:gs>
                  <a:gs pos="68000">
                    <a:srgbClr val="FCDE32"/>
                  </a:gs>
                  <a:gs pos="86000">
                    <a:srgbClr val="AF2C22"/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8ACE3C12-33CF-485F-BBF8-1605002117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95689" y="3520912"/>
                <a:ext cx="509047" cy="50904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Star: 5 Points 41">
                <a:extLst>
                  <a:ext uri="{FF2B5EF4-FFF2-40B4-BE49-F238E27FC236}">
                    <a16:creationId xmlns:a16="http://schemas.microsoft.com/office/drawing/2014/main" id="{3DDFCE71-D7A1-4BC3-8C57-C0726DE2FEC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242822" y="3582992"/>
                <a:ext cx="414780" cy="352699"/>
              </a:xfrm>
              <a:prstGeom prst="star5">
                <a:avLst>
                  <a:gd name="adj" fmla="val 27560"/>
                  <a:gd name="hf" fmla="val 105146"/>
                  <a:gd name="vf" fmla="val 110557"/>
                </a:avLst>
              </a:prstGeom>
              <a:gradFill flip="none" rotWithShape="1">
                <a:gsLst>
                  <a:gs pos="32000">
                    <a:srgbClr val="E58B1B"/>
                  </a:gs>
                  <a:gs pos="0">
                    <a:srgbClr val="FCDE32"/>
                  </a:gs>
                  <a:gs pos="68000">
                    <a:srgbClr val="FCDE32"/>
                  </a:gs>
                  <a:gs pos="86000">
                    <a:srgbClr val="AF2C22"/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8B4473B-A531-4BCE-A291-1383DA29BC16}"/>
                </a:ext>
              </a:extLst>
            </p:cNvPr>
            <p:cNvSpPr txBox="1"/>
            <p:nvPr/>
          </p:nvSpPr>
          <p:spPr>
            <a:xfrm rot="16146460">
              <a:off x="5406067" y="1100180"/>
              <a:ext cx="1543502" cy="86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62899BE-C7E2-43B2-9A87-77A1F77F74AF}"/>
                </a:ext>
              </a:extLst>
            </p:cNvPr>
            <p:cNvSpPr txBox="1"/>
            <p:nvPr/>
          </p:nvSpPr>
          <p:spPr>
            <a:xfrm rot="14714719">
              <a:off x="4492286" y="1342418"/>
              <a:ext cx="1543502" cy="86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200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3674143-7A03-456A-947D-E8B79D6D1A48}"/>
                </a:ext>
              </a:extLst>
            </p:cNvPr>
            <p:cNvSpPr txBox="1"/>
            <p:nvPr/>
          </p:nvSpPr>
          <p:spPr>
            <a:xfrm rot="18313492">
              <a:off x="6259603" y="1561599"/>
              <a:ext cx="1543502" cy="86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1000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6284CAD-E1FF-48A5-92B0-A7B7D898354F}"/>
                </a:ext>
              </a:extLst>
            </p:cNvPr>
            <p:cNvSpPr txBox="1"/>
            <p:nvPr/>
          </p:nvSpPr>
          <p:spPr>
            <a:xfrm rot="19734538">
              <a:off x="6863840" y="2230340"/>
              <a:ext cx="1543502" cy="86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2000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57223A2-6B14-4003-8424-83F387EC20A1}"/>
                </a:ext>
              </a:extLst>
            </p:cNvPr>
            <p:cNvSpPr txBox="1"/>
            <p:nvPr/>
          </p:nvSpPr>
          <p:spPr>
            <a:xfrm rot="21571666">
              <a:off x="7030970" y="3167904"/>
              <a:ext cx="1543502" cy="86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3000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2F38962-09B1-4B17-A017-3A2F2A8BF4CF}"/>
                </a:ext>
              </a:extLst>
            </p:cNvPr>
            <p:cNvSpPr txBox="1"/>
            <p:nvPr/>
          </p:nvSpPr>
          <p:spPr>
            <a:xfrm rot="2354411">
              <a:off x="6721154" y="3985373"/>
              <a:ext cx="1543502" cy="86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900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5728DDA-238C-4144-8A1F-E8266E2B91AE}"/>
                </a:ext>
              </a:extLst>
            </p:cNvPr>
            <p:cNvSpPr txBox="1"/>
            <p:nvPr/>
          </p:nvSpPr>
          <p:spPr>
            <a:xfrm rot="3825717">
              <a:off x="6008964" y="4549720"/>
              <a:ext cx="1543502" cy="86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800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1C8B999-E4A9-4F93-9F4B-C2451B1B2641}"/>
                </a:ext>
              </a:extLst>
            </p:cNvPr>
            <p:cNvSpPr txBox="1"/>
            <p:nvPr/>
          </p:nvSpPr>
          <p:spPr>
            <a:xfrm rot="5392839">
              <a:off x="5098479" y="4727225"/>
              <a:ext cx="1543502" cy="86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700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07FE6C2-1855-415D-9B1B-9F715C733969}"/>
                </a:ext>
              </a:extLst>
            </p:cNvPr>
            <p:cNvSpPr txBox="1"/>
            <p:nvPr/>
          </p:nvSpPr>
          <p:spPr>
            <a:xfrm rot="7265144">
              <a:off x="4201927" y="4446129"/>
              <a:ext cx="1543502" cy="86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600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26786D3-F925-4C66-AF8C-0DD51B352CD7}"/>
                </a:ext>
              </a:extLst>
            </p:cNvPr>
            <p:cNvSpPr txBox="1"/>
            <p:nvPr/>
          </p:nvSpPr>
          <p:spPr>
            <a:xfrm rot="9035019">
              <a:off x="3737118" y="3894169"/>
              <a:ext cx="14612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500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C172955-92E8-451A-B64B-B57313BE29DE}"/>
                </a:ext>
              </a:extLst>
            </p:cNvPr>
            <p:cNvSpPr txBox="1"/>
            <p:nvPr/>
          </p:nvSpPr>
          <p:spPr>
            <a:xfrm rot="10832101">
              <a:off x="3481907" y="2771331"/>
              <a:ext cx="1543502" cy="86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400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1E90E01-530E-446B-A556-09F044880DBD}"/>
                </a:ext>
              </a:extLst>
            </p:cNvPr>
            <p:cNvSpPr txBox="1"/>
            <p:nvPr/>
          </p:nvSpPr>
          <p:spPr>
            <a:xfrm rot="12727060">
              <a:off x="3760994" y="1932988"/>
              <a:ext cx="1543502" cy="86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300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8E95255-C84F-4273-A943-507C6902E69E}"/>
                </a:ext>
              </a:extLst>
            </p:cNvPr>
            <p:cNvGrpSpPr>
              <a:grpSpLocks/>
            </p:cNvGrpSpPr>
            <p:nvPr/>
          </p:nvGrpSpPr>
          <p:grpSpPr>
            <a:xfrm>
              <a:off x="8060702" y="3189512"/>
              <a:ext cx="1168803" cy="735068"/>
              <a:chOff x="10351950" y="3379331"/>
              <a:chExt cx="815993" cy="55214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542CB757-6F3D-4D66-953B-51278D0DCF59}"/>
                  </a:ext>
                </a:extLst>
              </p:cNvPr>
              <p:cNvSpPr>
                <a:spLocks/>
              </p:cNvSpPr>
              <p:nvPr/>
            </p:nvSpPr>
            <p:spPr>
              <a:xfrm rot="4803578" flipV="1">
                <a:off x="10483876" y="3247405"/>
                <a:ext cx="552142" cy="815993"/>
              </a:xfrm>
              <a:custGeom>
                <a:avLst/>
                <a:gdLst>
                  <a:gd name="connsiteX0" fmla="*/ 0 w 507084"/>
                  <a:gd name="connsiteY0" fmla="*/ 748472 h 749403"/>
                  <a:gd name="connsiteX1" fmla="*/ 259446 w 507084"/>
                  <a:gd name="connsiteY1" fmla="*/ 748472 h 749403"/>
                  <a:gd name="connsiteX2" fmla="*/ 259602 w 507084"/>
                  <a:gd name="connsiteY2" fmla="*/ 749403 h 749403"/>
                  <a:gd name="connsiteX3" fmla="*/ 507084 w 507084"/>
                  <a:gd name="connsiteY3" fmla="*/ 663311 h 749403"/>
                  <a:gd name="connsiteX4" fmla="*/ 135395 w 507084"/>
                  <a:gd name="connsiteY4" fmla="*/ 3446 h 749403"/>
                  <a:gd name="connsiteX5" fmla="*/ 134809 w 507084"/>
                  <a:gd name="connsiteY5" fmla="*/ 0 h 749403"/>
                  <a:gd name="connsiteX6" fmla="*/ 134481 w 507084"/>
                  <a:gd name="connsiteY6" fmla="*/ 1824 h 749403"/>
                  <a:gd name="connsiteX7" fmla="*/ 133839 w 507084"/>
                  <a:gd name="connsiteY7" fmla="*/ 685 h 749403"/>
                  <a:gd name="connsiteX8" fmla="*/ 134248 w 507084"/>
                  <a:gd name="connsiteY8" fmla="*/ 3116 h 749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7084" h="749403">
                    <a:moveTo>
                      <a:pt x="0" y="748472"/>
                    </a:moveTo>
                    <a:lnTo>
                      <a:pt x="259446" y="748472"/>
                    </a:lnTo>
                    <a:lnTo>
                      <a:pt x="259602" y="749403"/>
                    </a:lnTo>
                    <a:lnTo>
                      <a:pt x="507084" y="663311"/>
                    </a:lnTo>
                    <a:lnTo>
                      <a:pt x="135395" y="3446"/>
                    </a:lnTo>
                    <a:lnTo>
                      <a:pt x="134809" y="0"/>
                    </a:lnTo>
                    <a:lnTo>
                      <a:pt x="134481" y="1824"/>
                    </a:lnTo>
                    <a:lnTo>
                      <a:pt x="133839" y="685"/>
                    </a:lnTo>
                    <a:lnTo>
                      <a:pt x="134248" y="3116"/>
                    </a:lnTo>
                    <a:close/>
                  </a:path>
                </a:pathLst>
              </a:custGeom>
              <a:gradFill flip="none" rotWithShape="1">
                <a:gsLst>
                  <a:gs pos="32000">
                    <a:srgbClr val="E58B1B"/>
                  </a:gs>
                  <a:gs pos="0">
                    <a:srgbClr val="FCDE32"/>
                  </a:gs>
                  <a:gs pos="68000">
                    <a:srgbClr val="FCDE32"/>
                  </a:gs>
                  <a:gs pos="86000">
                    <a:srgbClr val="AF2C22"/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D2D24539-EFD6-4A30-8463-4CC6293BD3B1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0376451" y="3396621"/>
                <a:ext cx="749786" cy="390621"/>
                <a:chOff x="9980691" y="2643347"/>
                <a:chExt cx="755933" cy="393822"/>
              </a:xfrm>
            </p:grpSpPr>
            <p:sp>
              <p:nvSpPr>
                <p:cNvPr id="38" name="Isosceles Triangle 37">
                  <a:extLst>
                    <a:ext uri="{FF2B5EF4-FFF2-40B4-BE49-F238E27FC236}">
                      <a16:creationId xmlns:a16="http://schemas.microsoft.com/office/drawing/2014/main" id="{0B1EA403-CB15-46C9-9931-FB480B0B7B26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4803578" flipV="1">
                  <a:off x="10225906" y="2398132"/>
                  <a:ext cx="264177" cy="754608"/>
                </a:xfrm>
                <a:prstGeom prst="triangle">
                  <a:avLst>
                    <a:gd name="adj" fmla="val 51448"/>
                  </a:avLst>
                </a:prstGeom>
                <a:solidFill>
                  <a:srgbClr val="FFFF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Isosceles Triangle 38">
                  <a:extLst>
                    <a:ext uri="{FF2B5EF4-FFF2-40B4-BE49-F238E27FC236}">
                      <a16:creationId xmlns:a16="http://schemas.microsoft.com/office/drawing/2014/main" id="{7E626904-610E-4874-A21D-EA37EB7FF85F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6675634">
                  <a:off x="10227231" y="2527777"/>
                  <a:ext cx="264177" cy="754608"/>
                </a:xfrm>
                <a:prstGeom prst="triangle">
                  <a:avLst>
                    <a:gd name="adj" fmla="val 51448"/>
                  </a:avLst>
                </a:prstGeom>
                <a:solidFill>
                  <a:srgbClr val="EFC6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B20F55C-A6D3-4DFE-A273-8D18F2B75595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483369" y="3285941"/>
            <a:ext cx="9619217" cy="2224056"/>
          </a:xfrm>
        </p:spPr>
        <p:txBody>
          <a:bodyPr anchor="ctr">
            <a:noAutofit/>
          </a:bodyPr>
          <a:lstStyle>
            <a:lvl1pPr algn="ctr">
              <a:defRPr sz="10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185C78-4C44-4509-B29E-5F8FC3B0A71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E0117-20EC-4B3C-88B0-D2475FBE5EF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8B044-3008-49B7-BEF1-4CFD205557B9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95EB6-8A8D-47EF-8AD0-3B3D0F4505D7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1A9F7-FF63-4F3F-B71A-537E27319F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B26B748-A7DC-4EF9-9BDE-59202C8D70D0}"/>
              </a:ext>
            </a:extLst>
          </p:cNvPr>
          <p:cNvGrpSpPr/>
          <p:nvPr userDrawn="1"/>
        </p:nvGrpSpPr>
        <p:grpSpPr>
          <a:xfrm>
            <a:off x="-1806659" y="-1136065"/>
            <a:ext cx="15952699" cy="9322870"/>
            <a:chOff x="-1806659" y="-1136065"/>
            <a:chExt cx="15952699" cy="9322870"/>
          </a:xfrm>
        </p:grpSpPr>
        <p:pic>
          <p:nvPicPr>
            <p:cNvPr id="143" name="Google Shape;62;p5">
              <a:extLst>
                <a:ext uri="{FF2B5EF4-FFF2-40B4-BE49-F238E27FC236}">
                  <a16:creationId xmlns:a16="http://schemas.microsoft.com/office/drawing/2014/main" id="{AB2F9738-7184-4B90-BA64-641CCEDEA63A}"/>
                </a:ext>
              </a:extLst>
            </p:cNvPr>
            <p:cNvPicPr preferRelativeResize="0"/>
            <p:nvPr userDrawn="1"/>
          </p:nvPicPr>
          <p:blipFill rotWithShape="1">
            <a:blip r:embed="rId2">
              <a:alphaModFix amt="21000"/>
            </a:blip>
            <a:srcRect t="240" b="34883"/>
            <a:stretch/>
          </p:blipFill>
          <p:spPr>
            <a:xfrm rot="19345523" flipH="1">
              <a:off x="-1806659" y="-1136065"/>
              <a:ext cx="8997470" cy="9311070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44" name="Google Shape;62;p5">
              <a:extLst>
                <a:ext uri="{FF2B5EF4-FFF2-40B4-BE49-F238E27FC236}">
                  <a16:creationId xmlns:a16="http://schemas.microsoft.com/office/drawing/2014/main" id="{C114C659-5CE5-42C7-B794-A9D608EC95D5}"/>
                </a:ext>
              </a:extLst>
            </p:cNvPr>
            <p:cNvPicPr preferRelativeResize="0"/>
            <p:nvPr userDrawn="1"/>
          </p:nvPicPr>
          <p:blipFill rotWithShape="1">
            <a:blip r:embed="rId2">
              <a:alphaModFix amt="21000"/>
            </a:blip>
            <a:srcRect t="240" b="34883"/>
            <a:stretch/>
          </p:blipFill>
          <p:spPr>
            <a:xfrm rot="2254477">
              <a:off x="5148570" y="-1124265"/>
              <a:ext cx="8997470" cy="9311070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456937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BCF6B-6507-47A8-B76F-558C5D405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7132" y="799071"/>
            <a:ext cx="5926667" cy="4524315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B01413-29CC-4192-8AF6-4E4DA875A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E0117-20EC-4B3C-88B0-D2475FBE5EF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AE6A39-068F-49DF-BB6E-739351583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650818-40B9-4E65-ACF5-71FEF2610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1A9F7-FF63-4F3F-B71A-537E27319F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4DD968-9199-4EC1-A1C7-F2ED26F076D4}"/>
              </a:ext>
            </a:extLst>
          </p:cNvPr>
          <p:cNvGrpSpPr/>
          <p:nvPr userDrawn="1"/>
        </p:nvGrpSpPr>
        <p:grpSpPr>
          <a:xfrm>
            <a:off x="815623" y="65402"/>
            <a:ext cx="6324097" cy="6509113"/>
            <a:chOff x="1120423" y="564937"/>
            <a:chExt cx="5331312" cy="548728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0D91CDE-E37D-42FC-95E9-114B867465F1}"/>
                </a:ext>
              </a:extLst>
            </p:cNvPr>
            <p:cNvGrpSpPr/>
            <p:nvPr/>
          </p:nvGrpSpPr>
          <p:grpSpPr>
            <a:xfrm>
              <a:off x="1120423" y="564937"/>
              <a:ext cx="5331312" cy="5487284"/>
              <a:chOff x="1120423" y="564937"/>
              <a:chExt cx="5331312" cy="5487284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3C8D1A98-4B67-408A-8BD1-A89A63F2685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120423" y="720909"/>
                <a:ext cx="5331312" cy="5331312"/>
              </a:xfrm>
              <a:prstGeom prst="ellipse">
                <a:avLst/>
              </a:prstGeom>
              <a:gradFill flip="none" rotWithShape="1">
                <a:gsLst>
                  <a:gs pos="32000">
                    <a:srgbClr val="E58B1B"/>
                  </a:gs>
                  <a:gs pos="0">
                    <a:srgbClr val="FCDE32"/>
                  </a:gs>
                  <a:gs pos="51000">
                    <a:srgbClr val="FCDE32"/>
                  </a:gs>
                  <a:gs pos="85000">
                    <a:srgbClr val="AF2C22"/>
                  </a:gs>
                </a:gsLst>
                <a:lin ang="4200000" scaled="0"/>
                <a:tileRect/>
              </a:gradFill>
              <a:ln>
                <a:noFill/>
              </a:ln>
              <a:effectLst>
                <a:outerShdw blurRad="342900" sx="102000" sy="102000" algn="ctr" rotWithShape="0">
                  <a:prstClr val="black">
                    <a:alpha val="50000"/>
                  </a:prstClr>
                </a:outerShdw>
              </a:effectLst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6BD46A7D-6065-4466-A057-3399ACC13650}"/>
                  </a:ext>
                </a:extLst>
              </p:cNvPr>
              <p:cNvSpPr>
                <a:spLocks/>
              </p:cNvSpPr>
              <p:nvPr/>
            </p:nvSpPr>
            <p:spPr>
              <a:xfrm rot="5400000" flipH="1">
                <a:off x="2143461" y="1746765"/>
                <a:ext cx="4022183" cy="4022183"/>
              </a:xfrm>
              <a:custGeom>
                <a:avLst/>
                <a:gdLst>
                  <a:gd name="connsiteX0" fmla="*/ 2026414 w 3489227"/>
                  <a:gd name="connsiteY0" fmla="*/ 0 h 3489227"/>
                  <a:gd name="connsiteX1" fmla="*/ 3459305 w 3489227"/>
                  <a:gd name="connsiteY1" fmla="*/ 593523 h 3489227"/>
                  <a:gd name="connsiteX2" fmla="*/ 3489227 w 3489227"/>
                  <a:gd name="connsiteY2" fmla="*/ 626446 h 3489227"/>
                  <a:gd name="connsiteX3" fmla="*/ 3378247 w 3489227"/>
                  <a:gd name="connsiteY3" fmla="*/ 525579 h 3489227"/>
                  <a:gd name="connsiteX4" fmla="*/ 2089259 w 3489227"/>
                  <a:gd name="connsiteY4" fmla="*/ 62845 h 3489227"/>
                  <a:gd name="connsiteX5" fmla="*/ 62845 w 3489227"/>
                  <a:gd name="connsiteY5" fmla="*/ 2089259 h 3489227"/>
                  <a:gd name="connsiteX6" fmla="*/ 525580 w 3489227"/>
                  <a:gd name="connsiteY6" fmla="*/ 3378247 h 3489227"/>
                  <a:gd name="connsiteX7" fmla="*/ 626446 w 3489227"/>
                  <a:gd name="connsiteY7" fmla="*/ 3489227 h 3489227"/>
                  <a:gd name="connsiteX8" fmla="*/ 593523 w 3489227"/>
                  <a:gd name="connsiteY8" fmla="*/ 3459305 h 3489227"/>
                  <a:gd name="connsiteX9" fmla="*/ 0 w 3489227"/>
                  <a:gd name="connsiteY9" fmla="*/ 2026414 h 3489227"/>
                  <a:gd name="connsiteX10" fmla="*/ 2026414 w 3489227"/>
                  <a:gd name="connsiteY10" fmla="*/ 0 h 3489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89227" h="3489227">
                    <a:moveTo>
                      <a:pt x="2026414" y="0"/>
                    </a:moveTo>
                    <a:cubicBezTo>
                      <a:pt x="2585993" y="0"/>
                      <a:pt x="3092597" y="226814"/>
                      <a:pt x="3459305" y="593523"/>
                    </a:cubicBezTo>
                    <a:lnTo>
                      <a:pt x="3489227" y="626446"/>
                    </a:lnTo>
                    <a:lnTo>
                      <a:pt x="3378247" y="525579"/>
                    </a:lnTo>
                    <a:cubicBezTo>
                      <a:pt x="3027963" y="236500"/>
                      <a:pt x="2578891" y="62845"/>
                      <a:pt x="2089259" y="62845"/>
                    </a:cubicBezTo>
                    <a:cubicBezTo>
                      <a:pt x="970101" y="62845"/>
                      <a:pt x="62845" y="970101"/>
                      <a:pt x="62845" y="2089259"/>
                    </a:cubicBezTo>
                    <a:cubicBezTo>
                      <a:pt x="62845" y="2578891"/>
                      <a:pt x="236500" y="3027963"/>
                      <a:pt x="525580" y="3378247"/>
                    </a:cubicBezTo>
                    <a:lnTo>
                      <a:pt x="626446" y="3489227"/>
                    </a:lnTo>
                    <a:lnTo>
                      <a:pt x="593523" y="3459305"/>
                    </a:lnTo>
                    <a:cubicBezTo>
                      <a:pt x="226814" y="3092597"/>
                      <a:pt x="0" y="2585993"/>
                      <a:pt x="0" y="2026414"/>
                    </a:cubicBezTo>
                    <a:cubicBezTo>
                      <a:pt x="0" y="907256"/>
                      <a:pt x="907256" y="0"/>
                      <a:pt x="2026414" y="0"/>
                    </a:cubicBezTo>
                    <a:close/>
                  </a:path>
                </a:pathLst>
              </a:custGeom>
              <a:solidFill>
                <a:srgbClr val="FFFFD1">
                  <a:alpha val="35000"/>
                </a:srgbClr>
              </a:soli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4EDA50AE-EF28-4CB5-8FEC-E7620B4642D9}"/>
                  </a:ext>
                </a:extLst>
              </p:cNvPr>
              <p:cNvSpPr>
                <a:spLocks/>
              </p:cNvSpPr>
              <p:nvPr/>
            </p:nvSpPr>
            <p:spPr>
              <a:xfrm rot="1994971">
                <a:off x="1390656" y="564937"/>
                <a:ext cx="4561360" cy="4576847"/>
              </a:xfrm>
              <a:custGeom>
                <a:avLst/>
                <a:gdLst>
                  <a:gd name="connsiteX0" fmla="*/ 2026414 w 3489227"/>
                  <a:gd name="connsiteY0" fmla="*/ 0 h 3489227"/>
                  <a:gd name="connsiteX1" fmla="*/ 3459305 w 3489227"/>
                  <a:gd name="connsiteY1" fmla="*/ 593523 h 3489227"/>
                  <a:gd name="connsiteX2" fmla="*/ 3489227 w 3489227"/>
                  <a:gd name="connsiteY2" fmla="*/ 626446 h 3489227"/>
                  <a:gd name="connsiteX3" fmla="*/ 3378247 w 3489227"/>
                  <a:gd name="connsiteY3" fmla="*/ 525579 h 3489227"/>
                  <a:gd name="connsiteX4" fmla="*/ 2089259 w 3489227"/>
                  <a:gd name="connsiteY4" fmla="*/ 62845 h 3489227"/>
                  <a:gd name="connsiteX5" fmla="*/ 62845 w 3489227"/>
                  <a:gd name="connsiteY5" fmla="*/ 2089259 h 3489227"/>
                  <a:gd name="connsiteX6" fmla="*/ 525580 w 3489227"/>
                  <a:gd name="connsiteY6" fmla="*/ 3378247 h 3489227"/>
                  <a:gd name="connsiteX7" fmla="*/ 626446 w 3489227"/>
                  <a:gd name="connsiteY7" fmla="*/ 3489227 h 3489227"/>
                  <a:gd name="connsiteX8" fmla="*/ 593523 w 3489227"/>
                  <a:gd name="connsiteY8" fmla="*/ 3459305 h 3489227"/>
                  <a:gd name="connsiteX9" fmla="*/ 0 w 3489227"/>
                  <a:gd name="connsiteY9" fmla="*/ 2026414 h 3489227"/>
                  <a:gd name="connsiteX10" fmla="*/ 2026414 w 3489227"/>
                  <a:gd name="connsiteY10" fmla="*/ 0 h 3489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89227" h="3489227">
                    <a:moveTo>
                      <a:pt x="2026414" y="0"/>
                    </a:moveTo>
                    <a:cubicBezTo>
                      <a:pt x="2585993" y="0"/>
                      <a:pt x="3092597" y="226814"/>
                      <a:pt x="3459305" y="593523"/>
                    </a:cubicBezTo>
                    <a:lnTo>
                      <a:pt x="3489227" y="626446"/>
                    </a:lnTo>
                    <a:lnTo>
                      <a:pt x="3378247" y="525579"/>
                    </a:lnTo>
                    <a:cubicBezTo>
                      <a:pt x="3027963" y="236500"/>
                      <a:pt x="2578891" y="62845"/>
                      <a:pt x="2089259" y="62845"/>
                    </a:cubicBezTo>
                    <a:cubicBezTo>
                      <a:pt x="970101" y="62845"/>
                      <a:pt x="62845" y="970101"/>
                      <a:pt x="62845" y="2089259"/>
                    </a:cubicBezTo>
                    <a:cubicBezTo>
                      <a:pt x="62845" y="2578891"/>
                      <a:pt x="236500" y="3027963"/>
                      <a:pt x="525580" y="3378247"/>
                    </a:cubicBezTo>
                    <a:lnTo>
                      <a:pt x="626446" y="3489227"/>
                    </a:lnTo>
                    <a:lnTo>
                      <a:pt x="593523" y="3459305"/>
                    </a:lnTo>
                    <a:cubicBezTo>
                      <a:pt x="226814" y="3092597"/>
                      <a:pt x="0" y="2585993"/>
                      <a:pt x="0" y="2026414"/>
                    </a:cubicBezTo>
                    <a:cubicBezTo>
                      <a:pt x="0" y="907256"/>
                      <a:pt x="907256" y="0"/>
                      <a:pt x="2026414" y="0"/>
                    </a:cubicBezTo>
                    <a:close/>
                  </a:path>
                </a:pathLst>
              </a:cu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F75183A-5800-4680-9D1D-53559C7608D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24006" y="1005003"/>
                <a:ext cx="129152" cy="129152"/>
              </a:xfrm>
              <a:prstGeom prst="ellipse">
                <a:avLst/>
              </a:prstGeom>
              <a:solidFill>
                <a:srgbClr val="FFFF9F"/>
              </a:solidFill>
              <a:ln>
                <a:noFill/>
              </a:ln>
              <a:effectLst>
                <a:glow rad="114300">
                  <a:srgbClr val="FFFFD1">
                    <a:alpha val="28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E813CA8-5520-40C4-A066-F2B27B6F780C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147294" y="754426"/>
                <a:ext cx="5236343" cy="5236343"/>
                <a:chOff x="1199263" y="1525549"/>
                <a:chExt cx="4551596" cy="4551596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7A0F80E1-55CC-4D33-9ED8-2E791766DBD9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3391780" y="1525549"/>
                  <a:ext cx="166561" cy="4551596"/>
                  <a:chOff x="3376068" y="1525549"/>
                  <a:chExt cx="166561" cy="4551596"/>
                </a:xfrm>
              </p:grpSpPr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250264B6-8C68-4992-AE71-0F9299B54541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376068" y="1525549"/>
                    <a:ext cx="166561" cy="166561"/>
                  </a:xfrm>
                  <a:prstGeom prst="ellipse">
                    <a:avLst/>
                  </a:prstGeom>
                  <a:solidFill>
                    <a:srgbClr val="FFFF9F"/>
                  </a:solidFill>
                  <a:ln>
                    <a:noFill/>
                  </a:ln>
                  <a:effectLst>
                    <a:glow rad="114300">
                      <a:srgbClr val="FFFFD1">
                        <a:alpha val="28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" name="Oval 31">
                    <a:extLst>
                      <a:ext uri="{FF2B5EF4-FFF2-40B4-BE49-F238E27FC236}">
                        <a16:creationId xmlns:a16="http://schemas.microsoft.com/office/drawing/2014/main" id="{54C0260C-5465-4EAF-AED6-4BF6194F619A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376068" y="5910584"/>
                    <a:ext cx="166561" cy="166561"/>
                  </a:xfrm>
                  <a:prstGeom prst="ellipse">
                    <a:avLst/>
                  </a:prstGeom>
                  <a:solidFill>
                    <a:srgbClr val="FFFF9F"/>
                  </a:solidFill>
                  <a:ln>
                    <a:noFill/>
                  </a:ln>
                  <a:effectLst>
                    <a:glow rad="114300">
                      <a:srgbClr val="FFFFD1">
                        <a:alpha val="28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D33808C5-6E12-4571-B6A1-A37A47D72232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rot="16200000">
                  <a:off x="3391780" y="1525549"/>
                  <a:ext cx="166561" cy="4551596"/>
                  <a:chOff x="3376068" y="1525549"/>
                  <a:chExt cx="166561" cy="4551596"/>
                </a:xfrm>
              </p:grpSpPr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8C361FB9-5C08-4F96-805D-31F2E7590FD7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376068" y="1525549"/>
                    <a:ext cx="166561" cy="166561"/>
                  </a:xfrm>
                  <a:prstGeom prst="ellipse">
                    <a:avLst/>
                  </a:prstGeom>
                  <a:solidFill>
                    <a:srgbClr val="FFFF9F"/>
                  </a:solidFill>
                  <a:ln>
                    <a:noFill/>
                  </a:ln>
                  <a:effectLst>
                    <a:glow rad="114300">
                      <a:srgbClr val="FFFFD1">
                        <a:alpha val="28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79574304-3D8E-4B74-941F-F8ABD520AC83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376068" y="5910584"/>
                    <a:ext cx="166561" cy="166561"/>
                  </a:xfrm>
                  <a:prstGeom prst="ellipse">
                    <a:avLst/>
                  </a:prstGeom>
                  <a:solidFill>
                    <a:srgbClr val="FFFF9F"/>
                  </a:solidFill>
                  <a:ln>
                    <a:noFill/>
                  </a:ln>
                  <a:effectLst>
                    <a:glow rad="114300">
                      <a:srgbClr val="FFFFD1">
                        <a:alpha val="28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B6DAE424-048F-4C50-9403-EBE5835417EA}"/>
                  </a:ext>
                </a:extLst>
              </p:cNvPr>
              <p:cNvGrpSpPr/>
              <p:nvPr/>
            </p:nvGrpSpPr>
            <p:grpSpPr>
              <a:xfrm rot="2700000">
                <a:off x="1147294" y="754426"/>
                <a:ext cx="5236343" cy="5236343"/>
                <a:chOff x="1199263" y="1525549"/>
                <a:chExt cx="4551596" cy="4551596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257B2575-569F-49BB-895C-65416357F535}"/>
                    </a:ext>
                  </a:extLst>
                </p:cNvPr>
                <p:cNvGrpSpPr/>
                <p:nvPr/>
              </p:nvGrpSpPr>
              <p:grpSpPr>
                <a:xfrm>
                  <a:off x="3391780" y="1525549"/>
                  <a:ext cx="166561" cy="4551596"/>
                  <a:chOff x="3376068" y="1525549"/>
                  <a:chExt cx="166561" cy="4551596"/>
                </a:xfrm>
              </p:grpSpPr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0CD3BCF0-8F0F-4703-B0E3-674D3A6D3FF0}"/>
                      </a:ext>
                    </a:extLst>
                  </p:cNvPr>
                  <p:cNvSpPr/>
                  <p:nvPr/>
                </p:nvSpPr>
                <p:spPr>
                  <a:xfrm>
                    <a:off x="3376068" y="1525549"/>
                    <a:ext cx="166561" cy="166561"/>
                  </a:xfrm>
                  <a:prstGeom prst="ellipse">
                    <a:avLst/>
                  </a:prstGeom>
                  <a:solidFill>
                    <a:srgbClr val="FFFF9F"/>
                  </a:solidFill>
                  <a:ln>
                    <a:noFill/>
                  </a:ln>
                  <a:effectLst>
                    <a:glow rad="114300">
                      <a:srgbClr val="FFFFD1">
                        <a:alpha val="28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255DA59C-464A-4C8B-87CA-E228A9DD4907}"/>
                      </a:ext>
                    </a:extLst>
                  </p:cNvPr>
                  <p:cNvSpPr/>
                  <p:nvPr/>
                </p:nvSpPr>
                <p:spPr>
                  <a:xfrm>
                    <a:off x="3376068" y="5910584"/>
                    <a:ext cx="166561" cy="166561"/>
                  </a:xfrm>
                  <a:prstGeom prst="ellipse">
                    <a:avLst/>
                  </a:prstGeom>
                  <a:solidFill>
                    <a:srgbClr val="FFFF9F"/>
                  </a:solidFill>
                  <a:ln>
                    <a:noFill/>
                  </a:ln>
                  <a:effectLst>
                    <a:glow rad="114300">
                      <a:srgbClr val="FFFFD1">
                        <a:alpha val="28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A76C8369-912A-45AB-B53E-BC84E25E349C}"/>
                    </a:ext>
                  </a:extLst>
                </p:cNvPr>
                <p:cNvGrpSpPr/>
                <p:nvPr/>
              </p:nvGrpSpPr>
              <p:grpSpPr>
                <a:xfrm rot="16200000">
                  <a:off x="3391780" y="1525549"/>
                  <a:ext cx="166561" cy="4551596"/>
                  <a:chOff x="3376068" y="1525549"/>
                  <a:chExt cx="166561" cy="4551596"/>
                </a:xfrm>
              </p:grpSpPr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8C39AD14-1BA0-4644-9B8B-8BE38048240B}"/>
                      </a:ext>
                    </a:extLst>
                  </p:cNvPr>
                  <p:cNvSpPr/>
                  <p:nvPr/>
                </p:nvSpPr>
                <p:spPr>
                  <a:xfrm>
                    <a:off x="3376068" y="1525549"/>
                    <a:ext cx="166561" cy="166561"/>
                  </a:xfrm>
                  <a:prstGeom prst="ellipse">
                    <a:avLst/>
                  </a:prstGeom>
                  <a:solidFill>
                    <a:srgbClr val="FFFF9F"/>
                  </a:solidFill>
                  <a:ln>
                    <a:noFill/>
                  </a:ln>
                  <a:effectLst>
                    <a:glow rad="114300">
                      <a:srgbClr val="FFFFD1">
                        <a:alpha val="28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426FE38A-D150-4B57-BC22-F7F02B01B8D3}"/>
                      </a:ext>
                    </a:extLst>
                  </p:cNvPr>
                  <p:cNvSpPr/>
                  <p:nvPr/>
                </p:nvSpPr>
                <p:spPr>
                  <a:xfrm>
                    <a:off x="3376068" y="5910584"/>
                    <a:ext cx="166561" cy="166561"/>
                  </a:xfrm>
                  <a:prstGeom prst="ellipse">
                    <a:avLst/>
                  </a:prstGeom>
                  <a:solidFill>
                    <a:srgbClr val="FFFF9F"/>
                  </a:solidFill>
                  <a:ln>
                    <a:noFill/>
                  </a:ln>
                  <a:effectLst>
                    <a:glow rad="114300">
                      <a:srgbClr val="FFFFD1">
                        <a:alpha val="28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C6204201-DDFF-4E6A-BDCA-F0CB0F37189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688754" y="1006811"/>
                <a:ext cx="129152" cy="129152"/>
              </a:xfrm>
              <a:prstGeom prst="ellipse">
                <a:avLst/>
              </a:prstGeom>
              <a:solidFill>
                <a:srgbClr val="FFFF9F"/>
              </a:solidFill>
              <a:ln>
                <a:noFill/>
              </a:ln>
              <a:effectLst>
                <a:glow rad="114300">
                  <a:srgbClr val="FFFFD1">
                    <a:alpha val="28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1285161-DB1E-485D-B931-1CBDA16EC4D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013649" y="2299172"/>
                <a:ext cx="129152" cy="129152"/>
              </a:xfrm>
              <a:prstGeom prst="ellipse">
                <a:avLst/>
              </a:prstGeom>
              <a:solidFill>
                <a:srgbClr val="FFFF9F"/>
              </a:solidFill>
              <a:ln>
                <a:noFill/>
              </a:ln>
              <a:effectLst>
                <a:glow rad="114300">
                  <a:srgbClr val="FFFFD1">
                    <a:alpha val="28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E14F0E05-E581-41C7-B059-47B3380E6BB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080527" y="4247653"/>
                <a:ext cx="129152" cy="129152"/>
              </a:xfrm>
              <a:prstGeom prst="ellipse">
                <a:avLst/>
              </a:prstGeom>
              <a:solidFill>
                <a:srgbClr val="FFFF9F"/>
              </a:solidFill>
              <a:ln>
                <a:noFill/>
              </a:ln>
              <a:effectLst>
                <a:glow rad="114300">
                  <a:srgbClr val="FFFFD1">
                    <a:alpha val="28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3701AB1-8F05-491D-B66E-FB17A4AF8C1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677909" y="5643040"/>
                <a:ext cx="129152" cy="129152"/>
              </a:xfrm>
              <a:prstGeom prst="ellipse">
                <a:avLst/>
              </a:prstGeom>
              <a:solidFill>
                <a:srgbClr val="FFFF9F"/>
              </a:solidFill>
              <a:ln>
                <a:noFill/>
              </a:ln>
              <a:effectLst>
                <a:glow rad="114300">
                  <a:srgbClr val="FFFFD1">
                    <a:alpha val="28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C5F97885-F427-4C1C-9770-60BE280988A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6339" y="4274764"/>
                <a:ext cx="129152" cy="129152"/>
              </a:xfrm>
              <a:prstGeom prst="ellipse">
                <a:avLst/>
              </a:prstGeom>
              <a:solidFill>
                <a:srgbClr val="FFFF9F"/>
              </a:solidFill>
              <a:ln>
                <a:noFill/>
              </a:ln>
              <a:effectLst>
                <a:glow rad="114300">
                  <a:srgbClr val="FFFFD1">
                    <a:alpha val="28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905C5A59-9206-4C7C-8D54-F632095C2B1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18991" y="2313630"/>
                <a:ext cx="129152" cy="129152"/>
              </a:xfrm>
              <a:prstGeom prst="ellipse">
                <a:avLst/>
              </a:prstGeom>
              <a:solidFill>
                <a:srgbClr val="FFFF9F"/>
              </a:solidFill>
              <a:ln>
                <a:noFill/>
              </a:ln>
              <a:effectLst>
                <a:glow rad="114300">
                  <a:srgbClr val="FFFFD1">
                    <a:alpha val="28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14EC7A7-D11B-4574-AEB7-3BE2141D0DAA}"/>
                </a:ext>
              </a:extLst>
            </p:cNvPr>
            <p:cNvSpPr>
              <a:spLocks/>
            </p:cNvSpPr>
            <p:nvPr/>
          </p:nvSpPr>
          <p:spPr>
            <a:xfrm>
              <a:off x="2738464" y="5634002"/>
              <a:ext cx="129152" cy="129152"/>
            </a:xfrm>
            <a:prstGeom prst="ellipse">
              <a:avLst/>
            </a:prstGeom>
            <a:solidFill>
              <a:srgbClr val="FFFF9F"/>
            </a:solidFill>
            <a:ln>
              <a:noFill/>
            </a:ln>
            <a:effectLst>
              <a:glow rad="114300">
                <a:srgbClr val="FFFFD1">
                  <a:alpha val="2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05554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9E7EB04-3802-4495-9632-5EBBE7A9E545}"/>
              </a:ext>
            </a:extLst>
          </p:cNvPr>
          <p:cNvGrpSpPr/>
          <p:nvPr userDrawn="1"/>
        </p:nvGrpSpPr>
        <p:grpSpPr>
          <a:xfrm>
            <a:off x="291840" y="209143"/>
            <a:ext cx="11608320" cy="183368"/>
            <a:chOff x="246580" y="138261"/>
            <a:chExt cx="11608320" cy="18336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53D0F9D-CA36-4771-8F18-A1BC1B64D312}"/>
                </a:ext>
              </a:extLst>
            </p:cNvPr>
            <p:cNvSpPr>
              <a:spLocks/>
            </p:cNvSpPr>
            <p:nvPr/>
          </p:nvSpPr>
          <p:spPr>
            <a:xfrm>
              <a:off x="246580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6BC274A-BCCD-423C-A1F7-4B65032276C6}"/>
                </a:ext>
              </a:extLst>
            </p:cNvPr>
            <p:cNvSpPr>
              <a:spLocks/>
            </p:cNvSpPr>
            <p:nvPr/>
          </p:nvSpPr>
          <p:spPr>
            <a:xfrm>
              <a:off x="960639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00E5CFC-DAF3-4AB1-A454-60340711A01E}"/>
                </a:ext>
              </a:extLst>
            </p:cNvPr>
            <p:cNvSpPr>
              <a:spLocks/>
            </p:cNvSpPr>
            <p:nvPr/>
          </p:nvSpPr>
          <p:spPr>
            <a:xfrm>
              <a:off x="1674698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F5766-C1ED-47B8-BE15-F60C0A44F879}"/>
                </a:ext>
              </a:extLst>
            </p:cNvPr>
            <p:cNvSpPr>
              <a:spLocks/>
            </p:cNvSpPr>
            <p:nvPr/>
          </p:nvSpPr>
          <p:spPr>
            <a:xfrm>
              <a:off x="2388757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7D60397-51F3-46EA-8684-138238682795}"/>
                </a:ext>
              </a:extLst>
            </p:cNvPr>
            <p:cNvSpPr>
              <a:spLocks/>
            </p:cNvSpPr>
            <p:nvPr/>
          </p:nvSpPr>
          <p:spPr>
            <a:xfrm>
              <a:off x="3102816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BB3E8BE-23F2-474D-BD0D-E4694B516F33}"/>
                </a:ext>
              </a:extLst>
            </p:cNvPr>
            <p:cNvSpPr>
              <a:spLocks/>
            </p:cNvSpPr>
            <p:nvPr/>
          </p:nvSpPr>
          <p:spPr>
            <a:xfrm>
              <a:off x="3816875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E0A6623-1DFE-4877-9B7B-38C8AE35D969}"/>
                </a:ext>
              </a:extLst>
            </p:cNvPr>
            <p:cNvSpPr>
              <a:spLocks/>
            </p:cNvSpPr>
            <p:nvPr/>
          </p:nvSpPr>
          <p:spPr>
            <a:xfrm>
              <a:off x="4530934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936957-24CC-4D72-9971-A5484DDEF6DE}"/>
                </a:ext>
              </a:extLst>
            </p:cNvPr>
            <p:cNvSpPr>
              <a:spLocks/>
            </p:cNvSpPr>
            <p:nvPr/>
          </p:nvSpPr>
          <p:spPr>
            <a:xfrm>
              <a:off x="5244993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897E311-9E6D-4C99-88BC-A942E6D5A3A2}"/>
                </a:ext>
              </a:extLst>
            </p:cNvPr>
            <p:cNvSpPr>
              <a:spLocks/>
            </p:cNvSpPr>
            <p:nvPr/>
          </p:nvSpPr>
          <p:spPr>
            <a:xfrm>
              <a:off x="5959052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3C31DE8-19DA-4D60-BD95-06EA9765AA12}"/>
                </a:ext>
              </a:extLst>
            </p:cNvPr>
            <p:cNvSpPr>
              <a:spLocks/>
            </p:cNvSpPr>
            <p:nvPr/>
          </p:nvSpPr>
          <p:spPr>
            <a:xfrm>
              <a:off x="6673111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B2F2422-B07E-4F35-8754-70D250CD7F7D}"/>
                </a:ext>
              </a:extLst>
            </p:cNvPr>
            <p:cNvSpPr>
              <a:spLocks/>
            </p:cNvSpPr>
            <p:nvPr/>
          </p:nvSpPr>
          <p:spPr>
            <a:xfrm>
              <a:off x="7387170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71720EA-E448-444D-9D73-57E44556FD4C}"/>
                </a:ext>
              </a:extLst>
            </p:cNvPr>
            <p:cNvSpPr>
              <a:spLocks/>
            </p:cNvSpPr>
            <p:nvPr/>
          </p:nvSpPr>
          <p:spPr>
            <a:xfrm>
              <a:off x="8101229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3042BA3-175B-40A0-B06D-24912EB0EFB4}"/>
                </a:ext>
              </a:extLst>
            </p:cNvPr>
            <p:cNvSpPr>
              <a:spLocks/>
            </p:cNvSpPr>
            <p:nvPr/>
          </p:nvSpPr>
          <p:spPr>
            <a:xfrm>
              <a:off x="8815288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C40FA34-2326-4200-BAC5-C9AE0C038CF5}"/>
                </a:ext>
              </a:extLst>
            </p:cNvPr>
            <p:cNvSpPr>
              <a:spLocks/>
            </p:cNvSpPr>
            <p:nvPr/>
          </p:nvSpPr>
          <p:spPr>
            <a:xfrm>
              <a:off x="9529347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002B649-3D56-49D1-AD38-40221F22A633}"/>
                </a:ext>
              </a:extLst>
            </p:cNvPr>
            <p:cNvSpPr>
              <a:spLocks/>
            </p:cNvSpPr>
            <p:nvPr/>
          </p:nvSpPr>
          <p:spPr>
            <a:xfrm>
              <a:off x="10243406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B370FFC-1F4E-4E18-BDD5-79391D91D79F}"/>
                </a:ext>
              </a:extLst>
            </p:cNvPr>
            <p:cNvSpPr>
              <a:spLocks/>
            </p:cNvSpPr>
            <p:nvPr/>
          </p:nvSpPr>
          <p:spPr>
            <a:xfrm>
              <a:off x="10957465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F68F921-54FF-4DDE-B067-B5A874C8A5D7}"/>
                </a:ext>
              </a:extLst>
            </p:cNvPr>
            <p:cNvSpPr>
              <a:spLocks/>
            </p:cNvSpPr>
            <p:nvPr/>
          </p:nvSpPr>
          <p:spPr>
            <a:xfrm>
              <a:off x="11671532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7AD6557-7749-4541-8D39-421C5945CCB7}"/>
              </a:ext>
            </a:extLst>
          </p:cNvPr>
          <p:cNvGrpSpPr/>
          <p:nvPr userDrawn="1"/>
        </p:nvGrpSpPr>
        <p:grpSpPr>
          <a:xfrm>
            <a:off x="291840" y="6485897"/>
            <a:ext cx="11608320" cy="183368"/>
            <a:chOff x="246580" y="138261"/>
            <a:chExt cx="11608320" cy="183368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61796FC-E874-4ECD-903F-EB95D3FA1B65}"/>
                </a:ext>
              </a:extLst>
            </p:cNvPr>
            <p:cNvSpPr>
              <a:spLocks/>
            </p:cNvSpPr>
            <p:nvPr/>
          </p:nvSpPr>
          <p:spPr>
            <a:xfrm>
              <a:off x="246580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0EB0206-8AE6-4593-970D-696E17B76D84}"/>
                </a:ext>
              </a:extLst>
            </p:cNvPr>
            <p:cNvSpPr>
              <a:spLocks/>
            </p:cNvSpPr>
            <p:nvPr/>
          </p:nvSpPr>
          <p:spPr>
            <a:xfrm>
              <a:off x="960639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B0E7403-966A-4321-8150-FEED66BAC948}"/>
                </a:ext>
              </a:extLst>
            </p:cNvPr>
            <p:cNvSpPr>
              <a:spLocks/>
            </p:cNvSpPr>
            <p:nvPr/>
          </p:nvSpPr>
          <p:spPr>
            <a:xfrm>
              <a:off x="1674698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E90FBA1-2C49-4FCB-A0B3-A81CD57EFABD}"/>
                </a:ext>
              </a:extLst>
            </p:cNvPr>
            <p:cNvSpPr>
              <a:spLocks/>
            </p:cNvSpPr>
            <p:nvPr/>
          </p:nvSpPr>
          <p:spPr>
            <a:xfrm>
              <a:off x="2388757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4202E4C-9974-427D-AC8E-10779C703950}"/>
                </a:ext>
              </a:extLst>
            </p:cNvPr>
            <p:cNvSpPr>
              <a:spLocks/>
            </p:cNvSpPr>
            <p:nvPr/>
          </p:nvSpPr>
          <p:spPr>
            <a:xfrm>
              <a:off x="3102816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58D39BE-B721-48EE-99EF-A382BF0B32EE}"/>
                </a:ext>
              </a:extLst>
            </p:cNvPr>
            <p:cNvSpPr>
              <a:spLocks/>
            </p:cNvSpPr>
            <p:nvPr/>
          </p:nvSpPr>
          <p:spPr>
            <a:xfrm>
              <a:off x="3816875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24655AD-3667-42A0-A53C-1C2EB159D928}"/>
                </a:ext>
              </a:extLst>
            </p:cNvPr>
            <p:cNvSpPr>
              <a:spLocks/>
            </p:cNvSpPr>
            <p:nvPr/>
          </p:nvSpPr>
          <p:spPr>
            <a:xfrm>
              <a:off x="4530934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8B7F8BD-D595-4C89-932B-4372C0F6AC9E}"/>
                </a:ext>
              </a:extLst>
            </p:cNvPr>
            <p:cNvSpPr>
              <a:spLocks/>
            </p:cNvSpPr>
            <p:nvPr/>
          </p:nvSpPr>
          <p:spPr>
            <a:xfrm>
              <a:off x="5244993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D77C081-BE7F-45F9-98E1-DB4C465D99FA}"/>
                </a:ext>
              </a:extLst>
            </p:cNvPr>
            <p:cNvSpPr>
              <a:spLocks/>
            </p:cNvSpPr>
            <p:nvPr/>
          </p:nvSpPr>
          <p:spPr>
            <a:xfrm>
              <a:off x="5959052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B368518-1E72-4F18-9E17-278EE76BF07D}"/>
                </a:ext>
              </a:extLst>
            </p:cNvPr>
            <p:cNvSpPr>
              <a:spLocks/>
            </p:cNvSpPr>
            <p:nvPr/>
          </p:nvSpPr>
          <p:spPr>
            <a:xfrm>
              <a:off x="6673111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42D2CC2-0678-4319-BDC5-3C9BDFE33115}"/>
                </a:ext>
              </a:extLst>
            </p:cNvPr>
            <p:cNvSpPr>
              <a:spLocks/>
            </p:cNvSpPr>
            <p:nvPr/>
          </p:nvSpPr>
          <p:spPr>
            <a:xfrm>
              <a:off x="7387170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FA3CABB-6B0D-430C-947F-351354084B61}"/>
                </a:ext>
              </a:extLst>
            </p:cNvPr>
            <p:cNvSpPr>
              <a:spLocks/>
            </p:cNvSpPr>
            <p:nvPr/>
          </p:nvSpPr>
          <p:spPr>
            <a:xfrm>
              <a:off x="8101229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B3A7831-1B60-4BDB-9F6F-B494F88214D4}"/>
                </a:ext>
              </a:extLst>
            </p:cNvPr>
            <p:cNvSpPr>
              <a:spLocks/>
            </p:cNvSpPr>
            <p:nvPr/>
          </p:nvSpPr>
          <p:spPr>
            <a:xfrm>
              <a:off x="8815288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CC7CE5C-3579-4B1E-9C09-282F2C3F50FC}"/>
                </a:ext>
              </a:extLst>
            </p:cNvPr>
            <p:cNvSpPr>
              <a:spLocks/>
            </p:cNvSpPr>
            <p:nvPr/>
          </p:nvSpPr>
          <p:spPr>
            <a:xfrm>
              <a:off x="9529347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D365BB4-E9B5-40CB-961A-E9A225D5A705}"/>
                </a:ext>
              </a:extLst>
            </p:cNvPr>
            <p:cNvSpPr>
              <a:spLocks/>
            </p:cNvSpPr>
            <p:nvPr/>
          </p:nvSpPr>
          <p:spPr>
            <a:xfrm>
              <a:off x="10243406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B5CDFCA-3D73-4EC4-86F0-3D7491C71AD0}"/>
                </a:ext>
              </a:extLst>
            </p:cNvPr>
            <p:cNvSpPr>
              <a:spLocks/>
            </p:cNvSpPr>
            <p:nvPr/>
          </p:nvSpPr>
          <p:spPr>
            <a:xfrm>
              <a:off x="10957465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3976451-FA3E-407B-86D6-35A268275288}"/>
                </a:ext>
              </a:extLst>
            </p:cNvPr>
            <p:cNvSpPr>
              <a:spLocks/>
            </p:cNvSpPr>
            <p:nvPr/>
          </p:nvSpPr>
          <p:spPr>
            <a:xfrm>
              <a:off x="11671532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3" name="Frame 42">
            <a:extLst>
              <a:ext uri="{FF2B5EF4-FFF2-40B4-BE49-F238E27FC236}">
                <a16:creationId xmlns:a16="http://schemas.microsoft.com/office/drawing/2014/main" id="{392A1458-55C8-434B-A935-B8FC3D006492}"/>
              </a:ext>
            </a:extLst>
          </p:cNvPr>
          <p:cNvSpPr/>
          <p:nvPr userDrawn="1"/>
        </p:nvSpPr>
        <p:spPr>
          <a:xfrm>
            <a:off x="194931" y="650358"/>
            <a:ext cx="11802139" cy="5557284"/>
          </a:xfrm>
          <a:prstGeom prst="frame">
            <a:avLst>
              <a:gd name="adj1" fmla="val 1531"/>
            </a:avLst>
          </a:prstGeom>
          <a:gradFill>
            <a:gsLst>
              <a:gs pos="1449">
                <a:srgbClr val="0DC0FF"/>
              </a:gs>
              <a:gs pos="54000">
                <a:srgbClr val="002060"/>
              </a:gs>
              <a:gs pos="100000">
                <a:srgbClr val="0DC0FF"/>
              </a:gs>
            </a:gsLst>
            <a:lin ang="135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rame 43">
            <a:extLst>
              <a:ext uri="{FF2B5EF4-FFF2-40B4-BE49-F238E27FC236}">
                <a16:creationId xmlns:a16="http://schemas.microsoft.com/office/drawing/2014/main" id="{A6E8F977-4099-489A-B3DF-89E7678A171F}"/>
              </a:ext>
            </a:extLst>
          </p:cNvPr>
          <p:cNvSpPr/>
          <p:nvPr userDrawn="1"/>
        </p:nvSpPr>
        <p:spPr>
          <a:xfrm flipH="1">
            <a:off x="347331" y="793898"/>
            <a:ext cx="11490250" cy="5252483"/>
          </a:xfrm>
          <a:prstGeom prst="frame">
            <a:avLst>
              <a:gd name="adj1" fmla="val 1531"/>
            </a:avLst>
          </a:prstGeom>
          <a:gradFill>
            <a:gsLst>
              <a:gs pos="1449">
                <a:srgbClr val="0DC0FF"/>
              </a:gs>
              <a:gs pos="54000">
                <a:srgbClr val="002060"/>
              </a:gs>
              <a:gs pos="100000">
                <a:srgbClr val="0DC0FF"/>
              </a:gs>
            </a:gsLst>
            <a:lin ang="1350000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3807558-5C11-4815-8FC5-7A4BB3AA9D7D}"/>
              </a:ext>
            </a:extLst>
          </p:cNvPr>
          <p:cNvSpPr/>
          <p:nvPr userDrawn="1"/>
        </p:nvSpPr>
        <p:spPr>
          <a:xfrm>
            <a:off x="531628" y="949842"/>
            <a:ext cx="11135832" cy="49476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C4A5BF5-5E61-4160-A7BA-BD8D7AA73D20}"/>
              </a:ext>
            </a:extLst>
          </p:cNvPr>
          <p:cNvGrpSpPr/>
          <p:nvPr userDrawn="1"/>
        </p:nvGrpSpPr>
        <p:grpSpPr>
          <a:xfrm>
            <a:off x="10172270" y="4373318"/>
            <a:ext cx="1431391" cy="1464005"/>
            <a:chOff x="9789502" y="4971309"/>
            <a:chExt cx="1629865" cy="1667001"/>
          </a:xfrm>
          <a:effectLst/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B3735C4F-74F8-45A3-9B4B-1EAEA34F93A2}"/>
                </a:ext>
              </a:extLst>
            </p:cNvPr>
            <p:cNvGrpSpPr/>
            <p:nvPr/>
          </p:nvGrpSpPr>
          <p:grpSpPr>
            <a:xfrm>
              <a:off x="9789502" y="4971309"/>
              <a:ext cx="1619618" cy="1667001"/>
              <a:chOff x="1120423" y="564937"/>
              <a:chExt cx="5331312" cy="5487284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7463275C-BACC-4FF2-B467-2B9332D4A3C6}"/>
                  </a:ext>
                </a:extLst>
              </p:cNvPr>
              <p:cNvGrpSpPr/>
              <p:nvPr/>
            </p:nvGrpSpPr>
            <p:grpSpPr>
              <a:xfrm>
                <a:off x="1120423" y="564937"/>
                <a:ext cx="5331312" cy="5487284"/>
                <a:chOff x="1120423" y="564937"/>
                <a:chExt cx="5331312" cy="5487284"/>
              </a:xfrm>
            </p:grpSpPr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126CCDF3-66AB-4D37-A827-D812DA5295A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20423" y="720909"/>
                  <a:ext cx="5331312" cy="5331312"/>
                </a:xfrm>
                <a:prstGeom prst="ellipse">
                  <a:avLst/>
                </a:prstGeom>
                <a:gradFill flip="none" rotWithShape="1">
                  <a:gsLst>
                    <a:gs pos="32000">
                      <a:srgbClr val="E58B1B"/>
                    </a:gs>
                    <a:gs pos="0">
                      <a:srgbClr val="FCDE32"/>
                    </a:gs>
                    <a:gs pos="51000">
                      <a:srgbClr val="FCDE32"/>
                    </a:gs>
                    <a:gs pos="85000">
                      <a:srgbClr val="AF2C22"/>
                    </a:gs>
                  </a:gsLst>
                  <a:lin ang="4200000" scaled="0"/>
                  <a:tileRect/>
                </a:gradFill>
                <a:ln>
                  <a:noFill/>
                </a:ln>
                <a:effectLst>
                  <a:outerShdw blurRad="228600" sx="102000" sy="102000" algn="ctr" rotWithShape="0">
                    <a:prstClr val="black">
                      <a:alpha val="27000"/>
                    </a:prstClr>
                  </a:outerShdw>
                </a:effectLst>
              </p:spPr>
              <p:txBody>
  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</a:p>
              </p:txBody>
            </p: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7B930452-A7DB-481F-A0D4-9AAC9AB89E87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 flipH="1">
                  <a:off x="2143461" y="1746765"/>
                  <a:ext cx="4022183" cy="4022183"/>
                </a:xfrm>
                <a:custGeom>
                  <a:avLst/>
                  <a:gdLst>
                    <a:gd name="connsiteX0" fmla="*/ 2026414 w 3489227"/>
                    <a:gd name="connsiteY0" fmla="*/ 0 h 3489227"/>
                    <a:gd name="connsiteX1" fmla="*/ 3459305 w 3489227"/>
                    <a:gd name="connsiteY1" fmla="*/ 593523 h 3489227"/>
                    <a:gd name="connsiteX2" fmla="*/ 3489227 w 3489227"/>
                    <a:gd name="connsiteY2" fmla="*/ 626446 h 3489227"/>
                    <a:gd name="connsiteX3" fmla="*/ 3378247 w 3489227"/>
                    <a:gd name="connsiteY3" fmla="*/ 525579 h 3489227"/>
                    <a:gd name="connsiteX4" fmla="*/ 2089259 w 3489227"/>
                    <a:gd name="connsiteY4" fmla="*/ 62845 h 3489227"/>
                    <a:gd name="connsiteX5" fmla="*/ 62845 w 3489227"/>
                    <a:gd name="connsiteY5" fmla="*/ 2089259 h 3489227"/>
                    <a:gd name="connsiteX6" fmla="*/ 525580 w 3489227"/>
                    <a:gd name="connsiteY6" fmla="*/ 3378247 h 3489227"/>
                    <a:gd name="connsiteX7" fmla="*/ 626446 w 3489227"/>
                    <a:gd name="connsiteY7" fmla="*/ 3489227 h 3489227"/>
                    <a:gd name="connsiteX8" fmla="*/ 593523 w 3489227"/>
                    <a:gd name="connsiteY8" fmla="*/ 3459305 h 3489227"/>
                    <a:gd name="connsiteX9" fmla="*/ 0 w 3489227"/>
                    <a:gd name="connsiteY9" fmla="*/ 2026414 h 3489227"/>
                    <a:gd name="connsiteX10" fmla="*/ 2026414 w 3489227"/>
                    <a:gd name="connsiteY10" fmla="*/ 0 h 34892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489227" h="3489227">
                      <a:moveTo>
                        <a:pt x="2026414" y="0"/>
                      </a:moveTo>
                      <a:cubicBezTo>
                        <a:pt x="2585993" y="0"/>
                        <a:pt x="3092597" y="226814"/>
                        <a:pt x="3459305" y="593523"/>
                      </a:cubicBezTo>
                      <a:lnTo>
                        <a:pt x="3489227" y="626446"/>
                      </a:lnTo>
                      <a:lnTo>
                        <a:pt x="3378247" y="525579"/>
                      </a:lnTo>
                      <a:cubicBezTo>
                        <a:pt x="3027963" y="236500"/>
                        <a:pt x="2578891" y="62845"/>
                        <a:pt x="2089259" y="62845"/>
                      </a:cubicBezTo>
                      <a:cubicBezTo>
                        <a:pt x="970101" y="62845"/>
                        <a:pt x="62845" y="970101"/>
                        <a:pt x="62845" y="2089259"/>
                      </a:cubicBezTo>
                      <a:cubicBezTo>
                        <a:pt x="62845" y="2578891"/>
                        <a:pt x="236500" y="3027963"/>
                        <a:pt x="525580" y="3378247"/>
                      </a:cubicBezTo>
                      <a:lnTo>
                        <a:pt x="626446" y="3489227"/>
                      </a:lnTo>
                      <a:lnTo>
                        <a:pt x="593523" y="3459305"/>
                      </a:lnTo>
                      <a:cubicBezTo>
                        <a:pt x="226814" y="3092597"/>
                        <a:pt x="0" y="2585993"/>
                        <a:pt x="0" y="2026414"/>
                      </a:cubicBezTo>
                      <a:cubicBezTo>
                        <a:pt x="0" y="907256"/>
                        <a:pt x="907256" y="0"/>
                        <a:pt x="2026414" y="0"/>
                      </a:cubicBezTo>
                      <a:close/>
                    </a:path>
                  </a:pathLst>
                </a:custGeom>
                <a:solidFill>
                  <a:srgbClr val="FFFFD1">
                    <a:alpha val="35000"/>
                  </a:srgbClr>
                </a:solidFill>
                <a:ln>
                  <a:noFill/>
                </a:ln>
              </p:spPr>
              <p:txBody>
  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7417A3CE-B6A0-4BB9-BC76-58B69DE28EC8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994971">
                  <a:off x="1390656" y="564937"/>
                  <a:ext cx="4561360" cy="4576847"/>
                </a:xfrm>
                <a:custGeom>
                  <a:avLst/>
                  <a:gdLst>
                    <a:gd name="connsiteX0" fmla="*/ 2026414 w 3489227"/>
                    <a:gd name="connsiteY0" fmla="*/ 0 h 3489227"/>
                    <a:gd name="connsiteX1" fmla="*/ 3459305 w 3489227"/>
                    <a:gd name="connsiteY1" fmla="*/ 593523 h 3489227"/>
                    <a:gd name="connsiteX2" fmla="*/ 3489227 w 3489227"/>
                    <a:gd name="connsiteY2" fmla="*/ 626446 h 3489227"/>
                    <a:gd name="connsiteX3" fmla="*/ 3378247 w 3489227"/>
                    <a:gd name="connsiteY3" fmla="*/ 525579 h 3489227"/>
                    <a:gd name="connsiteX4" fmla="*/ 2089259 w 3489227"/>
                    <a:gd name="connsiteY4" fmla="*/ 62845 h 3489227"/>
                    <a:gd name="connsiteX5" fmla="*/ 62845 w 3489227"/>
                    <a:gd name="connsiteY5" fmla="*/ 2089259 h 3489227"/>
                    <a:gd name="connsiteX6" fmla="*/ 525580 w 3489227"/>
                    <a:gd name="connsiteY6" fmla="*/ 3378247 h 3489227"/>
                    <a:gd name="connsiteX7" fmla="*/ 626446 w 3489227"/>
                    <a:gd name="connsiteY7" fmla="*/ 3489227 h 3489227"/>
                    <a:gd name="connsiteX8" fmla="*/ 593523 w 3489227"/>
                    <a:gd name="connsiteY8" fmla="*/ 3459305 h 3489227"/>
                    <a:gd name="connsiteX9" fmla="*/ 0 w 3489227"/>
                    <a:gd name="connsiteY9" fmla="*/ 2026414 h 3489227"/>
                    <a:gd name="connsiteX10" fmla="*/ 2026414 w 3489227"/>
                    <a:gd name="connsiteY10" fmla="*/ 0 h 34892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489227" h="3489227">
                      <a:moveTo>
                        <a:pt x="2026414" y="0"/>
                      </a:moveTo>
                      <a:cubicBezTo>
                        <a:pt x="2585993" y="0"/>
                        <a:pt x="3092597" y="226814"/>
                        <a:pt x="3459305" y="593523"/>
                      </a:cubicBezTo>
                      <a:lnTo>
                        <a:pt x="3489227" y="626446"/>
                      </a:lnTo>
                      <a:lnTo>
                        <a:pt x="3378247" y="525579"/>
                      </a:lnTo>
                      <a:cubicBezTo>
                        <a:pt x="3027963" y="236500"/>
                        <a:pt x="2578891" y="62845"/>
                        <a:pt x="2089259" y="62845"/>
                      </a:cubicBezTo>
                      <a:cubicBezTo>
                        <a:pt x="970101" y="62845"/>
                        <a:pt x="62845" y="970101"/>
                        <a:pt x="62845" y="2089259"/>
                      </a:cubicBezTo>
                      <a:cubicBezTo>
                        <a:pt x="62845" y="2578891"/>
                        <a:pt x="236500" y="3027963"/>
                        <a:pt x="525580" y="3378247"/>
                      </a:cubicBezTo>
                      <a:lnTo>
                        <a:pt x="626446" y="3489227"/>
                      </a:lnTo>
                      <a:lnTo>
                        <a:pt x="593523" y="3459305"/>
                      </a:lnTo>
                      <a:cubicBezTo>
                        <a:pt x="226814" y="3092597"/>
                        <a:pt x="0" y="2585993"/>
                        <a:pt x="0" y="2026414"/>
                      </a:cubicBezTo>
                      <a:cubicBezTo>
                        <a:pt x="0" y="907256"/>
                        <a:pt x="907256" y="0"/>
                        <a:pt x="2026414" y="0"/>
                      </a:cubicBezTo>
                      <a:close/>
                    </a:path>
                  </a:pathLst>
                </a:custGeom>
                <a:solidFill>
                  <a:schemeClr val="bg1">
                    <a:alpha val="20000"/>
                  </a:schemeClr>
                </a:solidFill>
                <a:ln>
                  <a:noFill/>
                </a:ln>
              </p:spPr>
              <p:txBody>
  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69FFA74A-0C7D-4023-A5F0-D99246DE8BE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724006" y="1005003"/>
                  <a:ext cx="129152" cy="129152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F763F50A-C274-43D3-8DD9-26BA0B5169A5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1147294" y="754426"/>
                  <a:ext cx="5236343" cy="5236343"/>
                  <a:chOff x="1199263" y="1525549"/>
                  <a:chExt cx="4551596" cy="4551596"/>
                </a:xfrm>
              </p:grpSpPr>
              <p:grpSp>
                <p:nvGrpSpPr>
                  <p:cNvPr id="85" name="Group 84">
                    <a:extLst>
                      <a:ext uri="{FF2B5EF4-FFF2-40B4-BE49-F238E27FC236}">
                        <a16:creationId xmlns:a16="http://schemas.microsoft.com/office/drawing/2014/main" id="{3FEFDA70-7C65-45E3-991E-74C03D25590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>
                  <a:xfrm>
                    <a:off x="3391780" y="1525549"/>
                    <a:ext cx="166561" cy="4551596"/>
                    <a:chOff x="3376068" y="1525549"/>
                    <a:chExt cx="166561" cy="4551596"/>
                  </a:xfrm>
                </p:grpSpPr>
                <p:sp>
                  <p:nvSpPr>
                    <p:cNvPr id="89" name="Oval 88">
                      <a:extLst>
                        <a:ext uri="{FF2B5EF4-FFF2-40B4-BE49-F238E27FC236}">
                          <a16:creationId xmlns:a16="http://schemas.microsoft.com/office/drawing/2014/main" id="{70F7AC13-917B-4873-9692-92A0CD84C17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376068" y="1525549"/>
                      <a:ext cx="166561" cy="166561"/>
                    </a:xfrm>
                    <a:prstGeom prst="ellipse">
                      <a:avLst/>
                    </a:prstGeom>
                    <a:solidFill>
                      <a:srgbClr val="FFFF9F"/>
                    </a:solidFill>
                    <a:ln>
                      <a:noFill/>
                    </a:ln>
                    <a:effectLst>
                      <a:glow rad="114300">
                        <a:srgbClr val="FFFFD1">
                          <a:alpha val="28000"/>
                        </a:srgb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0" name="Oval 89">
                      <a:extLst>
                        <a:ext uri="{FF2B5EF4-FFF2-40B4-BE49-F238E27FC236}">
                          <a16:creationId xmlns:a16="http://schemas.microsoft.com/office/drawing/2014/main" id="{AB3E68A0-6A5D-47CC-B579-2E6FCE2FAC4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376068" y="5910584"/>
                      <a:ext cx="166561" cy="166561"/>
                    </a:xfrm>
                    <a:prstGeom prst="ellipse">
                      <a:avLst/>
                    </a:prstGeom>
                    <a:solidFill>
                      <a:srgbClr val="FFFF9F"/>
                    </a:solidFill>
                    <a:ln>
                      <a:noFill/>
                    </a:ln>
                    <a:effectLst>
                      <a:glow rad="114300">
                        <a:srgbClr val="FFFFD1">
                          <a:alpha val="28000"/>
                        </a:srgb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6" name="Group 85">
                    <a:extLst>
                      <a:ext uri="{FF2B5EF4-FFF2-40B4-BE49-F238E27FC236}">
                        <a16:creationId xmlns:a16="http://schemas.microsoft.com/office/drawing/2014/main" id="{5F7C3C70-9605-4DDA-B128-5B7E7CC9F4A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>
                  <a:xfrm rot="16200000">
                    <a:off x="3391780" y="1525549"/>
                    <a:ext cx="166561" cy="4551596"/>
                    <a:chOff x="3376068" y="1525549"/>
                    <a:chExt cx="166561" cy="4551596"/>
                  </a:xfrm>
                </p:grpSpPr>
                <p:sp>
                  <p:nvSpPr>
                    <p:cNvPr id="87" name="Oval 86">
                      <a:extLst>
                        <a:ext uri="{FF2B5EF4-FFF2-40B4-BE49-F238E27FC236}">
                          <a16:creationId xmlns:a16="http://schemas.microsoft.com/office/drawing/2014/main" id="{C5CAD5C4-3315-498D-9EBE-6A9507DBCE1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376068" y="1525549"/>
                      <a:ext cx="166561" cy="166561"/>
                    </a:xfrm>
                    <a:prstGeom prst="ellipse">
                      <a:avLst/>
                    </a:prstGeom>
                    <a:solidFill>
                      <a:srgbClr val="FFFF9F"/>
                    </a:solidFill>
                    <a:ln>
                      <a:noFill/>
                    </a:ln>
                    <a:effectLst>
                      <a:glow rad="114300">
                        <a:srgbClr val="FFFFD1">
                          <a:alpha val="28000"/>
                        </a:srgb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8" name="Oval 87">
                      <a:extLst>
                        <a:ext uri="{FF2B5EF4-FFF2-40B4-BE49-F238E27FC236}">
                          <a16:creationId xmlns:a16="http://schemas.microsoft.com/office/drawing/2014/main" id="{4C3ADD5A-AAC8-41AE-A8D1-7BB73FF7CBE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376068" y="5910584"/>
                      <a:ext cx="166561" cy="166561"/>
                    </a:xfrm>
                    <a:prstGeom prst="ellipse">
                      <a:avLst/>
                    </a:prstGeom>
                    <a:solidFill>
                      <a:srgbClr val="FFFF9F"/>
                    </a:solidFill>
                    <a:ln>
                      <a:noFill/>
                    </a:ln>
                    <a:effectLst>
                      <a:glow rad="114300">
                        <a:srgbClr val="FFFFD1">
                          <a:alpha val="28000"/>
                        </a:srgb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72" name="Group 71">
                  <a:extLst>
                    <a:ext uri="{FF2B5EF4-FFF2-40B4-BE49-F238E27FC236}">
                      <a16:creationId xmlns:a16="http://schemas.microsoft.com/office/drawing/2014/main" id="{1A699B20-BC25-4043-A591-4DD80D05311C}"/>
                    </a:ext>
                  </a:extLst>
                </p:cNvPr>
                <p:cNvGrpSpPr/>
                <p:nvPr/>
              </p:nvGrpSpPr>
              <p:grpSpPr>
                <a:xfrm rot="2700000">
                  <a:off x="1147294" y="754426"/>
                  <a:ext cx="5236343" cy="5236343"/>
                  <a:chOff x="1199263" y="1525549"/>
                  <a:chExt cx="4551596" cy="4551596"/>
                </a:xfrm>
              </p:grpSpPr>
              <p:grpSp>
                <p:nvGrpSpPr>
                  <p:cNvPr id="79" name="Group 78">
                    <a:extLst>
                      <a:ext uri="{FF2B5EF4-FFF2-40B4-BE49-F238E27FC236}">
                        <a16:creationId xmlns:a16="http://schemas.microsoft.com/office/drawing/2014/main" id="{124162D3-DEEA-4447-B345-C03BBC1966F0}"/>
                      </a:ext>
                    </a:extLst>
                  </p:cNvPr>
                  <p:cNvGrpSpPr/>
                  <p:nvPr/>
                </p:nvGrpSpPr>
                <p:grpSpPr>
                  <a:xfrm>
                    <a:off x="3391780" y="1525549"/>
                    <a:ext cx="166561" cy="4551596"/>
                    <a:chOff x="3376068" y="1525549"/>
                    <a:chExt cx="166561" cy="4551596"/>
                  </a:xfrm>
                </p:grpSpPr>
                <p:sp>
                  <p:nvSpPr>
                    <p:cNvPr id="83" name="Oval 82">
                      <a:extLst>
                        <a:ext uri="{FF2B5EF4-FFF2-40B4-BE49-F238E27FC236}">
                          <a16:creationId xmlns:a16="http://schemas.microsoft.com/office/drawing/2014/main" id="{1A5B017C-9E9B-492B-9547-5BDF14CA53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76068" y="1525549"/>
                      <a:ext cx="166561" cy="166561"/>
                    </a:xfrm>
                    <a:prstGeom prst="ellipse">
                      <a:avLst/>
                    </a:prstGeom>
                    <a:solidFill>
                      <a:srgbClr val="FFFF9F"/>
                    </a:solidFill>
                    <a:ln>
                      <a:noFill/>
                    </a:ln>
                    <a:effectLst>
                      <a:glow rad="114300">
                        <a:srgbClr val="FFFFD1">
                          <a:alpha val="28000"/>
                        </a:srgb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4" name="Oval 83">
                      <a:extLst>
                        <a:ext uri="{FF2B5EF4-FFF2-40B4-BE49-F238E27FC236}">
                          <a16:creationId xmlns:a16="http://schemas.microsoft.com/office/drawing/2014/main" id="{AFE9DEAC-6ED3-4B2D-9FF7-21A0063C4E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76068" y="5910584"/>
                      <a:ext cx="166561" cy="166561"/>
                    </a:xfrm>
                    <a:prstGeom prst="ellipse">
                      <a:avLst/>
                    </a:prstGeom>
                    <a:solidFill>
                      <a:srgbClr val="FFFF9F"/>
                    </a:solidFill>
                    <a:ln>
                      <a:noFill/>
                    </a:ln>
                    <a:effectLst>
                      <a:glow rad="114300">
                        <a:srgbClr val="FFFFD1">
                          <a:alpha val="28000"/>
                        </a:srgb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0" name="Group 79">
                    <a:extLst>
                      <a:ext uri="{FF2B5EF4-FFF2-40B4-BE49-F238E27FC236}">
                        <a16:creationId xmlns:a16="http://schemas.microsoft.com/office/drawing/2014/main" id="{BADF2CEC-D7D2-4AB2-9802-BE30DAEC511A}"/>
                      </a:ext>
                    </a:extLst>
                  </p:cNvPr>
                  <p:cNvGrpSpPr/>
                  <p:nvPr/>
                </p:nvGrpSpPr>
                <p:grpSpPr>
                  <a:xfrm rot="16200000">
                    <a:off x="3391780" y="1525549"/>
                    <a:ext cx="166561" cy="4551596"/>
                    <a:chOff x="3376068" y="1525549"/>
                    <a:chExt cx="166561" cy="4551596"/>
                  </a:xfrm>
                </p:grpSpPr>
                <p:sp>
                  <p:nvSpPr>
                    <p:cNvPr id="81" name="Oval 80">
                      <a:extLst>
                        <a:ext uri="{FF2B5EF4-FFF2-40B4-BE49-F238E27FC236}">
                          <a16:creationId xmlns:a16="http://schemas.microsoft.com/office/drawing/2014/main" id="{A7622866-D45C-4D62-BCF3-552CC9222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76068" y="1525549"/>
                      <a:ext cx="166561" cy="166561"/>
                    </a:xfrm>
                    <a:prstGeom prst="ellipse">
                      <a:avLst/>
                    </a:prstGeom>
                    <a:solidFill>
                      <a:srgbClr val="FFFF9F"/>
                    </a:solidFill>
                    <a:ln>
                      <a:noFill/>
                    </a:ln>
                    <a:effectLst>
                      <a:glow rad="114300">
                        <a:srgbClr val="FFFFD1">
                          <a:alpha val="28000"/>
                        </a:srgb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2" name="Oval 81">
                      <a:extLst>
                        <a:ext uri="{FF2B5EF4-FFF2-40B4-BE49-F238E27FC236}">
                          <a16:creationId xmlns:a16="http://schemas.microsoft.com/office/drawing/2014/main" id="{100B053E-92F5-409D-A112-4FE4B85E47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76068" y="5910584"/>
                      <a:ext cx="166561" cy="166561"/>
                    </a:xfrm>
                    <a:prstGeom prst="ellipse">
                      <a:avLst/>
                    </a:prstGeom>
                    <a:solidFill>
                      <a:srgbClr val="FFFF9F"/>
                    </a:solidFill>
                    <a:ln>
                      <a:noFill/>
                    </a:ln>
                    <a:effectLst>
                      <a:glow rad="114300">
                        <a:srgbClr val="FFFFD1">
                          <a:alpha val="28000"/>
                        </a:srgb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96380079-1E35-4E66-BA5C-E50F8A43EFE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4688754" y="1006811"/>
                  <a:ext cx="129152" cy="129152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F90B029C-D1C0-4504-8A57-AB7D4965F8A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6013649" y="2299172"/>
                  <a:ext cx="129152" cy="129152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102E0F68-E5F7-4D2B-BE19-26F1EDE68AE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6080527" y="4247653"/>
                  <a:ext cx="129152" cy="129152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D491FF35-15A5-4D4D-9E3C-D78342A6F37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4677909" y="5643040"/>
                  <a:ext cx="129152" cy="129152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BFBBC602-DE02-49EC-BAD5-0F752111C25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406339" y="4274764"/>
                  <a:ext cx="129152" cy="129152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9036F512-48FF-4D79-8FCF-01BF944F562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418991" y="2313630"/>
                  <a:ext cx="129152" cy="129152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A121B45E-EACF-4C34-BC98-346BEF6F3A2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38464" y="5634002"/>
                <a:ext cx="129152" cy="129152"/>
              </a:xfrm>
              <a:prstGeom prst="ellipse">
                <a:avLst/>
              </a:prstGeom>
              <a:solidFill>
                <a:srgbClr val="FFFF9F"/>
              </a:solidFill>
              <a:ln>
                <a:noFill/>
              </a:ln>
              <a:effectLst>
                <a:glow rad="114300">
                  <a:srgbClr val="FFFFD1">
                    <a:alpha val="28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DB70F06-5D85-45C4-8375-F43D0172DAA0}"/>
                </a:ext>
              </a:extLst>
            </p:cNvPr>
            <p:cNvGrpSpPr>
              <a:grpSpLocks/>
            </p:cNvGrpSpPr>
            <p:nvPr/>
          </p:nvGrpSpPr>
          <p:grpSpPr>
            <a:xfrm flipH="1" flipV="1">
              <a:off x="9882687" y="5113212"/>
              <a:ext cx="1421928" cy="1421722"/>
              <a:chOff x="1756530" y="1102936"/>
              <a:chExt cx="4082400" cy="4081807"/>
            </a:xfrm>
          </p:grpSpPr>
          <p:sp>
            <p:nvSpPr>
              <p:cNvPr id="59" name="Partial Circle 58">
                <a:extLst>
                  <a:ext uri="{FF2B5EF4-FFF2-40B4-BE49-F238E27FC236}">
                    <a16:creationId xmlns:a16="http://schemas.microsoft.com/office/drawing/2014/main" id="{14CDEEAC-C3D2-469B-A034-82407FC2AED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56530" y="1102936"/>
                <a:ext cx="4082400" cy="4081807"/>
              </a:xfrm>
              <a:prstGeom prst="pie">
                <a:avLst>
                  <a:gd name="adj1" fmla="val 17974981"/>
                  <a:gd name="adj2" fmla="val 1626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Partial Circle 59">
                <a:extLst>
                  <a:ext uri="{FF2B5EF4-FFF2-40B4-BE49-F238E27FC236}">
                    <a16:creationId xmlns:a16="http://schemas.microsoft.com/office/drawing/2014/main" id="{4FFC3380-216B-489D-8F67-F7491477EAB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56530" y="1102936"/>
                <a:ext cx="4082400" cy="4081807"/>
              </a:xfrm>
              <a:prstGeom prst="pie">
                <a:avLst>
                  <a:gd name="adj1" fmla="val 22141"/>
                  <a:gd name="adj2" fmla="val 3454233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Partial Circle 60">
                <a:extLst>
                  <a:ext uri="{FF2B5EF4-FFF2-40B4-BE49-F238E27FC236}">
                    <a16:creationId xmlns:a16="http://schemas.microsoft.com/office/drawing/2014/main" id="{D5543967-01FF-4586-A757-F66857FCE62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56530" y="1102936"/>
                <a:ext cx="4082400" cy="4081807"/>
              </a:xfrm>
              <a:prstGeom prst="pie">
                <a:avLst>
                  <a:gd name="adj1" fmla="val 3450103"/>
                  <a:gd name="adj2" fmla="val 7671469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Partial Circle 61">
                <a:extLst>
                  <a:ext uri="{FF2B5EF4-FFF2-40B4-BE49-F238E27FC236}">
                    <a16:creationId xmlns:a16="http://schemas.microsoft.com/office/drawing/2014/main" id="{685C8176-0580-4CBB-A619-02AB5549748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56530" y="1102936"/>
                <a:ext cx="4082400" cy="4081807"/>
              </a:xfrm>
              <a:prstGeom prst="pie">
                <a:avLst>
                  <a:gd name="adj1" fmla="val 7469945"/>
                  <a:gd name="adj2" fmla="val 10740119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Partial Circle 62">
                <a:extLst>
                  <a:ext uri="{FF2B5EF4-FFF2-40B4-BE49-F238E27FC236}">
                    <a16:creationId xmlns:a16="http://schemas.microsoft.com/office/drawing/2014/main" id="{C7C80532-4982-4A98-8057-B313FE4388C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56530" y="1102936"/>
                <a:ext cx="4082400" cy="4081807"/>
              </a:xfrm>
              <a:prstGeom prst="pie">
                <a:avLst>
                  <a:gd name="adj1" fmla="val 10699018"/>
                  <a:gd name="adj2" fmla="val 14122791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tial Circle 63">
                <a:extLst>
                  <a:ext uri="{FF2B5EF4-FFF2-40B4-BE49-F238E27FC236}">
                    <a16:creationId xmlns:a16="http://schemas.microsoft.com/office/drawing/2014/main" id="{C0753F08-F374-4571-9298-2813AA2EC7F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56530" y="1102936"/>
                <a:ext cx="4082400" cy="4081807"/>
              </a:xfrm>
              <a:prstGeom prst="pie">
                <a:avLst>
                  <a:gd name="adj1" fmla="val 14138803"/>
                  <a:gd name="adj2" fmla="val 18074622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0CF15BD4-A63D-49F7-B764-ECA31207F5EC}"/>
                </a:ext>
              </a:extLst>
            </p:cNvPr>
            <p:cNvSpPr>
              <a:spLocks/>
            </p:cNvSpPr>
            <p:nvPr/>
          </p:nvSpPr>
          <p:spPr>
            <a:xfrm>
              <a:off x="9877358" y="5104659"/>
              <a:ext cx="1223010" cy="1223010"/>
            </a:xfrm>
            <a:custGeom>
              <a:avLst/>
              <a:gdLst>
                <a:gd name="connsiteX0" fmla="*/ 2026414 w 3489227"/>
                <a:gd name="connsiteY0" fmla="*/ 0 h 3489227"/>
                <a:gd name="connsiteX1" fmla="*/ 3459305 w 3489227"/>
                <a:gd name="connsiteY1" fmla="*/ 593523 h 3489227"/>
                <a:gd name="connsiteX2" fmla="*/ 3489227 w 3489227"/>
                <a:gd name="connsiteY2" fmla="*/ 626446 h 3489227"/>
                <a:gd name="connsiteX3" fmla="*/ 3378247 w 3489227"/>
                <a:gd name="connsiteY3" fmla="*/ 525579 h 3489227"/>
                <a:gd name="connsiteX4" fmla="*/ 2089259 w 3489227"/>
                <a:gd name="connsiteY4" fmla="*/ 62845 h 3489227"/>
                <a:gd name="connsiteX5" fmla="*/ 62845 w 3489227"/>
                <a:gd name="connsiteY5" fmla="*/ 2089259 h 3489227"/>
                <a:gd name="connsiteX6" fmla="*/ 525580 w 3489227"/>
                <a:gd name="connsiteY6" fmla="*/ 3378247 h 3489227"/>
                <a:gd name="connsiteX7" fmla="*/ 626446 w 3489227"/>
                <a:gd name="connsiteY7" fmla="*/ 3489227 h 3489227"/>
                <a:gd name="connsiteX8" fmla="*/ 593523 w 3489227"/>
                <a:gd name="connsiteY8" fmla="*/ 3459305 h 3489227"/>
                <a:gd name="connsiteX9" fmla="*/ 0 w 3489227"/>
                <a:gd name="connsiteY9" fmla="*/ 2026414 h 3489227"/>
                <a:gd name="connsiteX10" fmla="*/ 2026414 w 3489227"/>
                <a:gd name="connsiteY10" fmla="*/ 0 h 3489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89227" h="3489227">
                  <a:moveTo>
                    <a:pt x="2026414" y="0"/>
                  </a:moveTo>
                  <a:cubicBezTo>
                    <a:pt x="2585993" y="0"/>
                    <a:pt x="3092597" y="226814"/>
                    <a:pt x="3459305" y="593523"/>
                  </a:cubicBezTo>
                  <a:lnTo>
                    <a:pt x="3489227" y="626446"/>
                  </a:lnTo>
                  <a:lnTo>
                    <a:pt x="3378247" y="525579"/>
                  </a:lnTo>
                  <a:cubicBezTo>
                    <a:pt x="3027963" y="236500"/>
                    <a:pt x="2578891" y="62845"/>
                    <a:pt x="2089259" y="62845"/>
                  </a:cubicBezTo>
                  <a:cubicBezTo>
                    <a:pt x="970101" y="62845"/>
                    <a:pt x="62845" y="970101"/>
                    <a:pt x="62845" y="2089259"/>
                  </a:cubicBezTo>
                  <a:cubicBezTo>
                    <a:pt x="62845" y="2578891"/>
                    <a:pt x="236500" y="3027963"/>
                    <a:pt x="525580" y="3378247"/>
                  </a:cubicBezTo>
                  <a:lnTo>
                    <a:pt x="626446" y="3489227"/>
                  </a:lnTo>
                  <a:lnTo>
                    <a:pt x="593523" y="3459305"/>
                  </a:lnTo>
                  <a:cubicBezTo>
                    <a:pt x="226814" y="3092597"/>
                    <a:pt x="0" y="2585993"/>
                    <a:pt x="0" y="2026414"/>
                  </a:cubicBezTo>
                  <a:cubicBezTo>
                    <a:pt x="0" y="907256"/>
                    <a:pt x="907256" y="0"/>
                    <a:pt x="2026414" y="0"/>
                  </a:cubicBez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7A90B05-FF2D-40F9-AAD4-83443575543A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367917" y="5615728"/>
              <a:ext cx="480271" cy="480271"/>
              <a:chOff x="3134414" y="3459637"/>
              <a:chExt cx="631596" cy="631596"/>
            </a:xfrm>
            <a:effectLst>
              <a:outerShdw blurRad="63500" sx="102000" sy="102000" algn="ctr" rotWithShape="0">
                <a:prstClr val="black">
                  <a:alpha val="50000"/>
                </a:prstClr>
              </a:outerShdw>
            </a:effectLst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501737C2-A365-4E38-88F1-AFEEC6351C0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34414" y="3459637"/>
                <a:ext cx="631596" cy="631596"/>
              </a:xfrm>
              <a:prstGeom prst="ellipse">
                <a:avLst/>
              </a:prstGeom>
              <a:gradFill flip="none" rotWithShape="1">
                <a:gsLst>
                  <a:gs pos="32000">
                    <a:srgbClr val="E58B1B"/>
                  </a:gs>
                  <a:gs pos="0">
                    <a:srgbClr val="FCDE32"/>
                  </a:gs>
                  <a:gs pos="68000">
                    <a:srgbClr val="FCDE32"/>
                  </a:gs>
                  <a:gs pos="86000">
                    <a:srgbClr val="AF2C22"/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E57531BE-ACE6-4F22-90DC-32A9F407F2F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95689" y="3520912"/>
                <a:ext cx="509047" cy="50904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Star: 5 Points 57">
                <a:extLst>
                  <a:ext uri="{FF2B5EF4-FFF2-40B4-BE49-F238E27FC236}">
                    <a16:creationId xmlns:a16="http://schemas.microsoft.com/office/drawing/2014/main" id="{278BC65B-E96A-4E4E-B7BF-6AC90A6556D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242822" y="3582992"/>
                <a:ext cx="414780" cy="352699"/>
              </a:xfrm>
              <a:prstGeom prst="star5">
                <a:avLst>
                  <a:gd name="adj" fmla="val 27560"/>
                  <a:gd name="hf" fmla="val 105146"/>
                  <a:gd name="vf" fmla="val 110557"/>
                </a:avLst>
              </a:prstGeom>
              <a:gradFill flip="none" rotWithShape="1">
                <a:gsLst>
                  <a:gs pos="32000">
                    <a:srgbClr val="E58B1B"/>
                  </a:gs>
                  <a:gs pos="0">
                    <a:srgbClr val="FCDE32"/>
                  </a:gs>
                  <a:gs pos="68000">
                    <a:srgbClr val="FCDE32"/>
                  </a:gs>
                  <a:gs pos="86000">
                    <a:srgbClr val="AF2C22"/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AEF426-CEDD-4E71-90E1-88BF4F7F4A2E}"/>
                </a:ext>
              </a:extLst>
            </p:cNvPr>
            <p:cNvGrpSpPr>
              <a:grpSpLocks/>
            </p:cNvGrpSpPr>
            <p:nvPr/>
          </p:nvGrpSpPr>
          <p:grpSpPr>
            <a:xfrm>
              <a:off x="11115462" y="5748894"/>
              <a:ext cx="303905" cy="191128"/>
              <a:chOff x="10351950" y="3379331"/>
              <a:chExt cx="815993" cy="55214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30079530-55D8-4D15-810A-550903440E14}"/>
                  </a:ext>
                </a:extLst>
              </p:cNvPr>
              <p:cNvSpPr>
                <a:spLocks/>
              </p:cNvSpPr>
              <p:nvPr/>
            </p:nvSpPr>
            <p:spPr>
              <a:xfrm rot="4803578" flipV="1">
                <a:off x="10483876" y="3247405"/>
                <a:ext cx="552142" cy="815993"/>
              </a:xfrm>
              <a:custGeom>
                <a:avLst/>
                <a:gdLst>
                  <a:gd name="connsiteX0" fmla="*/ 0 w 507084"/>
                  <a:gd name="connsiteY0" fmla="*/ 748472 h 749403"/>
                  <a:gd name="connsiteX1" fmla="*/ 259446 w 507084"/>
                  <a:gd name="connsiteY1" fmla="*/ 748472 h 749403"/>
                  <a:gd name="connsiteX2" fmla="*/ 259602 w 507084"/>
                  <a:gd name="connsiteY2" fmla="*/ 749403 h 749403"/>
                  <a:gd name="connsiteX3" fmla="*/ 507084 w 507084"/>
                  <a:gd name="connsiteY3" fmla="*/ 663311 h 749403"/>
                  <a:gd name="connsiteX4" fmla="*/ 135395 w 507084"/>
                  <a:gd name="connsiteY4" fmla="*/ 3446 h 749403"/>
                  <a:gd name="connsiteX5" fmla="*/ 134809 w 507084"/>
                  <a:gd name="connsiteY5" fmla="*/ 0 h 749403"/>
                  <a:gd name="connsiteX6" fmla="*/ 134481 w 507084"/>
                  <a:gd name="connsiteY6" fmla="*/ 1824 h 749403"/>
                  <a:gd name="connsiteX7" fmla="*/ 133839 w 507084"/>
                  <a:gd name="connsiteY7" fmla="*/ 685 h 749403"/>
                  <a:gd name="connsiteX8" fmla="*/ 134248 w 507084"/>
                  <a:gd name="connsiteY8" fmla="*/ 3116 h 749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7084" h="749403">
                    <a:moveTo>
                      <a:pt x="0" y="748472"/>
                    </a:moveTo>
                    <a:lnTo>
                      <a:pt x="259446" y="748472"/>
                    </a:lnTo>
                    <a:lnTo>
                      <a:pt x="259602" y="749403"/>
                    </a:lnTo>
                    <a:lnTo>
                      <a:pt x="507084" y="663311"/>
                    </a:lnTo>
                    <a:lnTo>
                      <a:pt x="135395" y="3446"/>
                    </a:lnTo>
                    <a:lnTo>
                      <a:pt x="134809" y="0"/>
                    </a:lnTo>
                    <a:lnTo>
                      <a:pt x="134481" y="1824"/>
                    </a:lnTo>
                    <a:lnTo>
                      <a:pt x="133839" y="685"/>
                    </a:lnTo>
                    <a:lnTo>
                      <a:pt x="134248" y="3116"/>
                    </a:lnTo>
                    <a:close/>
                  </a:path>
                </a:pathLst>
              </a:custGeom>
              <a:gradFill flip="none" rotWithShape="1">
                <a:gsLst>
                  <a:gs pos="32000">
                    <a:srgbClr val="E58B1B"/>
                  </a:gs>
                  <a:gs pos="0">
                    <a:srgbClr val="FCDE32"/>
                  </a:gs>
                  <a:gs pos="68000">
                    <a:srgbClr val="FCDE32"/>
                  </a:gs>
                  <a:gs pos="86000">
                    <a:srgbClr val="AF2C22"/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4E3A3776-7EFD-4DDA-A513-A9C72EB18E24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0376451" y="3396621"/>
                <a:ext cx="749786" cy="390621"/>
                <a:chOff x="9980691" y="2643347"/>
                <a:chExt cx="755933" cy="393822"/>
              </a:xfrm>
            </p:grpSpPr>
            <p:sp>
              <p:nvSpPr>
                <p:cNvPr id="54" name="Isosceles Triangle 53">
                  <a:extLst>
                    <a:ext uri="{FF2B5EF4-FFF2-40B4-BE49-F238E27FC236}">
                      <a16:creationId xmlns:a16="http://schemas.microsoft.com/office/drawing/2014/main" id="{60424D9B-43B5-487B-9F24-48434CBD9E3B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4803578" flipV="1">
                  <a:off x="10225906" y="2398132"/>
                  <a:ext cx="264177" cy="754608"/>
                </a:xfrm>
                <a:prstGeom prst="triangle">
                  <a:avLst>
                    <a:gd name="adj" fmla="val 51448"/>
                  </a:avLst>
                </a:prstGeom>
                <a:solidFill>
                  <a:srgbClr val="FFFF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Isosceles Triangle 54">
                  <a:extLst>
                    <a:ext uri="{FF2B5EF4-FFF2-40B4-BE49-F238E27FC236}">
                      <a16:creationId xmlns:a16="http://schemas.microsoft.com/office/drawing/2014/main" id="{BB3C0709-A55A-48F3-B9CF-B6ACB35EEAE8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6675634">
                  <a:off x="10227231" y="2527777"/>
                  <a:ext cx="264177" cy="754608"/>
                </a:xfrm>
                <a:prstGeom prst="triangle">
                  <a:avLst>
                    <a:gd name="adj" fmla="val 51448"/>
                  </a:avLst>
                </a:prstGeom>
                <a:solidFill>
                  <a:srgbClr val="EFC6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490F72-110F-46A3-BFDF-0CBDF1C09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11" y="1244083"/>
            <a:ext cx="10515600" cy="917870"/>
          </a:xfrm>
          <a:effectLst/>
        </p:spPr>
        <p:txBody>
          <a:bodyPr/>
          <a:lstStyle>
            <a:lvl1pPr algn="ctr">
              <a:defRPr sz="6000">
                <a:solidFill>
                  <a:srgbClr val="002774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12F10-A510-47A1-A07E-F6B54C4F4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6512"/>
            <a:ext cx="10515600" cy="3466214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tx1"/>
                </a:solidFill>
              </a:defRPr>
            </a:lvl2pPr>
            <a:lvl3pPr algn="ctr">
              <a:defRPr>
                <a:solidFill>
                  <a:schemeClr val="tx1"/>
                </a:solidFill>
              </a:defRPr>
            </a:lvl3pPr>
            <a:lvl4pPr algn="ctr">
              <a:defRPr>
                <a:solidFill>
                  <a:schemeClr val="tx1"/>
                </a:solidFill>
              </a:defRPr>
            </a:lvl4pPr>
            <a:lvl5pPr algn="ctr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A57FAE-C909-4233-9E5A-6B3C932A6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E0117-20EC-4B3C-88B0-D2475FBE5EF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2DD9F-E049-47B1-8984-CD06DC62C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CF961-B81A-4DC7-90D5-0AE8B893A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1A9F7-FF63-4F3F-B71A-537E27319F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7344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9E7EB04-3802-4495-9632-5EBBE7A9E545}"/>
              </a:ext>
            </a:extLst>
          </p:cNvPr>
          <p:cNvGrpSpPr/>
          <p:nvPr userDrawn="1"/>
        </p:nvGrpSpPr>
        <p:grpSpPr>
          <a:xfrm>
            <a:off x="291840" y="209143"/>
            <a:ext cx="11608320" cy="183368"/>
            <a:chOff x="246580" y="138261"/>
            <a:chExt cx="11608320" cy="18336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53D0F9D-CA36-4771-8F18-A1BC1B64D312}"/>
                </a:ext>
              </a:extLst>
            </p:cNvPr>
            <p:cNvSpPr>
              <a:spLocks/>
            </p:cNvSpPr>
            <p:nvPr/>
          </p:nvSpPr>
          <p:spPr>
            <a:xfrm>
              <a:off x="246580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6BC274A-BCCD-423C-A1F7-4B65032276C6}"/>
                </a:ext>
              </a:extLst>
            </p:cNvPr>
            <p:cNvSpPr>
              <a:spLocks/>
            </p:cNvSpPr>
            <p:nvPr/>
          </p:nvSpPr>
          <p:spPr>
            <a:xfrm>
              <a:off x="960639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00E5CFC-DAF3-4AB1-A454-60340711A01E}"/>
                </a:ext>
              </a:extLst>
            </p:cNvPr>
            <p:cNvSpPr>
              <a:spLocks/>
            </p:cNvSpPr>
            <p:nvPr/>
          </p:nvSpPr>
          <p:spPr>
            <a:xfrm>
              <a:off x="1674698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F5766-C1ED-47B8-BE15-F60C0A44F879}"/>
                </a:ext>
              </a:extLst>
            </p:cNvPr>
            <p:cNvSpPr>
              <a:spLocks/>
            </p:cNvSpPr>
            <p:nvPr/>
          </p:nvSpPr>
          <p:spPr>
            <a:xfrm>
              <a:off x="2388757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7D60397-51F3-46EA-8684-138238682795}"/>
                </a:ext>
              </a:extLst>
            </p:cNvPr>
            <p:cNvSpPr>
              <a:spLocks/>
            </p:cNvSpPr>
            <p:nvPr/>
          </p:nvSpPr>
          <p:spPr>
            <a:xfrm>
              <a:off x="3102816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BB3E8BE-23F2-474D-BD0D-E4694B516F33}"/>
                </a:ext>
              </a:extLst>
            </p:cNvPr>
            <p:cNvSpPr>
              <a:spLocks/>
            </p:cNvSpPr>
            <p:nvPr/>
          </p:nvSpPr>
          <p:spPr>
            <a:xfrm>
              <a:off x="3816875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E0A6623-1DFE-4877-9B7B-38C8AE35D969}"/>
                </a:ext>
              </a:extLst>
            </p:cNvPr>
            <p:cNvSpPr>
              <a:spLocks/>
            </p:cNvSpPr>
            <p:nvPr/>
          </p:nvSpPr>
          <p:spPr>
            <a:xfrm>
              <a:off x="4530934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936957-24CC-4D72-9971-A5484DDEF6DE}"/>
                </a:ext>
              </a:extLst>
            </p:cNvPr>
            <p:cNvSpPr>
              <a:spLocks/>
            </p:cNvSpPr>
            <p:nvPr/>
          </p:nvSpPr>
          <p:spPr>
            <a:xfrm>
              <a:off x="5244993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897E311-9E6D-4C99-88BC-A942E6D5A3A2}"/>
                </a:ext>
              </a:extLst>
            </p:cNvPr>
            <p:cNvSpPr>
              <a:spLocks/>
            </p:cNvSpPr>
            <p:nvPr/>
          </p:nvSpPr>
          <p:spPr>
            <a:xfrm>
              <a:off x="5959052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3C31DE8-19DA-4D60-BD95-06EA9765AA12}"/>
                </a:ext>
              </a:extLst>
            </p:cNvPr>
            <p:cNvSpPr>
              <a:spLocks/>
            </p:cNvSpPr>
            <p:nvPr/>
          </p:nvSpPr>
          <p:spPr>
            <a:xfrm>
              <a:off x="6673111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B2F2422-B07E-4F35-8754-70D250CD7F7D}"/>
                </a:ext>
              </a:extLst>
            </p:cNvPr>
            <p:cNvSpPr>
              <a:spLocks/>
            </p:cNvSpPr>
            <p:nvPr/>
          </p:nvSpPr>
          <p:spPr>
            <a:xfrm>
              <a:off x="7387170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71720EA-E448-444D-9D73-57E44556FD4C}"/>
                </a:ext>
              </a:extLst>
            </p:cNvPr>
            <p:cNvSpPr>
              <a:spLocks/>
            </p:cNvSpPr>
            <p:nvPr/>
          </p:nvSpPr>
          <p:spPr>
            <a:xfrm>
              <a:off x="8101229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3042BA3-175B-40A0-B06D-24912EB0EFB4}"/>
                </a:ext>
              </a:extLst>
            </p:cNvPr>
            <p:cNvSpPr>
              <a:spLocks/>
            </p:cNvSpPr>
            <p:nvPr/>
          </p:nvSpPr>
          <p:spPr>
            <a:xfrm>
              <a:off x="8815288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C40FA34-2326-4200-BAC5-C9AE0C038CF5}"/>
                </a:ext>
              </a:extLst>
            </p:cNvPr>
            <p:cNvSpPr>
              <a:spLocks/>
            </p:cNvSpPr>
            <p:nvPr/>
          </p:nvSpPr>
          <p:spPr>
            <a:xfrm>
              <a:off x="9529347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002B649-3D56-49D1-AD38-40221F22A633}"/>
                </a:ext>
              </a:extLst>
            </p:cNvPr>
            <p:cNvSpPr>
              <a:spLocks/>
            </p:cNvSpPr>
            <p:nvPr/>
          </p:nvSpPr>
          <p:spPr>
            <a:xfrm>
              <a:off x="10243406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B370FFC-1F4E-4E18-BDD5-79391D91D79F}"/>
                </a:ext>
              </a:extLst>
            </p:cNvPr>
            <p:cNvSpPr>
              <a:spLocks/>
            </p:cNvSpPr>
            <p:nvPr/>
          </p:nvSpPr>
          <p:spPr>
            <a:xfrm>
              <a:off x="10957465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F68F921-54FF-4DDE-B067-B5A874C8A5D7}"/>
                </a:ext>
              </a:extLst>
            </p:cNvPr>
            <p:cNvSpPr>
              <a:spLocks/>
            </p:cNvSpPr>
            <p:nvPr/>
          </p:nvSpPr>
          <p:spPr>
            <a:xfrm>
              <a:off x="11671532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7AD6557-7749-4541-8D39-421C5945CCB7}"/>
              </a:ext>
            </a:extLst>
          </p:cNvPr>
          <p:cNvGrpSpPr/>
          <p:nvPr userDrawn="1"/>
        </p:nvGrpSpPr>
        <p:grpSpPr>
          <a:xfrm>
            <a:off x="291840" y="6485897"/>
            <a:ext cx="11608320" cy="183368"/>
            <a:chOff x="246580" y="138261"/>
            <a:chExt cx="11608320" cy="183368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61796FC-E874-4ECD-903F-EB95D3FA1B65}"/>
                </a:ext>
              </a:extLst>
            </p:cNvPr>
            <p:cNvSpPr>
              <a:spLocks/>
            </p:cNvSpPr>
            <p:nvPr/>
          </p:nvSpPr>
          <p:spPr>
            <a:xfrm>
              <a:off x="246580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0EB0206-8AE6-4593-970D-696E17B76D84}"/>
                </a:ext>
              </a:extLst>
            </p:cNvPr>
            <p:cNvSpPr>
              <a:spLocks/>
            </p:cNvSpPr>
            <p:nvPr/>
          </p:nvSpPr>
          <p:spPr>
            <a:xfrm>
              <a:off x="960639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B0E7403-966A-4321-8150-FEED66BAC948}"/>
                </a:ext>
              </a:extLst>
            </p:cNvPr>
            <p:cNvSpPr>
              <a:spLocks/>
            </p:cNvSpPr>
            <p:nvPr/>
          </p:nvSpPr>
          <p:spPr>
            <a:xfrm>
              <a:off x="1674698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E90FBA1-2C49-4FCB-A0B3-A81CD57EFABD}"/>
                </a:ext>
              </a:extLst>
            </p:cNvPr>
            <p:cNvSpPr>
              <a:spLocks/>
            </p:cNvSpPr>
            <p:nvPr/>
          </p:nvSpPr>
          <p:spPr>
            <a:xfrm>
              <a:off x="2388757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4202E4C-9974-427D-AC8E-10779C703950}"/>
                </a:ext>
              </a:extLst>
            </p:cNvPr>
            <p:cNvSpPr>
              <a:spLocks/>
            </p:cNvSpPr>
            <p:nvPr/>
          </p:nvSpPr>
          <p:spPr>
            <a:xfrm>
              <a:off x="3102816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58D39BE-B721-48EE-99EF-A382BF0B32EE}"/>
                </a:ext>
              </a:extLst>
            </p:cNvPr>
            <p:cNvSpPr>
              <a:spLocks/>
            </p:cNvSpPr>
            <p:nvPr/>
          </p:nvSpPr>
          <p:spPr>
            <a:xfrm>
              <a:off x="3816875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24655AD-3667-42A0-A53C-1C2EB159D928}"/>
                </a:ext>
              </a:extLst>
            </p:cNvPr>
            <p:cNvSpPr>
              <a:spLocks/>
            </p:cNvSpPr>
            <p:nvPr/>
          </p:nvSpPr>
          <p:spPr>
            <a:xfrm>
              <a:off x="4530934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8B7F8BD-D595-4C89-932B-4372C0F6AC9E}"/>
                </a:ext>
              </a:extLst>
            </p:cNvPr>
            <p:cNvSpPr>
              <a:spLocks/>
            </p:cNvSpPr>
            <p:nvPr/>
          </p:nvSpPr>
          <p:spPr>
            <a:xfrm>
              <a:off x="5244993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D77C081-BE7F-45F9-98E1-DB4C465D99FA}"/>
                </a:ext>
              </a:extLst>
            </p:cNvPr>
            <p:cNvSpPr>
              <a:spLocks/>
            </p:cNvSpPr>
            <p:nvPr/>
          </p:nvSpPr>
          <p:spPr>
            <a:xfrm>
              <a:off x="5959052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B368518-1E72-4F18-9E17-278EE76BF07D}"/>
                </a:ext>
              </a:extLst>
            </p:cNvPr>
            <p:cNvSpPr>
              <a:spLocks/>
            </p:cNvSpPr>
            <p:nvPr/>
          </p:nvSpPr>
          <p:spPr>
            <a:xfrm>
              <a:off x="6673111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42D2CC2-0678-4319-BDC5-3C9BDFE33115}"/>
                </a:ext>
              </a:extLst>
            </p:cNvPr>
            <p:cNvSpPr>
              <a:spLocks/>
            </p:cNvSpPr>
            <p:nvPr/>
          </p:nvSpPr>
          <p:spPr>
            <a:xfrm>
              <a:off x="7387170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FA3CABB-6B0D-430C-947F-351354084B61}"/>
                </a:ext>
              </a:extLst>
            </p:cNvPr>
            <p:cNvSpPr>
              <a:spLocks/>
            </p:cNvSpPr>
            <p:nvPr/>
          </p:nvSpPr>
          <p:spPr>
            <a:xfrm>
              <a:off x="8101229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B3A7831-1B60-4BDB-9F6F-B494F88214D4}"/>
                </a:ext>
              </a:extLst>
            </p:cNvPr>
            <p:cNvSpPr>
              <a:spLocks/>
            </p:cNvSpPr>
            <p:nvPr/>
          </p:nvSpPr>
          <p:spPr>
            <a:xfrm>
              <a:off x="8815288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CC7CE5C-3579-4B1E-9C09-282F2C3F50FC}"/>
                </a:ext>
              </a:extLst>
            </p:cNvPr>
            <p:cNvSpPr>
              <a:spLocks/>
            </p:cNvSpPr>
            <p:nvPr/>
          </p:nvSpPr>
          <p:spPr>
            <a:xfrm>
              <a:off x="9529347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D365BB4-E9B5-40CB-961A-E9A225D5A705}"/>
                </a:ext>
              </a:extLst>
            </p:cNvPr>
            <p:cNvSpPr>
              <a:spLocks/>
            </p:cNvSpPr>
            <p:nvPr/>
          </p:nvSpPr>
          <p:spPr>
            <a:xfrm>
              <a:off x="10243406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B5CDFCA-3D73-4EC4-86F0-3D7491C71AD0}"/>
                </a:ext>
              </a:extLst>
            </p:cNvPr>
            <p:cNvSpPr>
              <a:spLocks/>
            </p:cNvSpPr>
            <p:nvPr/>
          </p:nvSpPr>
          <p:spPr>
            <a:xfrm>
              <a:off x="10957465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3976451-FA3E-407B-86D6-35A268275288}"/>
                </a:ext>
              </a:extLst>
            </p:cNvPr>
            <p:cNvSpPr>
              <a:spLocks/>
            </p:cNvSpPr>
            <p:nvPr/>
          </p:nvSpPr>
          <p:spPr>
            <a:xfrm>
              <a:off x="11671532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A57FAE-C909-4233-9E5A-6B3C932A6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E0117-20EC-4B3C-88B0-D2475FBE5EF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2DD9F-E049-47B1-8984-CD06DC62C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CF961-B81A-4DC7-90D5-0AE8B893A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1A9F7-FF63-4F3F-B71A-537E27319F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243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8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36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2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0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89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7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>
              <a:defRPr/>
            </a:pPr>
            <a:fld id="{620B86AA-34C5-44C1-8CED-49856B2E477E}" type="datetimeFigureOut">
              <a:rPr lang="en-US" smtClean="0"/>
              <a:pPr defTabSz="1219170">
                <a:defRPr/>
              </a:pPr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ED8A61AB-1293-465C-92C9-317642EC765C}" type="slidenum">
              <a:rPr lang="en-US" altLang="en-US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135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>
              <a:defRPr/>
            </a:pPr>
            <a:fld id="{7C88F06B-DE3E-4C12-B5DC-06B9F52893F7}" type="datetimeFigureOut">
              <a:rPr lang="en-US" smtClean="0"/>
              <a:pPr defTabSz="1219170">
                <a:defRPr/>
              </a:pPr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AF57317D-8132-4F2C-BE0D-CAA5942C4E0C}" type="slidenum">
              <a:rPr lang="en-US" altLang="en-US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029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841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683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524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366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207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047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5890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6731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>
              <a:defRPr/>
            </a:pPr>
            <a:fld id="{0D8642F1-0A3F-4107-A0B4-95C07B5F079C}" type="datetimeFigureOut">
              <a:rPr lang="en-US" smtClean="0"/>
              <a:pPr defTabSz="1219170">
                <a:defRPr/>
              </a:pPr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5853766F-95D3-4985-8E3B-47D0783ABF1F}" type="slidenum">
              <a:rPr lang="en-US" altLang="en-US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132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>
              <a:defRPr/>
            </a:pPr>
            <a:fld id="{82049A5C-7C28-4C53-BF4E-5674DD117C2F}" type="datetimeFigureOut">
              <a:rPr lang="en-US" smtClean="0"/>
              <a:pPr defTabSz="1219170">
                <a:defRPr/>
              </a:pPr>
              <a:t>3/28/2024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1E3E3107-3916-4FC0-90E5-0C116B6374EC}" type="slidenum">
              <a:rPr lang="en-US" altLang="en-US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304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411" indent="0">
              <a:buNone/>
              <a:defRPr sz="2667" b="1"/>
            </a:lvl2pPr>
            <a:lvl3pPr marL="1216832" indent="0">
              <a:buNone/>
              <a:defRPr sz="2400" b="1"/>
            </a:lvl3pPr>
            <a:lvl4pPr marL="1825244" indent="0">
              <a:buNone/>
              <a:defRPr sz="2133" b="1"/>
            </a:lvl4pPr>
            <a:lvl5pPr marL="2433662" indent="0">
              <a:buNone/>
              <a:defRPr sz="2133" b="1"/>
            </a:lvl5pPr>
            <a:lvl6pPr marL="3042072" indent="0">
              <a:buNone/>
              <a:defRPr sz="2133" b="1"/>
            </a:lvl6pPr>
            <a:lvl7pPr marL="3650479" indent="0">
              <a:buNone/>
              <a:defRPr sz="2133" b="1"/>
            </a:lvl7pPr>
            <a:lvl8pPr marL="4258902" indent="0">
              <a:buNone/>
              <a:defRPr sz="2133" b="1"/>
            </a:lvl8pPr>
            <a:lvl9pPr marL="4867313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8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411" indent="0">
              <a:buNone/>
              <a:defRPr sz="2667" b="1"/>
            </a:lvl2pPr>
            <a:lvl3pPr marL="1216832" indent="0">
              <a:buNone/>
              <a:defRPr sz="2400" b="1"/>
            </a:lvl3pPr>
            <a:lvl4pPr marL="1825244" indent="0">
              <a:buNone/>
              <a:defRPr sz="2133" b="1"/>
            </a:lvl4pPr>
            <a:lvl5pPr marL="2433662" indent="0">
              <a:buNone/>
              <a:defRPr sz="2133" b="1"/>
            </a:lvl5pPr>
            <a:lvl6pPr marL="3042072" indent="0">
              <a:buNone/>
              <a:defRPr sz="2133" b="1"/>
            </a:lvl6pPr>
            <a:lvl7pPr marL="3650479" indent="0">
              <a:buNone/>
              <a:defRPr sz="2133" b="1"/>
            </a:lvl7pPr>
            <a:lvl8pPr marL="4258902" indent="0">
              <a:buNone/>
              <a:defRPr sz="2133" b="1"/>
            </a:lvl8pPr>
            <a:lvl9pPr marL="4867313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>
              <a:defRPr/>
            </a:pPr>
            <a:fld id="{3DAB3F63-7F22-43E6-9D79-6C8F577162DD}" type="datetimeFigureOut">
              <a:rPr lang="en-US" smtClean="0"/>
              <a:pPr defTabSz="1219170">
                <a:defRPr/>
              </a:pPr>
              <a:t>3/28/2024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74F5FA59-BBAA-4F2D-9FD2-D63CDD9DF15E}" type="slidenum">
              <a:rPr lang="en-US" altLang="en-US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785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>
              <a:defRPr/>
            </a:pPr>
            <a:fld id="{5B71BA36-02B4-46AB-B4F4-6153E0835BB1}" type="datetimeFigureOut">
              <a:rPr lang="en-US" smtClean="0"/>
              <a:pPr defTabSz="1219170">
                <a:defRPr/>
              </a:pPr>
              <a:t>3/28/2024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9BB6F951-1FD2-478F-AE1B-5B77F0F9E709}" type="slidenum">
              <a:rPr lang="en-US" altLang="en-US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06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398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753" r:id="rId2"/>
    <p:sldLayoutId id="214748379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64" tIns="45632" rIns="91264" bIns="456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64" tIns="45632" rIns="91264" bIns="456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264" tIns="45632" rIns="91264" bIns="45632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defTabSz="1219170">
              <a:defRPr/>
            </a:pPr>
            <a:fld id="{76F5C6D3-3F48-496F-9235-0FC8476837FF}" type="datetimeFigureOut">
              <a:rPr lang="en-US" smtClean="0"/>
              <a:pPr defTabSz="1219170">
                <a:defRPr/>
              </a:pPr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264" tIns="45632" rIns="91264" bIns="45632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defTabSz="121917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264" tIns="45632" rIns="91264" bIns="45632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8C2329C7-E83E-4B16-821E-78F5911C284C}" type="slidenum">
              <a:rPr lang="en-US" altLang="en-US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3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5pPr>
      <a:lvl6pPr marL="608411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6832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524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3662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2955" indent="-45295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86342" indent="-37675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19729" indent="-30055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7197" indent="-30055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36782" indent="-30055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46271" indent="-304199" algn="l" defTabSz="1216832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54692" indent="-304199" algn="l" defTabSz="1216832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3107" indent="-304199" algn="l" defTabSz="1216832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1520" indent="-304199" algn="l" defTabSz="1216832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8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411" algn="l" defTabSz="12168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832" algn="l" defTabSz="12168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244" algn="l" defTabSz="12168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3662" algn="l" defTabSz="12168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072" algn="l" defTabSz="12168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0479" algn="l" defTabSz="12168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8902" algn="l" defTabSz="12168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7313" algn="l" defTabSz="12168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64" tIns="45632" rIns="91264" bIns="456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64" tIns="45632" rIns="91264" bIns="456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264" tIns="45632" rIns="91264" bIns="45632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defTabSz="1219170">
              <a:defRPr/>
            </a:pPr>
            <a:fld id="{76F5C6D3-3F48-496F-9235-0FC8476837FF}" type="datetimeFigureOut">
              <a:rPr lang="en-US" smtClean="0"/>
              <a:pPr defTabSz="1219170">
                <a:defRPr/>
              </a:pPr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264" tIns="45632" rIns="91264" bIns="45632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defTabSz="121917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264" tIns="45632" rIns="91264" bIns="45632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8C2329C7-E83E-4B16-821E-78F5911C284C}" type="slidenum">
              <a:rPr lang="en-US" altLang="en-US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734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81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5pPr>
      <a:lvl6pPr marL="608411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6832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524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3662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2955" indent="-45295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86342" indent="-37675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19729" indent="-30055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7197" indent="-30055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36782" indent="-30055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46271" indent="-304199" algn="l" defTabSz="1216832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54692" indent="-304199" algn="l" defTabSz="1216832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3107" indent="-304199" algn="l" defTabSz="1216832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1520" indent="-304199" algn="l" defTabSz="1216832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8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411" algn="l" defTabSz="12168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832" algn="l" defTabSz="12168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244" algn="l" defTabSz="12168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3662" algn="l" defTabSz="12168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072" algn="l" defTabSz="12168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0479" algn="l" defTabSz="12168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8902" algn="l" defTabSz="12168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7313" algn="l" defTabSz="12168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163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6382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7319">
              <a:srgbClr val="000F2E"/>
            </a:gs>
            <a:gs pos="26000">
              <a:srgbClr val="002060"/>
            </a:gs>
            <a:gs pos="53000">
              <a:srgbClr val="00B0F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86D56F-E9B1-4806-9F08-D6C2C3055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308324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lvl="0" algn="ctr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466D3-56A5-4B16-AE36-4E00DE7A86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9B40F-C8B0-4209-90D0-43963F7D9A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E0117-20EC-4B3C-88B0-D2475FBE5EF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BE653-2034-498E-9D69-CDEB9D41FA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EC8935-8876-4298-B30A-44B3417938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1A9F7-FF63-4F3F-B71A-537E27319F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9;p1">
            <a:extLst>
              <a:ext uri="{FF2B5EF4-FFF2-40B4-BE49-F238E27FC236}">
                <a16:creationId xmlns:a16="http://schemas.microsoft.com/office/drawing/2014/main" id="{0236AA08-3AAC-4F1C-B199-063D5F0EAC7C}"/>
              </a:ext>
            </a:extLst>
          </p:cNvPr>
          <p:cNvSpPr/>
          <p:nvPr userDrawn="1"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7201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8000" b="1" kern="1200" smtClean="0">
          <a:solidFill>
            <a:schemeClr val="bg1"/>
          </a:solidFill>
          <a:latin typeface="Luckiest Guy" panose="02000506000000020004" pitchFamily="2" charset="0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bg1"/>
          </a:solidFill>
          <a:latin typeface="Lexend Deca" pitchFamily="2" charset="-78"/>
          <a:ea typeface="+mn-ea"/>
          <a:cs typeface="Lexend Deca" pitchFamily="2" charset="-7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bg1"/>
          </a:solidFill>
          <a:latin typeface="Lexend Deca" pitchFamily="2" charset="-78"/>
          <a:ea typeface="+mn-ea"/>
          <a:cs typeface="Lexend Deca" pitchFamily="2" charset="-78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bg1"/>
          </a:solidFill>
          <a:latin typeface="Lexend Deca" pitchFamily="2" charset="-78"/>
          <a:ea typeface="+mn-ea"/>
          <a:cs typeface="Lexend Deca" pitchFamily="2" charset="-78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bg1"/>
          </a:solidFill>
          <a:latin typeface="Lexend Deca" pitchFamily="2" charset="-78"/>
          <a:ea typeface="+mn-ea"/>
          <a:cs typeface="Lexend Deca" pitchFamily="2" charset="-78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bg1"/>
          </a:solidFill>
          <a:latin typeface="Lexend Deca" pitchFamily="2" charset="-78"/>
          <a:ea typeface="+mn-ea"/>
          <a:cs typeface="Lexend Deca" pitchFamily="2" charset="-7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wm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7" Type="http://schemas.openxmlformats.org/officeDocument/2006/relationships/image" Target="../media/image11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9.svg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4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4.xml"/><Relationship Id="rId3" Type="http://schemas.openxmlformats.org/officeDocument/2006/relationships/slide" Target="slide14.xml"/><Relationship Id="rId7" Type="http://schemas.openxmlformats.org/officeDocument/2006/relationships/slide" Target="slide18.xml"/><Relationship Id="rId12" Type="http://schemas.openxmlformats.org/officeDocument/2006/relationships/slide" Target="slide12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35.xml"/><Relationship Id="rId6" Type="http://schemas.openxmlformats.org/officeDocument/2006/relationships/slide" Target="slide17.xml"/><Relationship Id="rId11" Type="http://schemas.openxmlformats.org/officeDocument/2006/relationships/slide" Target="slide11.xml"/><Relationship Id="rId5" Type="http://schemas.openxmlformats.org/officeDocument/2006/relationships/slide" Target="slide16.xml"/><Relationship Id="rId10" Type="http://schemas.openxmlformats.org/officeDocument/2006/relationships/slide" Target="slide21.xml"/><Relationship Id="rId4" Type="http://schemas.openxmlformats.org/officeDocument/2006/relationships/slide" Target="slide15.xml"/><Relationship Id="rId9" Type="http://schemas.openxmlformats.org/officeDocument/2006/relationships/slide" Target="slide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9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0" name="Group 6"/>
          <p:cNvGrpSpPr>
            <a:grpSpLocks/>
          </p:cNvGrpSpPr>
          <p:nvPr/>
        </p:nvGrpSpPr>
        <p:grpSpPr bwMode="auto">
          <a:xfrm>
            <a:off x="-105834" y="-76200"/>
            <a:ext cx="12403667" cy="6934200"/>
            <a:chOff x="134" y="48"/>
            <a:chExt cx="5422" cy="4115"/>
          </a:xfrm>
        </p:grpSpPr>
        <p:sp>
          <p:nvSpPr>
            <p:cNvPr id="94219" name="Rectangle 7"/>
            <p:cNvSpPr>
              <a:spLocks noChangeArrowheads="1"/>
            </p:cNvSpPr>
            <p:nvPr/>
          </p:nvSpPr>
          <p:spPr bwMode="auto">
            <a:xfrm>
              <a:off x="249" y="164"/>
              <a:ext cx="5171" cy="3899"/>
            </a:xfrm>
            <a:prstGeom prst="rect">
              <a:avLst/>
            </a:prstGeom>
            <a:noFill/>
            <a:ln w="76200" cmpd="tri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4220" name="Picture 8" descr="sflower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88" y="-6"/>
              <a:ext cx="325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21" name="Picture 9" descr="sflower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4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22" name="Picture 10" descr="sflower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9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23" name="Picture 11" descr="sflower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421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84" y="4516967"/>
            <a:ext cx="1498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100" y="4677833"/>
            <a:ext cx="1600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552771" y="1378776"/>
            <a:ext cx="11038415" cy="236081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143415" tIns="71712" rIns="143415" bIns="7171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219170" eaLnBrk="1" fontAlgn="base" hangingPunct="1">
              <a:lnSpc>
                <a:spcPct val="150000"/>
              </a:lnSpc>
              <a:spcAft>
                <a:spcPct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CHÀO MỪNG CÁC THẦY, CÔ </a:t>
            </a:r>
            <a:endParaRPr lang="en-US" sz="4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Arial" panose="020B0604020202020204" pitchFamily="34" charset="0"/>
            </a:endParaRPr>
          </a:p>
          <a:p>
            <a:pPr algn="ctr" defTabSz="1219170" eaLnBrk="1" fontAlgn="base" hangingPunct="1">
              <a:lnSpc>
                <a:spcPct val="150000"/>
              </a:lnSpc>
              <a:spcAft>
                <a:spcPct val="0"/>
              </a:spcAft>
              <a:defRPr/>
            </a:pP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ĐẾN 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DỰ GIỜ TIẾT TIN HỌC 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- </a:t>
            </a:r>
            <a:r>
              <a:rPr lang="en-US" sz="4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LỚP </a:t>
            </a:r>
            <a:r>
              <a:rPr lang="en-US" sz="4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3B</a:t>
            </a:r>
            <a:endParaRPr lang="en-US" sz="4267" b="1" dirty="0">
              <a:solidFill>
                <a:srgbClr val="0B03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Arial" panose="020B0604020202020204" pitchFamily="34" charset="0"/>
            </a:endParaRPr>
          </a:p>
        </p:txBody>
      </p:sp>
      <p:pic>
        <p:nvPicPr>
          <p:cNvPr id="94214" name="Picture 22" descr="bd21315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1" y="5046134"/>
            <a:ext cx="4142316" cy="154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5" name="Picture 21" descr="POINSET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438400" cy="124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6" name="Picture 24" descr="POINSET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91800" y="-228600"/>
            <a:ext cx="1371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7" name="Picture 6" descr="POINSET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61459">
            <a:off x="494243" y="5091642"/>
            <a:ext cx="1278467" cy="226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8" name="Picture 6" descr="POINSET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819218" y="5547785"/>
            <a:ext cx="2271183" cy="127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65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A35106-DB37-42EC-8BFB-B4C4567FA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922" y="347676"/>
            <a:ext cx="1222097" cy="108693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F05CACA-FC86-4A09-99C8-53DEEE45480F}"/>
              </a:ext>
            </a:extLst>
          </p:cNvPr>
          <p:cNvSpPr/>
          <p:nvPr/>
        </p:nvSpPr>
        <p:spPr>
          <a:xfrm>
            <a:off x="1545091" y="255371"/>
            <a:ext cx="82111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THỰC HIỆN CÔNG VIỆC THEO TỪNG BƯỚC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D5C7A7-414F-4F2D-BCF1-EF69E7E4B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48" b="89614" l="2642" r="89431">
                        <a14:foregroundMark x1="32520" y1="6522" x2="32520" y2="6522"/>
                        <a14:foregroundMark x1="51829" y1="4348" x2="51829" y2="4348"/>
                        <a14:foregroundMark x1="22358" y1="61836" x2="22358" y2="61836"/>
                        <a14:foregroundMark x1="24390" y1="55556" x2="19919" y2="75845"/>
                        <a14:foregroundMark x1="20935" y1="86957" x2="20935" y2="86957"/>
                        <a14:foregroundMark x1="9959" y1="84300" x2="19309" y2="85990"/>
                        <a14:foregroundMark x1="6098" y1="83092" x2="6098" y2="83092"/>
                        <a14:foregroundMark x1="3862" y1="82367" x2="3862" y2="82367"/>
                        <a14:foregroundMark x1="3252" y1="82367" x2="3252" y2="82367"/>
                        <a14:foregroundMark x1="2642" y1="81643" x2="2642" y2="81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6486" y="940174"/>
            <a:ext cx="10072535" cy="61060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5773EA-06C3-4D17-9CA4-42BB90626366}"/>
              </a:ext>
            </a:extLst>
          </p:cNvPr>
          <p:cNvSpPr/>
          <p:nvPr/>
        </p:nvSpPr>
        <p:spPr>
          <a:xfrm>
            <a:off x="540689" y="1830240"/>
            <a:ext cx="4275317" cy="3229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 defTabSz="342900">
              <a:lnSpc>
                <a:spcPct val="130000"/>
              </a:lnSpc>
              <a:buAutoNum type="arabicPeriod"/>
            </a:pP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 dậy</a:t>
            </a:r>
          </a:p>
          <a:p>
            <a:pPr marL="514350" indent="-514350" algn="just" defTabSz="342900">
              <a:lnSpc>
                <a:spcPct val="130000"/>
              </a:lnSpc>
              <a:buAutoNum type="arabicPeriod"/>
            </a:pP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 sinh cá nhân</a:t>
            </a:r>
          </a:p>
          <a:p>
            <a:pPr marL="514350" indent="-514350" algn="just" defTabSz="342900">
              <a:lnSpc>
                <a:spcPct val="130000"/>
              </a:lnSpc>
              <a:buFontTx/>
              <a:buAutoNum type="arabicPeriod"/>
            </a:pP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 quần áo</a:t>
            </a:r>
          </a:p>
          <a:p>
            <a:pPr marL="514350" indent="-514350" algn="just" defTabSz="342900">
              <a:lnSpc>
                <a:spcPct val="130000"/>
              </a:lnSpc>
              <a:buAutoNum type="arabicPeriod"/>
            </a:pP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 sáng</a:t>
            </a:r>
          </a:p>
          <a:p>
            <a:pPr marL="514350" indent="-514350" algn="just" defTabSz="342900">
              <a:lnSpc>
                <a:spcPct val="130000"/>
              </a:lnSpc>
              <a:buAutoNum type="arabicPeriod"/>
            </a:pP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 giày dép</a:t>
            </a:r>
          </a:p>
        </p:txBody>
      </p:sp>
    </p:spTree>
    <p:extLst>
      <p:ext uri="{BB962C8B-B14F-4D97-AF65-F5344CB8AC3E}">
        <p14:creationId xmlns:p14="http://schemas.microsoft.com/office/powerpoint/2010/main" val="376558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lowers_fr0205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014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790C52F-BD40-401E-BC5C-3B4343F8EAAC}"/>
              </a:ext>
            </a:extLst>
          </p:cNvPr>
          <p:cNvGrpSpPr/>
          <p:nvPr/>
        </p:nvGrpSpPr>
        <p:grpSpPr>
          <a:xfrm>
            <a:off x="547240" y="1105888"/>
            <a:ext cx="11309306" cy="3340190"/>
            <a:chOff x="176038" y="533052"/>
            <a:chExt cx="9348087" cy="163175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DFDA0A9-B72E-4D95-AFCB-6343E716C766}"/>
                </a:ext>
              </a:extLst>
            </p:cNvPr>
            <p:cNvGrpSpPr/>
            <p:nvPr/>
          </p:nvGrpSpPr>
          <p:grpSpPr>
            <a:xfrm>
              <a:off x="176038" y="533052"/>
              <a:ext cx="9348087" cy="1631750"/>
              <a:chOff x="176038" y="533052"/>
              <a:chExt cx="9348087" cy="163175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2FEEE374-3F22-4BFA-B5CE-0C6E93C74AB1}"/>
                  </a:ext>
                </a:extLst>
              </p:cNvPr>
              <p:cNvGrpSpPr/>
              <p:nvPr/>
            </p:nvGrpSpPr>
            <p:grpSpPr>
              <a:xfrm>
                <a:off x="552795" y="917809"/>
                <a:ext cx="8971330" cy="1246993"/>
                <a:chOff x="1338207" y="943283"/>
                <a:chExt cx="8070998" cy="1839658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EFA09279-65FE-4161-84FA-5A66CEF512EE}"/>
                    </a:ext>
                  </a:extLst>
                </p:cNvPr>
                <p:cNvSpPr/>
                <p:nvPr/>
              </p:nvSpPr>
              <p:spPr>
                <a:xfrm>
                  <a:off x="1424711" y="1063553"/>
                  <a:ext cx="7984494" cy="1719388"/>
                </a:xfrm>
                <a:prstGeom prst="roundRect">
                  <a:avLst/>
                </a:prstGeom>
                <a:solidFill>
                  <a:srgbClr val="C1BFC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8B0E48A9-B66E-4D36-B0BC-B99C79082F77}"/>
                    </a:ext>
                  </a:extLst>
                </p:cNvPr>
                <p:cNvSpPr/>
                <p:nvPr/>
              </p:nvSpPr>
              <p:spPr>
                <a:xfrm>
                  <a:off x="1338207" y="943283"/>
                  <a:ext cx="7984498" cy="1664838"/>
                </a:xfrm>
                <a:prstGeom prst="roundRect">
                  <a:avLst/>
                </a:prstGeom>
                <a:solidFill>
                  <a:srgbClr val="F2E9CC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4526273-0F58-4DF3-8410-97093100B9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76038" y="533052"/>
                <a:ext cx="1279766" cy="699852"/>
              </a:xfrm>
              <a:prstGeom prst="rect">
                <a:avLst/>
              </a:prstGeom>
            </p:spPr>
          </p:pic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6D2396-B622-4231-92A2-9C6FBD951161}"/>
                </a:ext>
              </a:extLst>
            </p:cNvPr>
            <p:cNvSpPr/>
            <p:nvPr/>
          </p:nvSpPr>
          <p:spPr>
            <a:xfrm>
              <a:off x="771339" y="975051"/>
              <a:ext cx="8588709" cy="10803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35000"/>
                </a:lnSpc>
              </a:pPr>
              <a:r>
                <a:rPr lang="vi-VN" sz="3400" b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Có nhiều công việc được thực hiện theo từng bước</a:t>
              </a:r>
              <a:r>
                <a:rPr lang="vi-VN" sz="3400" b="1" smtClean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sz="3400" b="1" smtClean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3400" b="1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342900">
                <a:lnSpc>
                  <a:spcPct val="135000"/>
                </a:lnSpc>
              </a:pPr>
              <a:r>
                <a:rPr lang="vi-VN" sz="3400" b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 bước là một việc nhỏ và các bước phải được sắp xếp theo một thứ tự nhất định.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879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lowers_fr0205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049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A5842D-D3D8-405D-8289-DEF4F5A241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37" y="125942"/>
            <a:ext cx="970111" cy="95507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D90627-63EF-41B3-9B99-E608F8CCA3D3}"/>
              </a:ext>
            </a:extLst>
          </p:cNvPr>
          <p:cNvSpPr/>
          <p:nvPr/>
        </p:nvSpPr>
        <p:spPr>
          <a:xfrm>
            <a:off x="963574" y="186444"/>
            <a:ext cx="89158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3200" b="1">
                <a:latin typeface="UTM Avo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vi-VN" sz="3200">
                <a:latin typeface="UTM Avo" panose="02040603050506020204" pitchFamily="18" charset="0"/>
                <a:cs typeface="Times New Roman" panose="02020603050405020304" pitchFamily="18" charset="0"/>
              </a:rPr>
              <a:t>Em hãy xếp mỗi việc sau </a:t>
            </a:r>
            <a:r>
              <a:rPr lang="en-US" sz="3200">
                <a:latin typeface="UTM Avo" panose="02040603050506020204" pitchFamily="18" charset="0"/>
                <a:cs typeface="Times New Roman" panose="02020603050405020304" pitchFamily="18" charset="0"/>
              </a:rPr>
              <a:t>v</a:t>
            </a:r>
            <a:r>
              <a:rPr lang="vi-VN" sz="3200">
                <a:latin typeface="UTM Avo" panose="02040603050506020204" pitchFamily="18" charset="0"/>
                <a:cs typeface="Times New Roman" panose="02020603050405020304" pitchFamily="18" charset="0"/>
              </a:rPr>
              <a:t>ới một bước vẽ hình cho thích hợp</a:t>
            </a:r>
            <a:r>
              <a:rPr lang="en-US" sz="320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endParaRPr lang="vi-VN" sz="32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AC9DA2-EDF1-4CB3-9A79-921F299E65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543" y="3275109"/>
            <a:ext cx="11526309" cy="26788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4633880-CCF6-4F78-999E-B1CBB3C9559D}"/>
              </a:ext>
            </a:extLst>
          </p:cNvPr>
          <p:cNvSpPr/>
          <p:nvPr/>
        </p:nvSpPr>
        <p:spPr>
          <a:xfrm>
            <a:off x="890816" y="1661178"/>
            <a:ext cx="42702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a) Vẽ cánh cửa ra vào.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3DA634-F15E-4D3F-B5DE-A17B5720EA3C}"/>
              </a:ext>
            </a:extLst>
          </p:cNvPr>
          <p:cNvSpPr/>
          <p:nvPr/>
        </p:nvSpPr>
        <p:spPr>
          <a:xfrm>
            <a:off x="5554723" y="1661178"/>
            <a:ext cx="37822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) Vẽ hai cửa sổ.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B35C88-F5FB-4D5D-A919-FDF24677BE27}"/>
              </a:ext>
            </a:extLst>
          </p:cNvPr>
          <p:cNvSpPr/>
          <p:nvPr/>
        </p:nvSpPr>
        <p:spPr>
          <a:xfrm>
            <a:off x="890817" y="2289937"/>
            <a:ext cx="43930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) Vẽ khung và mái nhà.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CEFB22-DBA3-4FCB-BA7A-36841F6A317E}"/>
              </a:ext>
            </a:extLst>
          </p:cNvPr>
          <p:cNvSpPr/>
          <p:nvPr/>
        </p:nvSpPr>
        <p:spPr>
          <a:xfrm>
            <a:off x="5554723" y="2289937"/>
            <a:ext cx="44352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) Vẽ khung cửa ra vào.</a:t>
            </a:r>
          </a:p>
        </p:txBody>
      </p:sp>
      <p:pic>
        <p:nvPicPr>
          <p:cNvPr id="4" name="Đồng hồ đếm ngược 3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63086" y="1769982"/>
            <a:ext cx="2177312" cy="11892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9541" y="54633"/>
            <a:ext cx="2177312" cy="160654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690203" y="6584005"/>
            <a:ext cx="447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30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0461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lowers_fr0205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30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3942" y="-702334"/>
            <a:ext cx="3151619" cy="31516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7B713D-422E-4E86-BEAC-7A459F093A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9514" y="1781942"/>
            <a:ext cx="8646332" cy="32472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4F33A4-22C5-4FB6-84FE-3F02EAFA40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7677" y="-29423"/>
            <a:ext cx="1008266" cy="99263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F2C9117-B0C0-4C12-A5BF-3D8B15DD2F76}"/>
              </a:ext>
            </a:extLst>
          </p:cNvPr>
          <p:cNvSpPr/>
          <p:nvPr/>
        </p:nvSpPr>
        <p:spPr>
          <a:xfrm>
            <a:off x="4005943" y="239162"/>
            <a:ext cx="7469100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20000"/>
              </a:lnSpc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Dựa vào các hình vẽ sau, em hãy nêu các bước thực hiện vẽ máy bay.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0BE677-B854-4FFC-AD46-B5C154C5C3A4}"/>
              </a:ext>
            </a:extLst>
          </p:cNvPr>
          <p:cNvSpPr/>
          <p:nvPr/>
        </p:nvSpPr>
        <p:spPr>
          <a:xfrm>
            <a:off x="3202409" y="4426138"/>
            <a:ext cx="115752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20000"/>
              </a:lnSpc>
            </a:pP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7A4755-4015-4263-9773-BB7EC71AA506}"/>
              </a:ext>
            </a:extLst>
          </p:cNvPr>
          <p:cNvSpPr/>
          <p:nvPr/>
        </p:nvSpPr>
        <p:spPr>
          <a:xfrm>
            <a:off x="5610261" y="4427350"/>
            <a:ext cx="98324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20000"/>
              </a:lnSpc>
            </a:pP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B40E34-B7F3-40A1-8BC0-DCFE2F45DED8}"/>
              </a:ext>
            </a:extLst>
          </p:cNvPr>
          <p:cNvSpPr/>
          <p:nvPr/>
        </p:nvSpPr>
        <p:spPr>
          <a:xfrm>
            <a:off x="8139088" y="4440998"/>
            <a:ext cx="115752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20000"/>
              </a:lnSpc>
            </a:pP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8A2E3E-D485-4C03-B38C-117625CF3745}"/>
              </a:ext>
            </a:extLst>
          </p:cNvPr>
          <p:cNvSpPr/>
          <p:nvPr/>
        </p:nvSpPr>
        <p:spPr>
          <a:xfrm>
            <a:off x="10512167" y="4455858"/>
            <a:ext cx="115752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20000"/>
              </a:lnSpc>
            </a:pP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6" name="Đồng hồ đếm ngược 15 giây - 15 Second Countdown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4265" y="2449285"/>
            <a:ext cx="2005908" cy="137661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753929" y="6457890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26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lowers_fr0205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161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1768" y="108857"/>
            <a:ext cx="6770232" cy="34072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1768" y="3614057"/>
            <a:ext cx="6770231" cy="34079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86" y="108857"/>
            <a:ext cx="5067300" cy="660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1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163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đ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185" y="130402"/>
            <a:ext cx="11914415" cy="663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9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F05CACA-FC86-4A09-99C8-53DEEE45480F}"/>
              </a:ext>
            </a:extLst>
          </p:cNvPr>
          <p:cNvSpPr/>
          <p:nvPr/>
        </p:nvSpPr>
        <p:spPr>
          <a:xfrm>
            <a:off x="614526" y="292955"/>
            <a:ext cx="89866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800" b="1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CHIA MỘT VIỆC THÀNH NHỮNG VIỆC NHỎ HƠN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DDA988-B801-4369-A060-E26346D4991A}"/>
              </a:ext>
            </a:extLst>
          </p:cNvPr>
          <p:cNvSpPr/>
          <p:nvPr/>
        </p:nvSpPr>
        <p:spPr>
          <a:xfrm>
            <a:off x="3324122" y="1247953"/>
            <a:ext cx="7769189" cy="73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3200" b="1">
                <a:solidFill>
                  <a:srgbClr val="7FC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một việc thành những việc nhỏ hơn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EB6C30F-1E9C-4319-A95E-715ADE688353}"/>
              </a:ext>
            </a:extLst>
          </p:cNvPr>
          <p:cNvSpPr/>
          <p:nvPr/>
        </p:nvSpPr>
        <p:spPr>
          <a:xfrm>
            <a:off x="218364" y="1153517"/>
            <a:ext cx="11873552" cy="5643071"/>
          </a:xfrm>
          <a:prstGeom prst="roundRect">
            <a:avLst>
              <a:gd name="adj" fmla="val 393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552BF8-9FAF-41BC-BEEE-41E255FE2456}"/>
              </a:ext>
            </a:extLst>
          </p:cNvPr>
          <p:cNvSpPr/>
          <p:nvPr/>
        </p:nvSpPr>
        <p:spPr>
          <a:xfrm>
            <a:off x="1114537" y="2250286"/>
            <a:ext cx="10772664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30000"/>
              </a:lnSpc>
            </a:pP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hãy giúp bạn An chia việc đánh răng thành các bước, mỗi bước là một 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nhỏ hơn.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30EC52-89B7-4147-A5F4-05B7D3C90380}"/>
              </a:ext>
            </a:extLst>
          </p:cNvPr>
          <p:cNvGrpSpPr/>
          <p:nvPr/>
        </p:nvGrpSpPr>
        <p:grpSpPr>
          <a:xfrm>
            <a:off x="229620" y="1030223"/>
            <a:ext cx="3172778" cy="1275877"/>
            <a:chOff x="522612" y="936321"/>
            <a:chExt cx="2929452" cy="88080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4CDA596-1B26-4085-8212-5AA324C0CCDF}"/>
                </a:ext>
              </a:extLst>
            </p:cNvPr>
            <p:cNvGrpSpPr/>
            <p:nvPr/>
          </p:nvGrpSpPr>
          <p:grpSpPr>
            <a:xfrm>
              <a:off x="522612" y="1095583"/>
              <a:ext cx="2372989" cy="661656"/>
              <a:chOff x="5906375" y="1404722"/>
              <a:chExt cx="2372989" cy="661656"/>
            </a:xfrm>
          </p:grpSpPr>
          <p:sp>
            <p:nvSpPr>
              <p:cNvPr id="20" name="Rectangle: Top Corners Rounded 19">
                <a:extLst>
                  <a:ext uri="{FF2B5EF4-FFF2-40B4-BE49-F238E27FC236}">
                    <a16:creationId xmlns:a16="http://schemas.microsoft.com/office/drawing/2014/main" id="{36102304-628E-4B91-88B3-5793403C22EF}"/>
                  </a:ext>
                </a:extLst>
              </p:cNvPr>
              <p:cNvSpPr/>
              <p:nvPr/>
            </p:nvSpPr>
            <p:spPr>
              <a:xfrm>
                <a:off x="5981023" y="1404722"/>
                <a:ext cx="2298341" cy="661656"/>
              </a:xfrm>
              <a:prstGeom prst="round2SameRect">
                <a:avLst/>
              </a:prstGeom>
              <a:solidFill>
                <a:srgbClr val="7FC3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7655036-5A57-4763-80DB-548A5EB0B627}"/>
                  </a:ext>
                </a:extLst>
              </p:cNvPr>
              <p:cNvSpPr/>
              <p:nvPr/>
            </p:nvSpPr>
            <p:spPr>
              <a:xfrm>
                <a:off x="5906375" y="1465062"/>
                <a:ext cx="2135017" cy="414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HOẠT ĐỘNG </a:t>
                </a:r>
                <a:endParaRPr lang="vi-VN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ED9454D-9326-4542-811C-2A0A4076E4EE}"/>
                </a:ext>
              </a:extLst>
            </p:cNvPr>
            <p:cNvGrpSpPr/>
            <p:nvPr/>
          </p:nvGrpSpPr>
          <p:grpSpPr>
            <a:xfrm rot="20419193">
              <a:off x="2499111" y="936321"/>
              <a:ext cx="952953" cy="880803"/>
              <a:chOff x="9034007" y="442668"/>
              <a:chExt cx="3397172" cy="3224225"/>
            </a:xfrm>
          </p:grpSpPr>
          <p:pic>
            <p:nvPicPr>
              <p:cNvPr id="16" name="Picture 5">
                <a:extLst>
                  <a:ext uri="{FF2B5EF4-FFF2-40B4-BE49-F238E27FC236}">
                    <a16:creationId xmlns:a16="http://schemas.microsoft.com/office/drawing/2014/main" id="{C7CC1D3C-5DCB-4B72-9B35-344873F7DE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034007" y="442668"/>
                <a:ext cx="3397172" cy="3224225"/>
              </a:xfrm>
              <a:prstGeom prst="rect">
                <a:avLst/>
              </a:prstGeom>
            </p:spPr>
          </p:pic>
          <p:pic>
            <p:nvPicPr>
              <p:cNvPr id="17" name="Picture 6">
                <a:extLst>
                  <a:ext uri="{FF2B5EF4-FFF2-40B4-BE49-F238E27FC236}">
                    <a16:creationId xmlns:a16="http://schemas.microsoft.com/office/drawing/2014/main" id="{836B325B-2341-497E-BDC2-DA78F6814E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264793" y="565916"/>
                <a:ext cx="2916628" cy="2768146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7A61A7B-C9BE-4102-8A88-C89F18A3B087}"/>
                </a:ext>
              </a:extLst>
            </p:cNvPr>
            <p:cNvSpPr/>
            <p:nvPr/>
          </p:nvSpPr>
          <p:spPr>
            <a:xfrm>
              <a:off x="2792351" y="1074229"/>
              <a:ext cx="349468" cy="5099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3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F1FD74D-51AA-46EC-B694-358E51D806B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4989"/>
          <a:stretch/>
        </p:blipFill>
        <p:spPr>
          <a:xfrm>
            <a:off x="317066" y="3478612"/>
            <a:ext cx="11774849" cy="265528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0D2D7CC-8591-4B5A-8CC9-02FBC025771C}"/>
              </a:ext>
            </a:extLst>
          </p:cNvPr>
          <p:cNvSpPr/>
          <p:nvPr/>
        </p:nvSpPr>
        <p:spPr>
          <a:xfrm>
            <a:off x="3984602" y="6038358"/>
            <a:ext cx="465000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35000"/>
              </a:lnSpc>
            </a:pPr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Hình 81.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Việc đánh răng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93320" y="33926"/>
            <a:ext cx="1790700" cy="133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26552" y="6488668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30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1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F1FD74D-51AA-46EC-B694-358E51D806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989"/>
          <a:stretch/>
        </p:blipFill>
        <p:spPr>
          <a:xfrm>
            <a:off x="221532" y="973584"/>
            <a:ext cx="11774849" cy="282654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0D2D7CC-8591-4B5A-8CC9-02FBC025771C}"/>
              </a:ext>
            </a:extLst>
          </p:cNvPr>
          <p:cNvSpPr/>
          <p:nvPr/>
        </p:nvSpPr>
        <p:spPr>
          <a:xfrm>
            <a:off x="3689684" y="5881135"/>
            <a:ext cx="5405058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35000"/>
              </a:lnSpc>
            </a:pPr>
            <a:r>
              <a:rPr 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Hình 81. </a:t>
            </a:r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Việc đánh răng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FC3E676-148D-4896-AD91-2F2818B125D6}"/>
              </a:ext>
            </a:extLst>
          </p:cNvPr>
          <p:cNvSpPr/>
          <p:nvPr/>
        </p:nvSpPr>
        <p:spPr>
          <a:xfrm>
            <a:off x="2772972" y="3669037"/>
            <a:ext cx="2272787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35000"/>
              </a:lnSpc>
            </a:pPr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endParaRPr lang="en-US"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342900">
              <a:lnSpc>
                <a:spcPct val="135000"/>
              </a:lnSpc>
            </a:pP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Lấy kem đánh răng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D9E1F1-A80B-4D17-973A-200CA8FD4E4B}"/>
              </a:ext>
            </a:extLst>
          </p:cNvPr>
          <p:cNvSpPr/>
          <p:nvPr/>
        </p:nvSpPr>
        <p:spPr>
          <a:xfrm>
            <a:off x="5045759" y="3669037"/>
            <a:ext cx="2272787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35000"/>
              </a:lnSpc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342900">
              <a:lnSpc>
                <a:spcPct val="135000"/>
              </a:lnSpc>
            </a:pP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Chải răng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DD95616-6E9C-40BF-9349-71ACED48090B}"/>
              </a:ext>
            </a:extLst>
          </p:cNvPr>
          <p:cNvSpPr/>
          <p:nvPr/>
        </p:nvSpPr>
        <p:spPr>
          <a:xfrm>
            <a:off x="7498210" y="3702686"/>
            <a:ext cx="2272787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35000"/>
              </a:lnSpc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342900">
              <a:lnSpc>
                <a:spcPct val="135000"/>
              </a:lnSpc>
            </a:pP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Súc miệng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B592411-16AF-4FE5-A05E-59A0600A1DAA}"/>
              </a:ext>
            </a:extLst>
          </p:cNvPr>
          <p:cNvSpPr/>
          <p:nvPr/>
        </p:nvSpPr>
        <p:spPr>
          <a:xfrm>
            <a:off x="9903258" y="3699509"/>
            <a:ext cx="2272787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35000"/>
              </a:lnSpc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342900">
              <a:lnSpc>
                <a:spcPct val="135000"/>
              </a:lnSpc>
            </a:pP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Rửa sạch bàn chải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CDC58A1-A80B-4314-8D1F-9D63C28FA83C}"/>
              </a:ext>
            </a:extLst>
          </p:cNvPr>
          <p:cNvSpPr/>
          <p:nvPr/>
        </p:nvSpPr>
        <p:spPr>
          <a:xfrm>
            <a:off x="320521" y="3669037"/>
            <a:ext cx="2272787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35000"/>
              </a:lnSpc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342900">
              <a:lnSpc>
                <a:spcPct val="135000"/>
              </a:lnSpc>
            </a:pP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</a:p>
        </p:txBody>
      </p:sp>
    </p:spTree>
    <p:extLst>
      <p:ext uri="{BB962C8B-B14F-4D97-AF65-F5344CB8AC3E}">
        <p14:creationId xmlns:p14="http://schemas.microsoft.com/office/powerpoint/2010/main" val="327731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7B2FCF-4BDD-4152-B817-B2E4F7EDBF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414" r="39368" b="34989"/>
          <a:stretch/>
        </p:blipFill>
        <p:spPr>
          <a:xfrm>
            <a:off x="4533899" y="112607"/>
            <a:ext cx="2830359" cy="34085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17CFEA-BB4C-4159-AA54-48F1F2F1C82F}"/>
              </a:ext>
            </a:extLst>
          </p:cNvPr>
          <p:cNvSpPr/>
          <p:nvPr/>
        </p:nvSpPr>
        <p:spPr>
          <a:xfrm>
            <a:off x="4877316" y="3348734"/>
            <a:ext cx="211033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Chải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3DD206-D90E-4D66-8800-BE75BE06C352}"/>
              </a:ext>
            </a:extLst>
          </p:cNvPr>
          <p:cNvSpPr/>
          <p:nvPr/>
        </p:nvSpPr>
        <p:spPr>
          <a:xfrm>
            <a:off x="4299045" y="5309755"/>
            <a:ext cx="335905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Chải răng hàm trái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0054D0-3696-4E54-BE5E-1639D25BDDDC}"/>
              </a:ext>
            </a:extLst>
          </p:cNvPr>
          <p:cNvSpPr/>
          <p:nvPr/>
        </p:nvSpPr>
        <p:spPr>
          <a:xfrm>
            <a:off x="7915187" y="5278581"/>
            <a:ext cx="347820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Chải răng hàm phải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C9F429-357D-41C1-AA77-F8E6650ADF97}"/>
              </a:ext>
            </a:extLst>
          </p:cNvPr>
          <p:cNvSpPr/>
          <p:nvPr/>
        </p:nvSpPr>
        <p:spPr>
          <a:xfrm>
            <a:off x="1330035" y="5309755"/>
            <a:ext cx="312419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Chải răng cửa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336572" y="4035845"/>
            <a:ext cx="6817821" cy="1273910"/>
            <a:chOff x="2336572" y="4035845"/>
            <a:chExt cx="6817821" cy="127391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DEF8FBDC-271B-444D-B854-4A2BF0DD4C83}"/>
                </a:ext>
              </a:extLst>
            </p:cNvPr>
            <p:cNvCxnSpPr/>
            <p:nvPr/>
          </p:nvCxnSpPr>
          <p:spPr>
            <a:xfrm>
              <a:off x="5895833" y="4035845"/>
              <a:ext cx="20061" cy="1273910"/>
            </a:xfrm>
            <a:prstGeom prst="line">
              <a:avLst/>
            </a:prstGeom>
            <a:ln w="57150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158F874-5460-4803-AC50-9FD1EE6306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37958" y="4950358"/>
              <a:ext cx="6816434" cy="0"/>
            </a:xfrm>
            <a:prstGeom prst="line">
              <a:avLst/>
            </a:prstGeom>
            <a:ln w="57150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52A8125-4535-4282-8B9C-39DB9C038A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54392" y="4950359"/>
              <a:ext cx="1" cy="328223"/>
            </a:xfrm>
            <a:prstGeom prst="line">
              <a:avLst/>
            </a:prstGeom>
            <a:ln w="57150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52B834D-D967-45AC-A771-D49CE8F208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36572" y="4950358"/>
              <a:ext cx="1" cy="328223"/>
            </a:xfrm>
            <a:prstGeom prst="line">
              <a:avLst/>
            </a:prstGeom>
            <a:ln w="57150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9910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lowers_fr0205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012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CEE44F2-DDBB-4607-916B-41146EC78CB1}"/>
              </a:ext>
            </a:extLst>
          </p:cNvPr>
          <p:cNvGrpSpPr/>
          <p:nvPr/>
        </p:nvGrpSpPr>
        <p:grpSpPr>
          <a:xfrm>
            <a:off x="503110" y="845678"/>
            <a:ext cx="10647110" cy="3289593"/>
            <a:chOff x="176038" y="533052"/>
            <a:chExt cx="9971745" cy="244220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D9B3085-379B-4099-9D53-A336F143127B}"/>
                </a:ext>
              </a:extLst>
            </p:cNvPr>
            <p:cNvGrpSpPr/>
            <p:nvPr/>
          </p:nvGrpSpPr>
          <p:grpSpPr>
            <a:xfrm>
              <a:off x="176038" y="533052"/>
              <a:ext cx="9875593" cy="2442206"/>
              <a:chOff x="176038" y="533052"/>
              <a:chExt cx="9875593" cy="2442206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D64558BB-EAAD-4C4E-8D39-797080617C8E}"/>
                  </a:ext>
                </a:extLst>
              </p:cNvPr>
              <p:cNvGrpSpPr/>
              <p:nvPr/>
            </p:nvGrpSpPr>
            <p:grpSpPr>
              <a:xfrm>
                <a:off x="552795" y="917810"/>
                <a:ext cx="9498836" cy="2057448"/>
                <a:chOff x="1338207" y="943284"/>
                <a:chExt cx="8545565" cy="3035303"/>
              </a:xfrm>
            </p:grpSpPr>
            <p:sp>
              <p:nvSpPr>
                <p:cNvPr id="7" name="Rectangle: Rounded Corners 6">
                  <a:extLst>
                    <a:ext uri="{FF2B5EF4-FFF2-40B4-BE49-F238E27FC236}">
                      <a16:creationId xmlns:a16="http://schemas.microsoft.com/office/drawing/2014/main" id="{07B9A945-D78D-4580-90D7-4DC7D31CDD5A}"/>
                    </a:ext>
                  </a:extLst>
                </p:cNvPr>
                <p:cNvSpPr/>
                <p:nvPr/>
              </p:nvSpPr>
              <p:spPr>
                <a:xfrm>
                  <a:off x="1424710" y="1063553"/>
                  <a:ext cx="8459062" cy="2915034"/>
                </a:xfrm>
                <a:prstGeom prst="roundRect">
                  <a:avLst/>
                </a:prstGeom>
                <a:solidFill>
                  <a:srgbClr val="C1BFC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CE2D19CA-A1EB-4A7F-8B48-A2231A525249}"/>
                    </a:ext>
                  </a:extLst>
                </p:cNvPr>
                <p:cNvSpPr/>
                <p:nvPr/>
              </p:nvSpPr>
              <p:spPr>
                <a:xfrm>
                  <a:off x="1338207" y="943284"/>
                  <a:ext cx="8459066" cy="2915033"/>
                </a:xfrm>
                <a:prstGeom prst="roundRect">
                  <a:avLst/>
                </a:prstGeom>
                <a:solidFill>
                  <a:srgbClr val="F2E9CC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BB091A84-507A-48A9-8CFC-CC319DFC56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76038" y="533052"/>
                <a:ext cx="998307" cy="760270"/>
              </a:xfrm>
              <a:prstGeom prst="rect">
                <a:avLst/>
              </a:prstGeom>
            </p:spPr>
          </p:pic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21BA498-4205-4836-ADA8-26C2EA5C0FEF}"/>
                </a:ext>
              </a:extLst>
            </p:cNvPr>
            <p:cNvSpPr/>
            <p:nvPr/>
          </p:nvSpPr>
          <p:spPr>
            <a:xfrm>
              <a:off x="766480" y="1078964"/>
              <a:ext cx="9381303" cy="16192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30000"/>
                </a:lnSpc>
              </a:pPr>
              <a:r>
                <a:rPr lang="vi-VN" sz="3600" b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Một việc có thể chia thành những việc nhỏ hơn. </a:t>
              </a:r>
              <a:r>
                <a:rPr lang="en-US" sz="3600" b="1" smtClean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b="1" smtClean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</a:t>
              </a:r>
              <a:r>
                <a:rPr lang="vi-VN" sz="3600" b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việc thành những việc nhỏ giúp </a:t>
              </a:r>
              <a:endParaRPr lang="en-US" sz="3600" b="1" smtClean="0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342900">
                <a:lnSpc>
                  <a:spcPct val="130000"/>
                </a:lnSpc>
              </a:pPr>
              <a:r>
                <a:rPr lang="vi-VN" sz="3600" b="1" smtClean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 </a:t>
              </a:r>
              <a:r>
                <a:rPr lang="vi-VN" sz="3600" b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 dễ </a:t>
              </a:r>
              <a:r>
                <a:rPr lang="vi-VN" sz="3600" b="1" smtClean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3600" b="1" smtClean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b="1" smtClean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 </a:t>
              </a:r>
              <a:r>
                <a:rPr lang="vi-VN" sz="3600" b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dễ thực </a:t>
              </a:r>
              <a:r>
                <a:rPr lang="vi-VN" sz="3600" b="1" smtClean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600" b="1" smtClean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3600" b="1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65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505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6267" y="1242892"/>
            <a:ext cx="1892566" cy="1053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47BA6D-D0C3-4009-A9F3-7C133FE0AC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360033" cy="11297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9E7BC4-4D9E-41ED-9B25-BF25A492C31F}"/>
              </a:ext>
            </a:extLst>
          </p:cNvPr>
          <p:cNvSpPr/>
          <p:nvPr/>
        </p:nvSpPr>
        <p:spPr>
          <a:xfrm>
            <a:off x="1296794" y="113191"/>
            <a:ext cx="1000404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Hằng ngày, lớp em đều thực hiện việc trực nhật. Em hãy chia việc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trực nhật lớp thành những việc nhỏ hơn để phân công cho mỗi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bạn trong nhóm thực hiện.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Những Bản Nhạc Không Lời Vui Nhộn Dành Cho Bé Yê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38930" y="303399"/>
            <a:ext cx="621511" cy="621511"/>
          </a:xfrm>
          <a:prstGeom prst="rect">
            <a:avLst/>
          </a:prstGeom>
        </p:spPr>
      </p:pic>
      <p:pic>
        <p:nvPicPr>
          <p:cNvPr id="1026" name="Picture 2" descr="Nên để học sinh làm vệ sinh hay thuê người quét dọn trường lớp? - Tri Thức  - Tài Nguyê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11707"/>
            <a:ext cx="4445873" cy="40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5873" y="2811705"/>
            <a:ext cx="4120059" cy="40462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5932" y="2811704"/>
            <a:ext cx="3584028" cy="404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98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501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56140" mute="1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34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47BA6D-D0C3-4009-A9F3-7C133FE0A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755" y="470543"/>
            <a:ext cx="1360033" cy="11297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9E7BC4-4D9E-41ED-9B25-BF25A492C31F}"/>
              </a:ext>
            </a:extLst>
          </p:cNvPr>
          <p:cNvSpPr/>
          <p:nvPr/>
        </p:nvSpPr>
        <p:spPr>
          <a:xfrm>
            <a:off x="760362" y="1600244"/>
            <a:ext cx="10817489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Em hãy nêu ví dụ về một việc có thể chia thành những việc nhỏ hơn.</a:t>
            </a:r>
          </a:p>
        </p:txBody>
      </p:sp>
      <p:pic>
        <p:nvPicPr>
          <p:cNvPr id="4" name="Những Bản Nhạc Không Lời Vui Nhộn Dành Cho Bé Yê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6428" y="5965372"/>
            <a:ext cx="722845" cy="72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1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79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530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07FD32B-8BB8-45A0-8F29-2A832EFB4702}"/>
              </a:ext>
            </a:extLst>
          </p:cNvPr>
          <p:cNvGrpSpPr/>
          <p:nvPr/>
        </p:nvGrpSpPr>
        <p:grpSpPr>
          <a:xfrm>
            <a:off x="1201580" y="636779"/>
            <a:ext cx="5552182" cy="5551376"/>
            <a:chOff x="1179481" y="619489"/>
            <a:chExt cx="5552182" cy="5551376"/>
          </a:xfrm>
        </p:grpSpPr>
        <p:grpSp>
          <p:nvGrpSpPr>
            <p:cNvPr id="1195" name="Group 1194">
              <a:extLst>
                <a:ext uri="{FF2B5EF4-FFF2-40B4-BE49-F238E27FC236}">
                  <a16:creationId xmlns:a16="http://schemas.microsoft.com/office/drawing/2014/main" id="{8E9631C1-D97C-475E-9218-2437DAE313E1}"/>
                </a:ext>
              </a:extLst>
            </p:cNvPr>
            <p:cNvGrpSpPr>
              <a:grpSpLocks/>
            </p:cNvGrpSpPr>
            <p:nvPr/>
          </p:nvGrpSpPr>
          <p:grpSpPr>
            <a:xfrm>
              <a:off x="1179481" y="619489"/>
              <a:ext cx="5552182" cy="5551376"/>
              <a:chOff x="1771398" y="1117404"/>
              <a:chExt cx="4082400" cy="4081807"/>
            </a:xfrm>
          </p:grpSpPr>
          <p:grpSp>
            <p:nvGrpSpPr>
              <p:cNvPr id="1198" name="Group 1197">
                <a:extLst>
                  <a:ext uri="{FF2B5EF4-FFF2-40B4-BE49-F238E27FC236}">
                    <a16:creationId xmlns:a16="http://schemas.microsoft.com/office/drawing/2014/main" id="{F95D2380-63A7-498E-B3D6-A9F6E5036F68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771398" y="1117404"/>
                <a:ext cx="4082400" cy="4081807"/>
                <a:chOff x="1756530" y="1102936"/>
                <a:chExt cx="4082400" cy="4081807"/>
              </a:xfrm>
            </p:grpSpPr>
            <p:sp>
              <p:nvSpPr>
                <p:cNvPr id="1206" name="Partial Circle 1205">
                  <a:hlinkClick r:id="rId2" action="ppaction://hlinksldjump"/>
                  <a:extLst>
                    <a:ext uri="{FF2B5EF4-FFF2-40B4-BE49-F238E27FC236}">
                      <a16:creationId xmlns:a16="http://schemas.microsoft.com/office/drawing/2014/main" id="{1EE368A0-93C4-4013-B2DB-1E448613AC1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0"/>
                    <a:gd name="adj2" fmla="val 1878854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07" name="Partial Circle 1206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F23C9EA4-19A9-4B3C-AAE9-BF827743199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1788903"/>
                    <a:gd name="adj2" fmla="val 3666782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08" name="Partial Circle 1207">
                  <a:hlinkClick r:id="rId4" action="ppaction://hlinksldjump"/>
                  <a:extLst>
                    <a:ext uri="{FF2B5EF4-FFF2-40B4-BE49-F238E27FC236}">
                      <a16:creationId xmlns:a16="http://schemas.microsoft.com/office/drawing/2014/main" id="{85EF55BE-6542-4F99-9A75-83C6E5E6E91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3557884"/>
                    <a:gd name="adj2" fmla="val 5385633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09" name="Partial Circle 1208">
                  <a:hlinkClick r:id="rId5" action="ppaction://hlinksldjump"/>
                  <a:extLst>
                    <a:ext uri="{FF2B5EF4-FFF2-40B4-BE49-F238E27FC236}">
                      <a16:creationId xmlns:a16="http://schemas.microsoft.com/office/drawing/2014/main" id="{9E7458BE-0585-4C15-BE94-B657DADDA89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5376793"/>
                    <a:gd name="adj2" fmla="val 7165093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10" name="Partial Circle 1209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A902DA7B-CF86-4075-90F4-4A162DBBA6F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7138571"/>
                    <a:gd name="adj2" fmla="val 9024974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11" name="Partial Circle 1210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182221DB-4D61-4767-BD54-E40485E9711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8985279"/>
                    <a:gd name="adj2" fmla="val 10851129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199" name="Group 1198">
                <a:extLst>
                  <a:ext uri="{FF2B5EF4-FFF2-40B4-BE49-F238E27FC236}">
                    <a16:creationId xmlns:a16="http://schemas.microsoft.com/office/drawing/2014/main" id="{74F0E654-2259-4E2E-8FDE-BE1621CD5214}"/>
                  </a:ext>
                </a:extLst>
              </p:cNvPr>
              <p:cNvGrpSpPr>
                <a:grpSpLocks/>
              </p:cNvGrpSpPr>
              <p:nvPr/>
            </p:nvGrpSpPr>
            <p:grpSpPr>
              <a:xfrm flipH="1" flipV="1">
                <a:off x="1771398" y="1117404"/>
                <a:ext cx="4082400" cy="4081807"/>
                <a:chOff x="1756530" y="1102936"/>
                <a:chExt cx="4082400" cy="4081807"/>
              </a:xfrm>
            </p:grpSpPr>
            <p:sp>
              <p:nvSpPr>
                <p:cNvPr id="1200" name="Partial Circle 1199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9227EB37-737F-45C2-AF46-175E2E9919B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0"/>
                    <a:gd name="adj2" fmla="val 1878854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01" name="Partial Circle 1200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110D4504-7A4C-4368-971C-9D700654BC2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1788903"/>
                    <a:gd name="adj2" fmla="val 3666782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02" name="Partial Circle 1201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77DD5CCE-F891-472C-B3AD-BD0AB26FF59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3557884"/>
                    <a:gd name="adj2" fmla="val 5385633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03" name="Partial Circle 1202">
                  <a:hlinkClick r:id="rId11" action="ppaction://hlinksldjump"/>
                  <a:extLst>
                    <a:ext uri="{FF2B5EF4-FFF2-40B4-BE49-F238E27FC236}">
                      <a16:creationId xmlns:a16="http://schemas.microsoft.com/office/drawing/2014/main" id="{F6EA1510-55A1-4F94-B7AC-8AB1B0E1D17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5376793"/>
                    <a:gd name="adj2" fmla="val 7165093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04" name="Partial Circle 1203">
                  <a:hlinkClick r:id="rId12" action="ppaction://hlinksldjump"/>
                  <a:extLst>
                    <a:ext uri="{FF2B5EF4-FFF2-40B4-BE49-F238E27FC236}">
                      <a16:creationId xmlns:a16="http://schemas.microsoft.com/office/drawing/2014/main" id="{9F6CB7B9-32B5-4385-9CF9-7A23B54414B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7138571"/>
                    <a:gd name="adj2" fmla="val 9024974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05" name="Partial Circle 1204">
                  <a:hlinkClick r:id="rId4" action="ppaction://hlinksldjump"/>
                  <a:extLst>
                    <a:ext uri="{FF2B5EF4-FFF2-40B4-BE49-F238E27FC236}">
                      <a16:creationId xmlns:a16="http://schemas.microsoft.com/office/drawing/2014/main" id="{9E34062E-23CC-46DA-81A3-853B072EA9C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8985279"/>
                    <a:gd name="adj2" fmla="val 10851129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150" name="TextBox 149">
              <a:hlinkClick r:id="rId11" action="ppaction://hlinksldjump"/>
              <a:extLst>
                <a:ext uri="{FF2B5EF4-FFF2-40B4-BE49-F238E27FC236}">
                  <a16:creationId xmlns:a16="http://schemas.microsoft.com/office/drawing/2014/main" id="{521540C5-C230-4778-BA6C-A3BCCBBFA301}"/>
                </a:ext>
              </a:extLst>
            </p:cNvPr>
            <p:cNvSpPr txBox="1"/>
            <p:nvPr/>
          </p:nvSpPr>
          <p:spPr>
            <a:xfrm rot="16982697">
              <a:off x="3147937" y="1615031"/>
              <a:ext cx="23667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1200" cap="none" spc="0" normalizeH="0" baseline="0" noProof="0" smtClean="0">
                  <a:ln>
                    <a:solidFill>
                      <a:srgbClr val="BF9000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Soạn sách,</a:t>
              </a:r>
              <a:r>
                <a:rPr kumimoji="0" lang="en-US" sz="2400" i="0" u="none" strike="noStrike" kern="1200" cap="none" spc="0" normalizeH="0" noProof="0" smtClean="0">
                  <a:ln>
                    <a:solidFill>
                      <a:srgbClr val="BF9000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vở</a:t>
              </a:r>
              <a:endParaRPr kumimoji="0" lang="en-US" sz="2400" i="0" u="none" strike="noStrike" kern="1200" cap="none" spc="0" normalizeH="0" baseline="0" noProof="0" dirty="0">
                <a:ln>
                  <a:solidFill>
                    <a:srgbClr val="BF9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1" name="TextBox 150">
              <a:hlinkClick r:id="rId4" action="ppaction://hlinksldjump"/>
              <a:extLst>
                <a:ext uri="{FF2B5EF4-FFF2-40B4-BE49-F238E27FC236}">
                  <a16:creationId xmlns:a16="http://schemas.microsoft.com/office/drawing/2014/main" id="{5A6EBC86-180E-46AC-BC85-791A90E188C3}"/>
                </a:ext>
              </a:extLst>
            </p:cNvPr>
            <p:cNvSpPr txBox="1"/>
            <p:nvPr/>
          </p:nvSpPr>
          <p:spPr>
            <a:xfrm rot="20739047">
              <a:off x="4282876" y="2764247"/>
              <a:ext cx="23667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1200" cap="none" spc="0" normalizeH="0" baseline="0" noProof="0" smtClean="0">
                  <a:ln>
                    <a:solidFill>
                      <a:srgbClr val="BF9000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Nấu</a:t>
              </a:r>
              <a:r>
                <a:rPr kumimoji="0" lang="en-US" sz="2400" i="0" u="none" strike="noStrike" kern="1200" cap="none" spc="0" normalizeH="0" noProof="0" smtClean="0">
                  <a:ln>
                    <a:solidFill>
                      <a:srgbClr val="BF9000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cơm</a:t>
              </a:r>
              <a:endParaRPr kumimoji="0" lang="en-US" sz="2400" i="0" u="none" strike="noStrike" kern="1200" cap="none" spc="0" normalizeH="0" baseline="0" noProof="0" dirty="0">
                <a:ln>
                  <a:solidFill>
                    <a:srgbClr val="BF9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2" name="TextBox 151">
              <a:hlinkClick r:id="rId3" action="ppaction://hlinksldjump"/>
              <a:extLst>
                <a:ext uri="{FF2B5EF4-FFF2-40B4-BE49-F238E27FC236}">
                  <a16:creationId xmlns:a16="http://schemas.microsoft.com/office/drawing/2014/main" id="{A02B5E43-4513-4F63-A160-B6FB3BFC8EBC}"/>
                </a:ext>
              </a:extLst>
            </p:cNvPr>
            <p:cNvSpPr txBox="1"/>
            <p:nvPr/>
          </p:nvSpPr>
          <p:spPr>
            <a:xfrm rot="2606472">
              <a:off x="3945421" y="4245614"/>
              <a:ext cx="23248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1200" cap="none" spc="0" normalizeH="0" baseline="0" noProof="0" smtClean="0">
                  <a:ln>
                    <a:solidFill>
                      <a:srgbClr val="BF9000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kumimoji="0" lang="en-US" sz="2400" i="0" u="none" strike="noStrike" kern="1200" cap="none" spc="0" normalizeH="0" noProof="0" smtClean="0">
                  <a:ln>
                    <a:solidFill>
                      <a:srgbClr val="BF9000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nhà</a:t>
              </a:r>
              <a:endParaRPr kumimoji="0" lang="en-US" sz="2400" i="0" u="none" strike="noStrike" kern="1200" cap="none" spc="0" normalizeH="0" baseline="0" noProof="0" dirty="0">
                <a:ln>
                  <a:solidFill>
                    <a:srgbClr val="BF9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" name="TextBox 152">
              <a:hlinkClick r:id="rId5" action="ppaction://hlinksldjump"/>
              <a:extLst>
                <a:ext uri="{FF2B5EF4-FFF2-40B4-BE49-F238E27FC236}">
                  <a16:creationId xmlns:a16="http://schemas.microsoft.com/office/drawing/2014/main" id="{A8873EA7-BC31-41EB-90A9-3E80187CB0D1}"/>
                </a:ext>
              </a:extLst>
            </p:cNvPr>
            <p:cNvSpPr txBox="1"/>
            <p:nvPr/>
          </p:nvSpPr>
          <p:spPr>
            <a:xfrm rot="6182697">
              <a:off x="2434824" y="4727559"/>
              <a:ext cx="22978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1200" cap="none" spc="0" normalizeH="0" baseline="0" noProof="0" smtClean="0">
                  <a:ln>
                    <a:solidFill>
                      <a:srgbClr val="BF9000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Luộc</a:t>
              </a:r>
              <a:r>
                <a:rPr kumimoji="0" lang="en-US" sz="2400" i="0" u="none" strike="noStrike" kern="1200" cap="none" spc="0" normalizeH="0" noProof="0" smtClean="0">
                  <a:ln>
                    <a:solidFill>
                      <a:srgbClr val="BF9000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rau</a:t>
              </a:r>
              <a:endParaRPr kumimoji="0" lang="en-US" sz="2400" i="0" u="none" strike="noStrike" kern="1200" cap="none" spc="0" normalizeH="0" baseline="0" noProof="0" dirty="0">
                <a:ln>
                  <a:solidFill>
                    <a:srgbClr val="BF9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" name="TextBox 153">
              <a:hlinkClick r:id="rId7" action="ppaction://hlinksldjump"/>
              <a:extLst>
                <a:ext uri="{FF2B5EF4-FFF2-40B4-BE49-F238E27FC236}">
                  <a16:creationId xmlns:a16="http://schemas.microsoft.com/office/drawing/2014/main" id="{0AE8C628-833E-429D-BAE0-F6F68CFBEDBA}"/>
                </a:ext>
              </a:extLst>
            </p:cNvPr>
            <p:cNvSpPr txBox="1"/>
            <p:nvPr/>
          </p:nvSpPr>
          <p:spPr>
            <a:xfrm rot="9725558">
              <a:off x="1249282" y="3606007"/>
              <a:ext cx="24410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1200" cap="none" spc="0" normalizeH="0" baseline="0" noProof="0" smtClean="0">
                  <a:ln>
                    <a:solidFill>
                      <a:srgbClr val="BF9000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Bơm</a:t>
              </a:r>
              <a:r>
                <a:rPr kumimoji="0" lang="en-US" sz="2400" i="0" u="none" strike="noStrike" kern="1200" cap="none" spc="0" normalizeH="0" noProof="0" smtClean="0">
                  <a:ln>
                    <a:solidFill>
                      <a:srgbClr val="BF9000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bút mực</a:t>
              </a:r>
              <a:endParaRPr kumimoji="0" lang="en-US" sz="2400" i="0" u="none" strike="noStrike" kern="1200" cap="none" spc="0" normalizeH="0" baseline="0" noProof="0" dirty="0">
                <a:ln>
                  <a:solidFill>
                    <a:srgbClr val="BF9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5" name="TextBox 154">
              <a:hlinkClick r:id="rId9" action="ppaction://hlinksldjump"/>
              <a:extLst>
                <a:ext uri="{FF2B5EF4-FFF2-40B4-BE49-F238E27FC236}">
                  <a16:creationId xmlns:a16="http://schemas.microsoft.com/office/drawing/2014/main" id="{E4EAF08A-F97E-45D2-9149-7864578B566D}"/>
                </a:ext>
              </a:extLst>
            </p:cNvPr>
            <p:cNvSpPr txBox="1"/>
            <p:nvPr/>
          </p:nvSpPr>
          <p:spPr>
            <a:xfrm rot="13355324">
              <a:off x="1435158" y="1676201"/>
              <a:ext cx="24579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1200" cap="none" spc="0" normalizeH="0" baseline="0" noProof="0" smtClean="0">
                  <a:ln>
                    <a:solidFill>
                      <a:srgbClr val="BF9000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kumimoji="0" lang="en-US" sz="2400" i="0" u="none" strike="noStrike" kern="1200" cap="none" spc="0" normalizeH="0" noProof="0" smtClean="0">
                  <a:ln>
                    <a:solidFill>
                      <a:srgbClr val="BF9000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bài tập 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1200" cap="none" spc="0" normalizeH="0" noProof="0" smtClean="0">
                  <a:ln>
                    <a:solidFill>
                      <a:srgbClr val="BF9000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về nhà</a:t>
              </a:r>
              <a:endParaRPr kumimoji="0" lang="en-US" sz="2400" i="0" u="none" strike="noStrike" kern="1200" cap="none" spc="0" normalizeH="0" baseline="0" noProof="0" dirty="0">
                <a:ln>
                  <a:solidFill>
                    <a:srgbClr val="BF9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7" name="TextBox 156">
              <a:hlinkClick r:id="rId2" action="ppaction://hlinksldjump"/>
              <a:extLst>
                <a:ext uri="{FF2B5EF4-FFF2-40B4-BE49-F238E27FC236}">
                  <a16:creationId xmlns:a16="http://schemas.microsoft.com/office/drawing/2014/main" id="{DE9EED87-8DBD-4DEB-9377-1CF088A0CD1A}"/>
                </a:ext>
              </a:extLst>
            </p:cNvPr>
            <p:cNvSpPr txBox="1"/>
            <p:nvPr/>
          </p:nvSpPr>
          <p:spPr>
            <a:xfrm rot="877888">
              <a:off x="4282876" y="3610914"/>
              <a:ext cx="23667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1200" cap="none" spc="0" normalizeH="0" baseline="0" noProof="0" smtClean="0">
                  <a:ln>
                    <a:solidFill>
                      <a:srgbClr val="BF9000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Luộc</a:t>
              </a:r>
              <a:r>
                <a:rPr kumimoji="0" lang="en-US" sz="2400" i="0" u="none" strike="noStrike" kern="1200" cap="none" spc="0" normalizeH="0" noProof="0" smtClean="0">
                  <a:ln>
                    <a:solidFill>
                      <a:srgbClr val="BF9000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trứng</a:t>
              </a:r>
              <a:endParaRPr kumimoji="0" lang="en-US" sz="2400" i="0" u="none" strike="noStrike" kern="1200" cap="none" spc="0" normalizeH="0" baseline="0" noProof="0" dirty="0">
                <a:ln>
                  <a:solidFill>
                    <a:srgbClr val="BF9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8" name="TextBox 157">
              <a:hlinkClick r:id="rId4" action="ppaction://hlinksldjump"/>
              <a:extLst>
                <a:ext uri="{FF2B5EF4-FFF2-40B4-BE49-F238E27FC236}">
                  <a16:creationId xmlns:a16="http://schemas.microsoft.com/office/drawing/2014/main" id="{A8EC029F-2790-44BE-A599-0A2C1E755CDE}"/>
                </a:ext>
              </a:extLst>
            </p:cNvPr>
            <p:cNvSpPr txBox="1"/>
            <p:nvPr/>
          </p:nvSpPr>
          <p:spPr>
            <a:xfrm rot="4470774">
              <a:off x="3254851" y="4728060"/>
              <a:ext cx="23078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1200" cap="none" spc="0" normalizeH="0" baseline="0" noProof="0" smtClean="0">
                  <a:ln>
                    <a:solidFill>
                      <a:srgbClr val="BF9000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Gọt</a:t>
              </a:r>
              <a:r>
                <a:rPr kumimoji="0" lang="en-US" sz="2400" i="0" u="none" strike="noStrike" kern="1200" cap="none" spc="0" normalizeH="0" noProof="0" smtClean="0">
                  <a:ln>
                    <a:solidFill>
                      <a:srgbClr val="BF9000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bút chì</a:t>
              </a:r>
              <a:endParaRPr kumimoji="0" lang="en-US" sz="2400" i="0" u="none" strike="noStrike" kern="1200" cap="none" spc="0" normalizeH="0" baseline="0" noProof="0" dirty="0">
                <a:ln>
                  <a:solidFill>
                    <a:srgbClr val="BF9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9" name="TextBox 158">
              <a:hlinkClick r:id="rId6" action="ppaction://hlinksldjump"/>
              <a:extLst>
                <a:ext uri="{FF2B5EF4-FFF2-40B4-BE49-F238E27FC236}">
                  <a16:creationId xmlns:a16="http://schemas.microsoft.com/office/drawing/2014/main" id="{2DEC5F10-59BB-447D-9FFA-780461EACDB8}"/>
                </a:ext>
              </a:extLst>
            </p:cNvPr>
            <p:cNvSpPr txBox="1"/>
            <p:nvPr/>
          </p:nvSpPr>
          <p:spPr>
            <a:xfrm rot="8126305">
              <a:off x="1617441" y="4300367"/>
              <a:ext cx="23752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1200" cap="none" spc="0" normalizeH="0" baseline="0" noProof="0" smtClean="0">
                  <a:ln>
                    <a:solidFill>
                      <a:srgbClr val="BF9000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Rửa</a:t>
              </a:r>
              <a:r>
                <a:rPr kumimoji="0" lang="en-US" sz="2400" i="0" u="none" strike="noStrike" kern="1200" cap="none" spc="0" normalizeH="0" noProof="0" smtClean="0">
                  <a:ln>
                    <a:solidFill>
                      <a:srgbClr val="BF9000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củ, quả</a:t>
              </a:r>
              <a:endParaRPr kumimoji="0" lang="en-US" sz="2400" i="0" u="none" strike="noStrike" kern="1200" cap="none" spc="0" normalizeH="0" baseline="0" noProof="0" dirty="0">
                <a:ln>
                  <a:solidFill>
                    <a:srgbClr val="BF9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0" name="TextBox 159">
              <a:hlinkClick r:id="rId8" action="ppaction://hlinksldjump"/>
              <a:extLst>
                <a:ext uri="{FF2B5EF4-FFF2-40B4-BE49-F238E27FC236}">
                  <a16:creationId xmlns:a16="http://schemas.microsoft.com/office/drawing/2014/main" id="{554ECF7B-ED42-4B6D-B655-02B17E19E00C}"/>
                </a:ext>
              </a:extLst>
            </p:cNvPr>
            <p:cNvSpPr txBox="1"/>
            <p:nvPr/>
          </p:nvSpPr>
          <p:spPr>
            <a:xfrm rot="11731332">
              <a:off x="1244907" y="2742499"/>
              <a:ext cx="23752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1200" cap="none" spc="0" normalizeH="0" baseline="0" noProof="0" smtClean="0">
                  <a:ln>
                    <a:solidFill>
                      <a:srgbClr val="BF9000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Chiên</a:t>
              </a:r>
              <a:r>
                <a:rPr kumimoji="0" lang="en-US" sz="2400" i="0" u="none" strike="noStrike" kern="1200" cap="none" spc="0" normalizeH="0" noProof="0" smtClean="0">
                  <a:ln>
                    <a:solidFill>
                      <a:srgbClr val="BF9000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trứng</a:t>
              </a:r>
              <a:endParaRPr kumimoji="0" lang="en-US" sz="2400" i="0" u="none" strike="noStrike" kern="1200" cap="none" spc="0" normalizeH="0" baseline="0" noProof="0" dirty="0">
                <a:ln>
                  <a:solidFill>
                    <a:srgbClr val="BF9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1" name="TextBox 160">
              <a:hlinkClick r:id="rId10" action="ppaction://hlinksldjump"/>
              <a:extLst>
                <a:ext uri="{FF2B5EF4-FFF2-40B4-BE49-F238E27FC236}">
                  <a16:creationId xmlns:a16="http://schemas.microsoft.com/office/drawing/2014/main" id="{A70F2977-034F-4BCC-802E-E8F44B142DC0}"/>
                </a:ext>
              </a:extLst>
            </p:cNvPr>
            <p:cNvSpPr txBox="1"/>
            <p:nvPr/>
          </p:nvSpPr>
          <p:spPr>
            <a:xfrm rot="15367444">
              <a:off x="2345576" y="1658768"/>
              <a:ext cx="23752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1200" cap="none" spc="0" normalizeH="0" baseline="0" noProof="0" smtClean="0">
                  <a:ln>
                    <a:solidFill>
                      <a:srgbClr val="BF9000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Rửa</a:t>
              </a:r>
              <a:r>
                <a:rPr kumimoji="0" lang="en-US" sz="2400" i="0" u="none" strike="noStrike" kern="1200" cap="none" spc="0" normalizeH="0" noProof="0" smtClean="0">
                  <a:ln>
                    <a:solidFill>
                      <a:srgbClr val="BF9000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rau</a:t>
              </a:r>
              <a:endParaRPr kumimoji="0" lang="en-US" sz="2400" i="0" u="none" strike="noStrike" kern="1200" cap="none" spc="0" normalizeH="0" baseline="0" noProof="0" dirty="0">
                <a:ln>
                  <a:solidFill>
                    <a:srgbClr val="BF9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2" name="TextBox 161">
              <a:hlinkClick r:id="rId12" action="ppaction://hlinksldjump"/>
              <a:extLst>
                <a:ext uri="{FF2B5EF4-FFF2-40B4-BE49-F238E27FC236}">
                  <a16:creationId xmlns:a16="http://schemas.microsoft.com/office/drawing/2014/main" id="{0B98672D-F1FD-421A-8CF8-A408E4C76F66}"/>
                </a:ext>
              </a:extLst>
            </p:cNvPr>
            <p:cNvSpPr txBox="1"/>
            <p:nvPr/>
          </p:nvSpPr>
          <p:spPr>
            <a:xfrm rot="18774017">
              <a:off x="3884539" y="1853700"/>
              <a:ext cx="23667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1200" cap="none" spc="0" normalizeH="0" baseline="0" noProof="0" smtClean="0">
                  <a:ln>
                    <a:solidFill>
                      <a:srgbClr val="BF9000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Xem trước</a:t>
              </a:r>
              <a:r>
                <a:rPr kumimoji="0" lang="en-US" sz="2400" i="0" u="none" strike="noStrike" kern="1200" cap="none" spc="0" normalizeH="0" noProof="0" smtClean="0">
                  <a:ln>
                    <a:solidFill>
                      <a:srgbClr val="BF9000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1200" cap="none" spc="0" normalizeH="0" noProof="0" smtClean="0">
                  <a:ln>
                    <a:solidFill>
                      <a:srgbClr val="BF9000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học</a:t>
              </a:r>
              <a:endParaRPr kumimoji="0" lang="en-US" sz="2400" i="0" u="none" strike="noStrike" kern="1200" cap="none" spc="0" normalizeH="0" baseline="0" noProof="0" dirty="0">
                <a:ln>
                  <a:solidFill>
                    <a:srgbClr val="BF9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96" name="Freeform: Shape 1195">
            <a:extLst>
              <a:ext uri="{FF2B5EF4-FFF2-40B4-BE49-F238E27FC236}">
                <a16:creationId xmlns:a16="http://schemas.microsoft.com/office/drawing/2014/main" id="{44099FE2-AD1B-43EF-9F07-FD3D7C0FB4C8}"/>
              </a:ext>
            </a:extLst>
          </p:cNvPr>
          <p:cNvSpPr>
            <a:spLocks/>
          </p:cNvSpPr>
          <p:nvPr/>
        </p:nvSpPr>
        <p:spPr>
          <a:xfrm>
            <a:off x="1201580" y="636779"/>
            <a:ext cx="4775470" cy="4775470"/>
          </a:xfrm>
          <a:custGeom>
            <a:avLst/>
            <a:gdLst>
              <a:gd name="connsiteX0" fmla="*/ 2026414 w 3489227"/>
              <a:gd name="connsiteY0" fmla="*/ 0 h 3489227"/>
              <a:gd name="connsiteX1" fmla="*/ 3459305 w 3489227"/>
              <a:gd name="connsiteY1" fmla="*/ 593523 h 3489227"/>
              <a:gd name="connsiteX2" fmla="*/ 3489227 w 3489227"/>
              <a:gd name="connsiteY2" fmla="*/ 626446 h 3489227"/>
              <a:gd name="connsiteX3" fmla="*/ 3378247 w 3489227"/>
              <a:gd name="connsiteY3" fmla="*/ 525579 h 3489227"/>
              <a:gd name="connsiteX4" fmla="*/ 2089259 w 3489227"/>
              <a:gd name="connsiteY4" fmla="*/ 62845 h 3489227"/>
              <a:gd name="connsiteX5" fmla="*/ 62845 w 3489227"/>
              <a:gd name="connsiteY5" fmla="*/ 2089259 h 3489227"/>
              <a:gd name="connsiteX6" fmla="*/ 525580 w 3489227"/>
              <a:gd name="connsiteY6" fmla="*/ 3378247 h 3489227"/>
              <a:gd name="connsiteX7" fmla="*/ 626446 w 3489227"/>
              <a:gd name="connsiteY7" fmla="*/ 3489227 h 3489227"/>
              <a:gd name="connsiteX8" fmla="*/ 593523 w 3489227"/>
              <a:gd name="connsiteY8" fmla="*/ 3459305 h 3489227"/>
              <a:gd name="connsiteX9" fmla="*/ 0 w 3489227"/>
              <a:gd name="connsiteY9" fmla="*/ 2026414 h 3489227"/>
              <a:gd name="connsiteX10" fmla="*/ 2026414 w 3489227"/>
              <a:gd name="connsiteY10" fmla="*/ 0 h 3489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89227" h="3489227">
                <a:moveTo>
                  <a:pt x="2026414" y="0"/>
                </a:moveTo>
                <a:cubicBezTo>
                  <a:pt x="2585993" y="0"/>
                  <a:pt x="3092597" y="226814"/>
                  <a:pt x="3459305" y="593523"/>
                </a:cubicBezTo>
                <a:lnTo>
                  <a:pt x="3489227" y="626446"/>
                </a:lnTo>
                <a:lnTo>
                  <a:pt x="3378247" y="525579"/>
                </a:lnTo>
                <a:cubicBezTo>
                  <a:pt x="3027963" y="236500"/>
                  <a:pt x="2578891" y="62845"/>
                  <a:pt x="2089259" y="62845"/>
                </a:cubicBezTo>
                <a:cubicBezTo>
                  <a:pt x="970101" y="62845"/>
                  <a:pt x="62845" y="970101"/>
                  <a:pt x="62845" y="2089259"/>
                </a:cubicBezTo>
                <a:cubicBezTo>
                  <a:pt x="62845" y="2578891"/>
                  <a:pt x="236500" y="3027963"/>
                  <a:pt x="525580" y="3378247"/>
                </a:cubicBezTo>
                <a:lnTo>
                  <a:pt x="626446" y="3489227"/>
                </a:lnTo>
                <a:lnTo>
                  <a:pt x="593523" y="3459305"/>
                </a:lnTo>
                <a:cubicBezTo>
                  <a:pt x="226814" y="3092597"/>
                  <a:pt x="0" y="2585993"/>
                  <a:pt x="0" y="2026414"/>
                </a:cubicBezTo>
                <a:cubicBezTo>
                  <a:pt x="0" y="907256"/>
                  <a:pt x="907256" y="0"/>
                  <a:pt x="2026414" y="0"/>
                </a:cubicBezTo>
                <a:close/>
              </a:path>
            </a:pathLst>
          </a:custGeom>
          <a:solidFill>
            <a:schemeClr val="tx1">
              <a:alpha val="15000"/>
            </a:schemeClr>
          </a:solidFill>
          <a:ln>
            <a:noFill/>
          </a:ln>
        </p:spPr>
        <p:txBody>
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61" name="Group 1160">
            <a:extLst>
              <a:ext uri="{FF2B5EF4-FFF2-40B4-BE49-F238E27FC236}">
                <a16:creationId xmlns:a16="http://schemas.microsoft.com/office/drawing/2014/main" id="{1C8440CB-4608-4747-8687-1DD3BD2E469B}"/>
              </a:ext>
            </a:extLst>
          </p:cNvPr>
          <p:cNvGrpSpPr>
            <a:grpSpLocks/>
          </p:cNvGrpSpPr>
          <p:nvPr/>
        </p:nvGrpSpPr>
        <p:grpSpPr>
          <a:xfrm>
            <a:off x="3696822" y="3107538"/>
            <a:ext cx="598199" cy="598199"/>
            <a:chOff x="3134414" y="3459637"/>
            <a:chExt cx="631596" cy="631596"/>
          </a:xfrm>
          <a:effectLst>
            <a:outerShdw blurRad="63500" sx="102000" sy="102000" algn="ctr" rotWithShape="0">
              <a:prstClr val="black">
                <a:alpha val="50000"/>
              </a:prstClr>
            </a:outerShdw>
          </a:effectLst>
        </p:grpSpPr>
        <p:sp>
          <p:nvSpPr>
            <p:cNvPr id="1179" name="Oval 1178">
              <a:extLst>
                <a:ext uri="{FF2B5EF4-FFF2-40B4-BE49-F238E27FC236}">
                  <a16:creationId xmlns:a16="http://schemas.microsoft.com/office/drawing/2014/main" id="{CAABA252-F774-4059-A61F-BC107BD73E9B}"/>
                </a:ext>
              </a:extLst>
            </p:cNvPr>
            <p:cNvSpPr>
              <a:spLocks/>
            </p:cNvSpPr>
            <p:nvPr/>
          </p:nvSpPr>
          <p:spPr>
            <a:xfrm>
              <a:off x="3134414" y="3459637"/>
              <a:ext cx="631596" cy="631596"/>
            </a:xfrm>
            <a:prstGeom prst="ellipse">
              <a:avLst/>
            </a:pr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0" name="Oval 1179">
              <a:extLst>
                <a:ext uri="{FF2B5EF4-FFF2-40B4-BE49-F238E27FC236}">
                  <a16:creationId xmlns:a16="http://schemas.microsoft.com/office/drawing/2014/main" id="{82A5875D-C799-40F9-BBBD-F0382DB7A3F2}"/>
                </a:ext>
              </a:extLst>
            </p:cNvPr>
            <p:cNvSpPr>
              <a:spLocks/>
            </p:cNvSpPr>
            <p:nvPr/>
          </p:nvSpPr>
          <p:spPr>
            <a:xfrm>
              <a:off x="3195689" y="3520912"/>
              <a:ext cx="509047" cy="5090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1" name="Star: 5 Points 1180">
              <a:extLst>
                <a:ext uri="{FF2B5EF4-FFF2-40B4-BE49-F238E27FC236}">
                  <a16:creationId xmlns:a16="http://schemas.microsoft.com/office/drawing/2014/main" id="{BD62BCF0-A91A-4DCC-BC1A-17C381AB60C3}"/>
                </a:ext>
              </a:extLst>
            </p:cNvPr>
            <p:cNvSpPr>
              <a:spLocks/>
            </p:cNvSpPr>
            <p:nvPr/>
          </p:nvSpPr>
          <p:spPr>
            <a:xfrm>
              <a:off x="3242822" y="3582992"/>
              <a:ext cx="414780" cy="352699"/>
            </a:xfrm>
            <a:prstGeom prst="star5">
              <a:avLst>
                <a:gd name="adj" fmla="val 27560"/>
                <a:gd name="hf" fmla="val 105146"/>
                <a:gd name="vf" fmla="val 110557"/>
              </a:avLst>
            </a:pr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62" name="Group 1161">
            <a:extLst>
              <a:ext uri="{FF2B5EF4-FFF2-40B4-BE49-F238E27FC236}">
                <a16:creationId xmlns:a16="http://schemas.microsoft.com/office/drawing/2014/main" id="{FD663830-5B26-4C02-83C0-50D0364973AD}"/>
              </a:ext>
            </a:extLst>
          </p:cNvPr>
          <p:cNvGrpSpPr>
            <a:grpSpLocks/>
          </p:cNvGrpSpPr>
          <p:nvPr/>
        </p:nvGrpSpPr>
        <p:grpSpPr>
          <a:xfrm>
            <a:off x="5993079" y="3101627"/>
            <a:ext cx="1186654" cy="746295"/>
            <a:chOff x="10351950" y="3379331"/>
            <a:chExt cx="815993" cy="55214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75" name="Freeform: Shape 1174">
              <a:extLst>
                <a:ext uri="{FF2B5EF4-FFF2-40B4-BE49-F238E27FC236}">
                  <a16:creationId xmlns:a16="http://schemas.microsoft.com/office/drawing/2014/main" id="{229BD2A3-3172-49F0-B27D-7594EF0D22B0}"/>
                </a:ext>
              </a:extLst>
            </p:cNvPr>
            <p:cNvSpPr>
              <a:spLocks/>
            </p:cNvSpPr>
            <p:nvPr/>
          </p:nvSpPr>
          <p:spPr>
            <a:xfrm rot="4803578" flipV="1">
              <a:off x="10483876" y="3247405"/>
              <a:ext cx="552142" cy="815993"/>
            </a:xfrm>
            <a:custGeom>
              <a:avLst/>
              <a:gdLst>
                <a:gd name="connsiteX0" fmla="*/ 0 w 507084"/>
                <a:gd name="connsiteY0" fmla="*/ 748472 h 749403"/>
                <a:gd name="connsiteX1" fmla="*/ 259446 w 507084"/>
                <a:gd name="connsiteY1" fmla="*/ 748472 h 749403"/>
                <a:gd name="connsiteX2" fmla="*/ 259602 w 507084"/>
                <a:gd name="connsiteY2" fmla="*/ 749403 h 749403"/>
                <a:gd name="connsiteX3" fmla="*/ 507084 w 507084"/>
                <a:gd name="connsiteY3" fmla="*/ 663311 h 749403"/>
                <a:gd name="connsiteX4" fmla="*/ 135395 w 507084"/>
                <a:gd name="connsiteY4" fmla="*/ 3446 h 749403"/>
                <a:gd name="connsiteX5" fmla="*/ 134809 w 507084"/>
                <a:gd name="connsiteY5" fmla="*/ 0 h 749403"/>
                <a:gd name="connsiteX6" fmla="*/ 134481 w 507084"/>
                <a:gd name="connsiteY6" fmla="*/ 1824 h 749403"/>
                <a:gd name="connsiteX7" fmla="*/ 133839 w 507084"/>
                <a:gd name="connsiteY7" fmla="*/ 685 h 749403"/>
                <a:gd name="connsiteX8" fmla="*/ 134248 w 507084"/>
                <a:gd name="connsiteY8" fmla="*/ 3116 h 74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7084" h="749403">
                  <a:moveTo>
                    <a:pt x="0" y="748472"/>
                  </a:moveTo>
                  <a:lnTo>
                    <a:pt x="259446" y="748472"/>
                  </a:lnTo>
                  <a:lnTo>
                    <a:pt x="259602" y="749403"/>
                  </a:lnTo>
                  <a:lnTo>
                    <a:pt x="507084" y="663311"/>
                  </a:lnTo>
                  <a:lnTo>
                    <a:pt x="135395" y="3446"/>
                  </a:lnTo>
                  <a:lnTo>
                    <a:pt x="134809" y="0"/>
                  </a:lnTo>
                  <a:lnTo>
                    <a:pt x="134481" y="1824"/>
                  </a:lnTo>
                  <a:lnTo>
                    <a:pt x="133839" y="685"/>
                  </a:lnTo>
                  <a:lnTo>
                    <a:pt x="134248" y="3116"/>
                  </a:lnTo>
                  <a:close/>
                </a:path>
              </a:pathLst>
            </a:cu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176" name="Group 1175">
              <a:extLst>
                <a:ext uri="{FF2B5EF4-FFF2-40B4-BE49-F238E27FC236}">
                  <a16:creationId xmlns:a16="http://schemas.microsoft.com/office/drawing/2014/main" id="{B7F659F5-9900-406B-B47E-0902E7A65F99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376451" y="3396621"/>
              <a:ext cx="749786" cy="390621"/>
              <a:chOff x="9980691" y="2643347"/>
              <a:chExt cx="755933" cy="393822"/>
            </a:xfrm>
          </p:grpSpPr>
          <p:sp>
            <p:nvSpPr>
              <p:cNvPr id="1177" name="Isosceles Triangle 1176">
                <a:extLst>
                  <a:ext uri="{FF2B5EF4-FFF2-40B4-BE49-F238E27FC236}">
                    <a16:creationId xmlns:a16="http://schemas.microsoft.com/office/drawing/2014/main" id="{4067F261-C9A2-4A64-9D62-ADB2749A3B80}"/>
                  </a:ext>
                </a:extLst>
              </p:cNvPr>
              <p:cNvSpPr>
                <a:spLocks/>
              </p:cNvSpPr>
              <p:nvPr/>
            </p:nvSpPr>
            <p:spPr>
              <a:xfrm rot="4803578" flipV="1">
                <a:off x="10225906" y="2398132"/>
                <a:ext cx="264177" cy="754608"/>
              </a:xfrm>
              <a:prstGeom prst="triangle">
                <a:avLst>
                  <a:gd name="adj" fmla="val 51448"/>
                </a:avLst>
              </a:prstGeom>
              <a:solidFill>
                <a:srgbClr val="FFFF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78" name="Isosceles Triangle 1177">
                <a:extLst>
                  <a:ext uri="{FF2B5EF4-FFF2-40B4-BE49-F238E27FC236}">
                    <a16:creationId xmlns:a16="http://schemas.microsoft.com/office/drawing/2014/main" id="{5A506957-7E6F-4999-A78A-60B353F1D3B7}"/>
                  </a:ext>
                </a:extLst>
              </p:cNvPr>
              <p:cNvSpPr>
                <a:spLocks/>
              </p:cNvSpPr>
              <p:nvPr/>
            </p:nvSpPr>
            <p:spPr>
              <a:xfrm rot="16675634">
                <a:off x="10227231" y="2527777"/>
                <a:ext cx="264177" cy="754608"/>
              </a:xfrm>
              <a:prstGeom prst="triangle">
                <a:avLst>
                  <a:gd name="adj" fmla="val 51448"/>
                </a:avLst>
              </a:prstGeom>
              <a:solidFill>
                <a:srgbClr val="EFC6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2" name="Rectangle 41">
            <a:hlinkClick r:id="rId13" action="ppaction://hlinksldjump"/>
            <a:extLst>
              <a:ext uri="{FF2B5EF4-FFF2-40B4-BE49-F238E27FC236}">
                <a16:creationId xmlns:a16="http://schemas.microsoft.com/office/drawing/2014/main" id="{3B4498F0-D64F-4ED8-9389-EB101AFE1231}"/>
              </a:ext>
            </a:extLst>
          </p:cNvPr>
          <p:cNvSpPr/>
          <p:nvPr/>
        </p:nvSpPr>
        <p:spPr>
          <a:xfrm>
            <a:off x="10943461" y="5818909"/>
            <a:ext cx="1248539" cy="1039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itle 1211">
            <a:extLst>
              <a:ext uri="{FF2B5EF4-FFF2-40B4-BE49-F238E27FC236}">
                <a16:creationId xmlns:a16="http://schemas.microsoft.com/office/drawing/2014/main" id="{A04C8AAD-19E5-48C6-853C-249EEC8343DB}"/>
              </a:ext>
            </a:extLst>
          </p:cNvPr>
          <p:cNvSpPr txBox="1">
            <a:spLocks/>
          </p:cNvSpPr>
          <p:nvPr/>
        </p:nvSpPr>
        <p:spPr>
          <a:xfrm>
            <a:off x="6982757" y="170801"/>
            <a:ext cx="4761914" cy="2308324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kern="1200" smtClean="0">
                <a:solidFill>
                  <a:schemeClr val="bg1"/>
                </a:solidFill>
                <a:latin typeface="Luckiest Guy" panose="02000506000000020004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kiest Guy" panose="02000506000000020004" pitchFamily="2" charset="0"/>
                <a:ea typeface="+mn-ea"/>
                <a:cs typeface="+mn-cs"/>
              </a:rPr>
              <a:t>Vòng quay kì diệu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kiest Guy" panose="02000506000000020004" pitchFamily="2" charset="0"/>
              <a:ea typeface="+mn-ea"/>
              <a:cs typeface="+mn-cs"/>
            </a:endParaRPr>
          </a:p>
        </p:txBody>
      </p:sp>
      <p:sp>
        <p:nvSpPr>
          <p:cNvPr id="44" name="Title 1211">
            <a:extLst>
              <a:ext uri="{FF2B5EF4-FFF2-40B4-BE49-F238E27FC236}">
                <a16:creationId xmlns:a16="http://schemas.microsoft.com/office/drawing/2014/main" id="{A04C8AAD-19E5-48C6-853C-249EEC8343DB}"/>
              </a:ext>
            </a:extLst>
          </p:cNvPr>
          <p:cNvSpPr txBox="1">
            <a:spLocks/>
          </p:cNvSpPr>
          <p:nvPr/>
        </p:nvSpPr>
        <p:spPr>
          <a:xfrm>
            <a:off x="6789073" y="4922884"/>
            <a:ext cx="5357757" cy="978729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kern="1200" smtClean="0">
                <a:solidFill>
                  <a:schemeClr val="bg1"/>
                </a:solidFill>
                <a:latin typeface="Luckiest Guy" panose="02000506000000020004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v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iệc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ô chọn được chia thành các việc nhỏ hơn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40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lowers_fr0205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E87EB727-FBE3-4282-A77D-EEA9908C7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4195"/>
            <a:ext cx="12192000" cy="2865740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EDEEB65-8537-4842-8905-B2A5673660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70" y="63248"/>
            <a:ext cx="12010030" cy="15546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5D28AA9-E7CE-4E7B-8400-9044A92194BC}"/>
              </a:ext>
            </a:extLst>
          </p:cNvPr>
          <p:cNvSpPr/>
          <p:nvPr/>
        </p:nvSpPr>
        <p:spPr>
          <a:xfrm>
            <a:off x="9232632" y="2541195"/>
            <a:ext cx="2308974" cy="901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20000"/>
              </a:lnSpc>
            </a:pPr>
            <a:r>
              <a:rPr 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25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8442" y="-767257"/>
            <a:ext cx="4457702" cy="356718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0B7A82-4C53-BE1B-6860-D4ACB0FED991}"/>
              </a:ext>
            </a:extLst>
          </p:cNvPr>
          <p:cNvSpPr/>
          <p:nvPr/>
        </p:nvSpPr>
        <p:spPr>
          <a:xfrm>
            <a:off x="977401" y="1801402"/>
            <a:ext cx="10762654" cy="16098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strike="noStrike" kern="1200" cap="none" spc="0" normalizeH="0" baseline="0" noProof="0" smtClean="0">
                <a:ln w="0"/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Thực</a:t>
            </a:r>
            <a:r>
              <a:rPr kumimoji="0" lang="en-US" sz="4400" b="1" i="0" strike="noStrike" kern="1200" cap="none" spc="0" normalizeH="0" noProof="0" smtClean="0">
                <a:ln w="0"/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hiện công việc theo từng bước</a:t>
            </a:r>
            <a:endParaRPr kumimoji="0" lang="en-US" sz="4400" b="1" i="0" strike="noStrike" kern="1200" cap="none" spc="0" normalizeH="0" baseline="0" noProof="0">
              <a:ln w="0"/>
              <a:solidFill>
                <a:prstClr val="black"/>
              </a:solidFill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18D1B32-4C23-C598-7EF4-EACC1E302D5F}"/>
              </a:ext>
            </a:extLst>
          </p:cNvPr>
          <p:cNvSpPr/>
          <p:nvPr/>
        </p:nvSpPr>
        <p:spPr>
          <a:xfrm>
            <a:off x="977401" y="3972911"/>
            <a:ext cx="10762654" cy="1618593"/>
          </a:xfrm>
          <a:prstGeom prst="roundRect">
            <a:avLst/>
          </a:prstGeom>
          <a:solidFill>
            <a:srgbClr val="98EB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4400" b="1">
                <a:ln w="0"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b="1" smtClean="0">
                <a:ln w="0"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Chia một việc thành những việc nhỏ hơn</a:t>
            </a:r>
            <a:endParaRPr lang="en-US" sz="4400" b="1">
              <a:ln w="0"/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3452E3-0BB8-04A0-AE45-7B2A8477C055}"/>
              </a:ext>
            </a:extLst>
          </p:cNvPr>
          <p:cNvSpPr/>
          <p:nvPr/>
        </p:nvSpPr>
        <p:spPr>
          <a:xfrm>
            <a:off x="4902237" y="571534"/>
            <a:ext cx="2682426" cy="668207"/>
          </a:xfrm>
          <a:prstGeom prst="rect">
            <a:avLst/>
          </a:prstGeom>
          <a:noFill/>
        </p:spPr>
        <p:txBody>
          <a:bodyPr wrap="none" lIns="66179" tIns="33089" rIns="66179" bIns="3308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8" b="1" i="0" u="none" strike="noStrike" kern="1200" cap="none" spc="0" normalizeH="0" baseline="0" noProof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3908" b="1" i="0" u="none" strike="noStrike" kern="1200" cap="none" spc="0" normalizeH="0" noProof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</a:t>
            </a:r>
            <a:endParaRPr kumimoji="0" lang="en-US" sz="3908" b="1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73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0DA43EF-4FDA-4CA6-88C0-2BCCF27C1E7C}"/>
              </a:ext>
            </a:extLst>
          </p:cNvPr>
          <p:cNvSpPr/>
          <p:nvPr/>
        </p:nvSpPr>
        <p:spPr>
          <a:xfrm>
            <a:off x="487192" y="1228605"/>
            <a:ext cx="7181216" cy="225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 buổi sáng, khi chuông đồng hồ báo thức reo là An bắt đầu thực hiện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 trước khi đi học. Hình </a:t>
            </a:r>
            <a:r>
              <a:rPr lang="en-US" sz="30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kumimoji="0" lang="vi-VN" sz="3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 biết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mà An thường làm.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35773EA-06C3-4D17-9CA4-42BB90626366}"/>
              </a:ext>
            </a:extLst>
          </p:cNvPr>
          <p:cNvSpPr/>
          <p:nvPr/>
        </p:nvSpPr>
        <p:spPr>
          <a:xfrm>
            <a:off x="395114" y="3533982"/>
            <a:ext cx="7781934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vi-VN" sz="3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</a:t>
            </a: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ãy</a:t>
            </a:r>
            <a:r>
              <a:rPr kumimoji="0" lang="en-US" sz="3000" b="0" i="0" u="none" strike="noStrike" kern="120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sắp 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 tự thực hiện những việc đó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7D5C7A7-414F-4F2D-BCF1-EF69E7E4B0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48" b="89614" l="2642" r="89431">
                        <a14:foregroundMark x1="32520" y1="6522" x2="32520" y2="6522"/>
                        <a14:foregroundMark x1="51829" y1="4348" x2="51829" y2="4348"/>
                        <a14:foregroundMark x1="22358" y1="61836" x2="22358" y2="61836"/>
                        <a14:foregroundMark x1="24390" y1="55556" x2="19919" y2="75845"/>
                        <a14:foregroundMark x1="20935" y1="86957" x2="20935" y2="86957"/>
                        <a14:foregroundMark x1="9959" y1="84300" x2="19309" y2="85990"/>
                        <a14:foregroundMark x1="6098" y1="83092" x2="6098" y2="83092"/>
                        <a14:foregroundMark x1="3862" y1="82367" x2="3862" y2="82367"/>
                        <a14:foregroundMark x1="3252" y1="82367" x2="3252" y2="82367"/>
                        <a14:foregroundMark x1="2642" y1="81643" x2="2642" y2="81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20303" y="1191901"/>
            <a:ext cx="5317676" cy="467012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C2B9786-3732-46F2-A735-E4A272036D2F}"/>
              </a:ext>
            </a:extLst>
          </p:cNvPr>
          <p:cNvSpPr/>
          <p:nvPr/>
        </p:nvSpPr>
        <p:spPr>
          <a:xfrm>
            <a:off x="395114" y="4114845"/>
            <a:ext cx="71551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vi-VN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</a:t>
            </a: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ãy</a:t>
            </a:r>
            <a:r>
              <a:rPr kumimoji="0" lang="en-US" sz="3000" b="0" i="0" u="none" strike="noStrike" kern="120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 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</a:t>
            </a: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vi-VN" sz="3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 vào mỗi buổi sáng trước khi đi học theo đúng thứ tự mà </a:t>
            </a: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vi-VN" sz="3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 thực hiện?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5A0314A-3F54-4634-AEC4-1508A509C08F}"/>
              </a:ext>
            </a:extLst>
          </p:cNvPr>
          <p:cNvSpPr/>
          <p:nvPr/>
        </p:nvSpPr>
        <p:spPr>
          <a:xfrm>
            <a:off x="7668408" y="5273931"/>
            <a:ext cx="4541395" cy="1010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600" b="1" i="1" u="none" strike="noStrike" kern="120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80. </a:t>
            </a:r>
            <a:r>
              <a:rPr kumimoji="0" lang="en-US" sz="260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kumimoji="0" lang="en-US" sz="260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 th</a:t>
            </a:r>
            <a:r>
              <a:rPr kumimoji="0" lang="vi-VN" sz="260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kumimoji="0" lang="en-US" sz="260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làm tr</a:t>
            </a:r>
            <a:r>
              <a:rPr kumimoji="0" lang="vi-VN" sz="260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kumimoji="0" lang="en-US" sz="260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khi đi học</a:t>
            </a:r>
            <a:endParaRPr kumimoji="0" lang="vi-VN" sz="260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DDA988-B801-4369-A060-E26346D4991A}"/>
              </a:ext>
            </a:extLst>
          </p:cNvPr>
          <p:cNvSpPr/>
          <p:nvPr/>
        </p:nvSpPr>
        <p:spPr>
          <a:xfrm>
            <a:off x="3094502" y="170458"/>
            <a:ext cx="7769189" cy="73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7FC35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7FC35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hiện các công việc theo từng bước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srgbClr val="7FC35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530EC52-89B7-4147-A5F4-05B7D3C90380}"/>
              </a:ext>
            </a:extLst>
          </p:cNvPr>
          <p:cNvGrpSpPr/>
          <p:nvPr/>
        </p:nvGrpSpPr>
        <p:grpSpPr>
          <a:xfrm>
            <a:off x="0" y="-47272"/>
            <a:ext cx="3172778" cy="1275877"/>
            <a:chOff x="522612" y="936321"/>
            <a:chExt cx="2929452" cy="88080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4CDA596-1B26-4085-8212-5AA324C0CCDF}"/>
                </a:ext>
              </a:extLst>
            </p:cNvPr>
            <p:cNvGrpSpPr/>
            <p:nvPr/>
          </p:nvGrpSpPr>
          <p:grpSpPr>
            <a:xfrm>
              <a:off x="522612" y="1095583"/>
              <a:ext cx="2372989" cy="661656"/>
              <a:chOff x="5906375" y="1404722"/>
              <a:chExt cx="2372989" cy="661656"/>
            </a:xfrm>
          </p:grpSpPr>
          <p:sp>
            <p:nvSpPr>
              <p:cNvPr id="18" name="Rectangle: Top Corners Rounded 19">
                <a:extLst>
                  <a:ext uri="{FF2B5EF4-FFF2-40B4-BE49-F238E27FC236}">
                    <a16:creationId xmlns:a16="http://schemas.microsoft.com/office/drawing/2014/main" id="{36102304-628E-4B91-88B3-5793403C22EF}"/>
                  </a:ext>
                </a:extLst>
              </p:cNvPr>
              <p:cNvSpPr/>
              <p:nvPr/>
            </p:nvSpPr>
            <p:spPr>
              <a:xfrm>
                <a:off x="5981023" y="1404722"/>
                <a:ext cx="2298341" cy="661656"/>
              </a:xfrm>
              <a:prstGeom prst="round2SameRect">
                <a:avLst/>
              </a:prstGeom>
              <a:solidFill>
                <a:srgbClr val="7FC3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7655036-5A57-4763-80DB-548A5EB0B627}"/>
                  </a:ext>
                </a:extLst>
              </p:cNvPr>
              <p:cNvSpPr/>
              <p:nvPr/>
            </p:nvSpPr>
            <p:spPr>
              <a:xfrm>
                <a:off x="5906375" y="1465062"/>
                <a:ext cx="2135017" cy="414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3429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HOẠT ĐỘNG 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ED9454D-9326-4542-811C-2A0A4076E4EE}"/>
                </a:ext>
              </a:extLst>
            </p:cNvPr>
            <p:cNvGrpSpPr/>
            <p:nvPr/>
          </p:nvGrpSpPr>
          <p:grpSpPr>
            <a:xfrm rot="20419193">
              <a:off x="2499111" y="936321"/>
              <a:ext cx="952953" cy="880803"/>
              <a:chOff x="9034007" y="442668"/>
              <a:chExt cx="3397172" cy="3224225"/>
            </a:xfrm>
          </p:grpSpPr>
          <p:pic>
            <p:nvPicPr>
              <p:cNvPr id="16" name="Picture 5">
                <a:extLst>
                  <a:ext uri="{FF2B5EF4-FFF2-40B4-BE49-F238E27FC236}">
                    <a16:creationId xmlns:a16="http://schemas.microsoft.com/office/drawing/2014/main" id="{C7CC1D3C-5DCB-4B72-9B35-344873F7DE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034007" y="442668"/>
                <a:ext cx="3397172" cy="3224225"/>
              </a:xfrm>
              <a:prstGeom prst="rect">
                <a:avLst/>
              </a:prstGeom>
            </p:spPr>
          </p:pic>
          <p:pic>
            <p:nvPicPr>
              <p:cNvPr id="17" name="Picture 6">
                <a:extLst>
                  <a:ext uri="{FF2B5EF4-FFF2-40B4-BE49-F238E27FC236}">
                    <a16:creationId xmlns:a16="http://schemas.microsoft.com/office/drawing/2014/main" id="{836B325B-2341-497E-BDC2-DA78F6814E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264793" y="565916"/>
                <a:ext cx="2916628" cy="2768146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7A61A7B-C9BE-4102-8A88-C89F18A3B087}"/>
                </a:ext>
              </a:extLst>
            </p:cNvPr>
            <p:cNvSpPr/>
            <p:nvPr/>
          </p:nvSpPr>
          <p:spPr>
            <a:xfrm>
              <a:off x="2792351" y="1074229"/>
              <a:ext cx="349468" cy="5099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3429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52527" y="38754"/>
            <a:ext cx="1524000" cy="12477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86120" y="6488668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2’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VUI ĐẾN TRƯỜ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8320" y="6226631"/>
            <a:ext cx="617744" cy="6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81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4912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6" grpId="0"/>
      <p:bldP spid="25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7D5C7A7-414F-4F2D-BCF1-EF69E7E4B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48" b="89614" l="2642" r="89431">
                        <a14:foregroundMark x1="32520" y1="6522" x2="32520" y2="6522"/>
                        <a14:foregroundMark x1="51829" y1="4348" x2="51829" y2="4348"/>
                        <a14:foregroundMark x1="22358" y1="61836" x2="22358" y2="61836"/>
                        <a14:foregroundMark x1="24390" y1="55556" x2="19919" y2="75845"/>
                        <a14:foregroundMark x1="20935" y1="86957" x2="20935" y2="86957"/>
                        <a14:foregroundMark x1="9959" y1="84300" x2="19309" y2="85990"/>
                        <a14:foregroundMark x1="6098" y1="83092" x2="6098" y2="83092"/>
                        <a14:foregroundMark x1="3862" y1="82367" x2="3862" y2="82367"/>
                        <a14:foregroundMark x1="3252" y1="82367" x2="3252" y2="82367"/>
                        <a14:foregroundMark x1="2642" y1="81643" x2="2642" y2="81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0029" y="1353111"/>
            <a:ext cx="9869223" cy="603032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35773EA-06C3-4D17-9CA4-42BB90626366}"/>
              </a:ext>
            </a:extLst>
          </p:cNvPr>
          <p:cNvSpPr/>
          <p:nvPr/>
        </p:nvSpPr>
        <p:spPr>
          <a:xfrm>
            <a:off x="1090683" y="429781"/>
            <a:ext cx="87826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342900">
              <a:lnSpc>
                <a:spcPct val="150000"/>
              </a:lnSpc>
              <a:defRPr/>
            </a:pP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6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ãy </a:t>
            </a:r>
            <a:r>
              <a:rPr lang="vi-VN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 thứ tự thực hiện những việc đó</a:t>
            </a:r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A0314A-3F54-4634-AEC4-1508A509C08F}"/>
              </a:ext>
            </a:extLst>
          </p:cNvPr>
          <p:cNvSpPr/>
          <p:nvPr/>
        </p:nvSpPr>
        <p:spPr>
          <a:xfrm>
            <a:off x="7892296" y="5259138"/>
            <a:ext cx="4541395" cy="1222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kumimoji="0" lang="en-US" sz="320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 th</a:t>
            </a:r>
            <a:r>
              <a:rPr kumimoji="0" lang="vi-VN" sz="320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kumimoji="0" lang="en-US" sz="320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làm tr</a:t>
            </a:r>
            <a:r>
              <a:rPr kumimoji="0" lang="vi-VN" sz="320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kumimoji="0" lang="en-US" sz="320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khi đi học</a:t>
            </a:r>
            <a:endParaRPr kumimoji="0" lang="vi-VN" sz="320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A0314A-3F54-4634-AEC4-1508A509C08F}"/>
              </a:ext>
            </a:extLst>
          </p:cNvPr>
          <p:cNvSpPr/>
          <p:nvPr/>
        </p:nvSpPr>
        <p:spPr>
          <a:xfrm>
            <a:off x="3454978" y="5706033"/>
            <a:ext cx="845520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endParaRPr kumimoji="0" lang="vi-VN" sz="2600" b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45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5773EA-06C3-4D17-9CA4-42BB90626366}"/>
              </a:ext>
            </a:extLst>
          </p:cNvPr>
          <p:cNvSpPr/>
          <p:nvPr/>
        </p:nvSpPr>
        <p:spPr>
          <a:xfrm>
            <a:off x="970285" y="1680663"/>
            <a:ext cx="10470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H</a:t>
            </a:r>
            <a:r>
              <a:rPr lang="vi-VN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ãy </a:t>
            </a:r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kể những </a:t>
            </a:r>
            <a:r>
              <a:rPr lang="vi-VN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làm vào mỗi buổi sáng trước khi đi học theo đúng thứ tự mà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 </a:t>
            </a:r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hiện?</a:t>
            </a:r>
          </a:p>
        </p:txBody>
      </p:sp>
    </p:spTree>
    <p:extLst>
      <p:ext uri="{BB962C8B-B14F-4D97-AF65-F5344CB8AC3E}">
        <p14:creationId xmlns:p14="http://schemas.microsoft.com/office/powerpoint/2010/main" val="372894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lowers_fr0205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413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lidesMania">
  <a:themeElements>
    <a:clrScheme name="Custom 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0000"/>
      </a:accent1>
      <a:accent2>
        <a:srgbClr val="FFC000"/>
      </a:accent2>
      <a:accent3>
        <a:srgbClr val="92D050"/>
      </a:accent3>
      <a:accent4>
        <a:srgbClr val="00B0F0"/>
      </a:accent4>
      <a:accent5>
        <a:srgbClr val="0070C0"/>
      </a:accent5>
      <a:accent6>
        <a:srgbClr val="A12CA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6606</TotalTime>
  <Words>561</Words>
  <Application>Microsoft Office PowerPoint</Application>
  <PresentationFormat>Widescreen</PresentationFormat>
  <Paragraphs>80</Paragraphs>
  <Slides>30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Arial</vt:lpstr>
      <vt:lpstr>Calibri</vt:lpstr>
      <vt:lpstr>Lexend Deca</vt:lpstr>
      <vt:lpstr>Luckiest Guy</vt:lpstr>
      <vt:lpstr>Segoe Print</vt:lpstr>
      <vt:lpstr>Times New Roman</vt:lpstr>
      <vt:lpstr>UTM Avo</vt:lpstr>
      <vt:lpstr>方正黑体_GBK</vt:lpstr>
      <vt:lpstr>1_Office 主题</vt:lpstr>
      <vt:lpstr>3_Office Theme</vt:lpstr>
      <vt:lpstr>4_Office Theme</vt:lpstr>
      <vt:lpstr>2_Office 主题</vt:lpstr>
      <vt:lpstr>3_Office 主题</vt:lpstr>
      <vt:lpstr>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Uyen Uyen</dc:creator>
  <cp:lastModifiedBy>Dell7470 i7</cp:lastModifiedBy>
  <cp:revision>342</cp:revision>
  <dcterms:created xsi:type="dcterms:W3CDTF">2021-11-14T08:33:55Z</dcterms:created>
  <dcterms:modified xsi:type="dcterms:W3CDTF">2024-03-28T06:48:51Z</dcterms:modified>
</cp:coreProperties>
</file>