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75" r:id="rId2"/>
    <p:sldMasterId id="2147483780" r:id="rId3"/>
    <p:sldMasterId id="2147483811" r:id="rId4"/>
    <p:sldMasterId id="2147483823" r:id="rId5"/>
    <p:sldMasterId id="2147483836" r:id="rId6"/>
    <p:sldMasterId id="2147483848" r:id="rId7"/>
    <p:sldMasterId id="2147483860" r:id="rId8"/>
    <p:sldMasterId id="2147483872" r:id="rId9"/>
  </p:sldMasterIdLst>
  <p:notesMasterIdLst>
    <p:notesMasterId r:id="rId32"/>
  </p:notesMasterIdLst>
  <p:sldIdLst>
    <p:sldId id="2999" r:id="rId10"/>
    <p:sldId id="3050" r:id="rId11"/>
    <p:sldId id="3000" r:id="rId12"/>
    <p:sldId id="3001" r:id="rId13"/>
    <p:sldId id="3002" r:id="rId14"/>
    <p:sldId id="3003" r:id="rId15"/>
    <p:sldId id="3021" r:id="rId16"/>
    <p:sldId id="3051" r:id="rId17"/>
    <p:sldId id="3052" r:id="rId18"/>
    <p:sldId id="3005" r:id="rId19"/>
    <p:sldId id="3030" r:id="rId20"/>
    <p:sldId id="3036" r:id="rId21"/>
    <p:sldId id="3037" r:id="rId22"/>
    <p:sldId id="3039" r:id="rId23"/>
    <p:sldId id="3053" r:id="rId24"/>
    <p:sldId id="3054" r:id="rId25"/>
    <p:sldId id="3049" r:id="rId26"/>
    <p:sldId id="3055" r:id="rId27"/>
    <p:sldId id="3040" r:id="rId28"/>
    <p:sldId id="3045" r:id="rId29"/>
    <p:sldId id="3047" r:id="rId30"/>
    <p:sldId id="304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2D050"/>
    <a:srgbClr val="5A3049"/>
    <a:srgbClr val="5B2F56"/>
    <a:srgbClr val="FF6600"/>
    <a:srgbClr val="0998D7"/>
    <a:srgbClr val="FF3399"/>
    <a:srgbClr val="FFFFFF"/>
    <a:srgbClr val="3DC3EC"/>
    <a:srgbClr val="F3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06" autoAdjust="0"/>
    <p:restoredTop sz="95262" autoAdjust="0"/>
  </p:normalViewPr>
  <p:slideViewPr>
    <p:cSldViewPr snapToGrid="0">
      <p:cViewPr varScale="1">
        <p:scale>
          <a:sx n="48" d="100"/>
          <a:sy n="48" d="100"/>
        </p:scale>
        <p:origin x="1090" y="-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89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48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65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50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5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86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82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2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634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477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11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709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42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88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7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23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B86AA-34C5-44C1-8CED-49856B2E477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A61AB-1293-465C-92C9-317642EC765C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71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8F06B-DE3E-4C12-B5DC-06B9F52893F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57317D-8132-4F2C-BE0D-CAA5942C4E0C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26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66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499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395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228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061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5894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6727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642F1-0A3F-4107-A0B4-95C07B5F079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53766F-95D3-4985-8E3B-47D0783ABF1F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143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49A5C-7C28-4C53-BF4E-5674DD117C2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3E3107-3916-4FC0-90E5-0C116B6374EC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1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665" b="1"/>
            </a:lvl2pPr>
            <a:lvl3pPr marL="1216660" indent="0">
              <a:buNone/>
              <a:defRPr sz="2400" b="1"/>
            </a:lvl3pPr>
            <a:lvl4pPr marL="1824990" indent="0">
              <a:buNone/>
              <a:defRPr sz="2135" b="1"/>
            </a:lvl4pPr>
            <a:lvl5pPr marL="2433955" indent="0">
              <a:buNone/>
              <a:defRPr sz="2135" b="1"/>
            </a:lvl5pPr>
            <a:lvl6pPr marL="3042285" indent="0">
              <a:buNone/>
              <a:defRPr sz="2135" b="1"/>
            </a:lvl6pPr>
            <a:lvl7pPr marL="3650615" indent="0">
              <a:buNone/>
              <a:defRPr sz="2135" b="1"/>
            </a:lvl7pPr>
            <a:lvl8pPr marL="4258945" indent="0">
              <a:buNone/>
              <a:defRPr sz="2135" b="1"/>
            </a:lvl8pPr>
            <a:lvl9pPr marL="486727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665" b="1"/>
            </a:lvl2pPr>
            <a:lvl3pPr marL="1216660" indent="0">
              <a:buNone/>
              <a:defRPr sz="2400" b="1"/>
            </a:lvl3pPr>
            <a:lvl4pPr marL="1824990" indent="0">
              <a:buNone/>
              <a:defRPr sz="2135" b="1"/>
            </a:lvl4pPr>
            <a:lvl5pPr marL="2433955" indent="0">
              <a:buNone/>
              <a:defRPr sz="2135" b="1"/>
            </a:lvl5pPr>
            <a:lvl6pPr marL="3042285" indent="0">
              <a:buNone/>
              <a:defRPr sz="2135" b="1"/>
            </a:lvl6pPr>
            <a:lvl7pPr marL="3650615" indent="0">
              <a:buNone/>
              <a:defRPr sz="2135" b="1"/>
            </a:lvl7pPr>
            <a:lvl8pPr marL="4258945" indent="0">
              <a:buNone/>
              <a:defRPr sz="2135" b="1"/>
            </a:lvl8pPr>
            <a:lvl9pPr marL="486727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B3F63-7F22-43E6-9D79-6C8F577162D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F5FA59-BBAA-4F2D-9FD2-D63CDD9DF15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52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1BA36-02B4-46AB-B4F4-6153E0835BB1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B6F951-1FD2-478F-AE1B-5B77F0F9E70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95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2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7" y="273057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3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7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8330" indent="0">
              <a:buNone/>
              <a:defRPr sz="1600"/>
            </a:lvl2pPr>
            <a:lvl3pPr marL="1216660" indent="0">
              <a:buNone/>
              <a:defRPr sz="1335"/>
            </a:lvl3pPr>
            <a:lvl4pPr marL="1824990" indent="0">
              <a:buNone/>
              <a:defRPr sz="1200"/>
            </a:lvl4pPr>
            <a:lvl5pPr marL="2433955" indent="0">
              <a:buNone/>
              <a:defRPr sz="1200"/>
            </a:lvl5pPr>
            <a:lvl6pPr marL="3042285" indent="0">
              <a:buNone/>
              <a:defRPr sz="1200"/>
            </a:lvl6pPr>
            <a:lvl7pPr marL="3650615" indent="0">
              <a:buNone/>
              <a:defRPr sz="1200"/>
            </a:lvl7pPr>
            <a:lvl8pPr marL="4258945" indent="0">
              <a:buNone/>
              <a:defRPr sz="1200"/>
            </a:lvl8pPr>
            <a:lvl9pPr marL="486727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91A2E-650B-4076-B815-435CCEE35DE8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12B35E-801F-4865-B3C6-F8C07D371E10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6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8330" indent="0">
              <a:buNone/>
              <a:defRPr sz="3735"/>
            </a:lvl2pPr>
            <a:lvl3pPr marL="1216660" indent="0">
              <a:buNone/>
              <a:defRPr sz="3200"/>
            </a:lvl3pPr>
            <a:lvl4pPr marL="1824990" indent="0">
              <a:buNone/>
              <a:defRPr sz="2665"/>
            </a:lvl4pPr>
            <a:lvl5pPr marL="2433955" indent="0">
              <a:buNone/>
              <a:defRPr sz="2665"/>
            </a:lvl5pPr>
            <a:lvl6pPr marL="3042285" indent="0">
              <a:buNone/>
              <a:defRPr sz="2665"/>
            </a:lvl6pPr>
            <a:lvl7pPr marL="3650615" indent="0">
              <a:buNone/>
              <a:defRPr sz="2665"/>
            </a:lvl7pPr>
            <a:lvl8pPr marL="4258945" indent="0">
              <a:buNone/>
              <a:defRPr sz="2665"/>
            </a:lvl8pPr>
            <a:lvl9pPr marL="4867275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8330" indent="0">
              <a:buNone/>
              <a:defRPr sz="1600"/>
            </a:lvl2pPr>
            <a:lvl3pPr marL="1216660" indent="0">
              <a:buNone/>
              <a:defRPr sz="1335"/>
            </a:lvl3pPr>
            <a:lvl4pPr marL="1824990" indent="0">
              <a:buNone/>
              <a:defRPr sz="1200"/>
            </a:lvl4pPr>
            <a:lvl5pPr marL="2433955" indent="0">
              <a:buNone/>
              <a:defRPr sz="1200"/>
            </a:lvl5pPr>
            <a:lvl6pPr marL="3042285" indent="0">
              <a:buNone/>
              <a:defRPr sz="1200"/>
            </a:lvl6pPr>
            <a:lvl7pPr marL="3650615" indent="0">
              <a:buNone/>
              <a:defRPr sz="1200"/>
            </a:lvl7pPr>
            <a:lvl8pPr marL="4258945" indent="0">
              <a:buNone/>
              <a:defRPr sz="1200"/>
            </a:lvl8pPr>
            <a:lvl9pPr marL="486727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0E0F4-C16D-48C2-8FD8-752C2ABC4EF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56FFB5-D304-4041-9350-C5D1E00BC0CF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4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900DA-FB53-4A7E-A44C-AC568CABB506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2EF6FA-F0F0-42C8-B3B3-EE862EAD49CC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7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8EDE7-BE85-4B55-BF88-FDB98BC3A676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5E67A-DFE7-43CF-AF2E-1CBD661348BF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22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1219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4A381C-279A-464C-AB2E-8D0D8B77FCD8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57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78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71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02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19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84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42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5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81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54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14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16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54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04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46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94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75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4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F7CF5C-41AF-4A3C-9201-FDAD9BB4C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4D49D-BA11-4B6B-A289-DD4E08DBC4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202004"/>
      </p:ext>
    </p:extLst>
  </p:cSld>
  <p:clrMapOvr>
    <a:masterClrMapping/>
  </p:clrMapOvr>
  <p:transition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77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71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51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59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919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1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875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99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42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1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698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521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08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72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07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00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0685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9753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913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6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9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6669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36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14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67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3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961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5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F7CF5C-41AF-4A3C-9201-FDAD9BB4C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4D49D-BA11-4B6B-A289-DD4E08DBC4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58642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34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73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8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4" tIns="45632" rIns="91264" bIns="45632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4" tIns="45632" rIns="91264" bIns="45632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264" tIns="45632" rIns="91264" bIns="4563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5C6D3-3F48-496F-9235-0FC8476837F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264" tIns="45632" rIns="91264" bIns="4563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264" tIns="45632" rIns="91264" bIns="45632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2329C7-E83E-4B16-821E-78F5911C284C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3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5pPr>
      <a:lvl6pPr marL="60833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6pPr>
      <a:lvl7pPr marL="121666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7pPr>
      <a:lvl8pPr marL="182499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8pPr>
      <a:lvl9pPr marL="2433955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2755" indent="-4527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6155" indent="-3765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19555" indent="-3003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50" indent="-3003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36850" indent="-3003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46450" indent="-304165" algn="l" defTabSz="1216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4780" indent="-304165" algn="l" defTabSz="1216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3110" indent="-304165" algn="l" defTabSz="1216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1440" indent="-304165" algn="l" defTabSz="1216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66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99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95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28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61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94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27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5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4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EE58-F50F-4212-93AE-EFBBC62A3E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D363B-AB8E-460D-B3C1-0D1886231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65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VUI ĐẾN TRƯỜNG - LỚP 3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425" y="236855"/>
            <a:ext cx="11778438" cy="6403976"/>
          </a:xfrm>
        </p:spPr>
      </p:pic>
    </p:spTree>
    <p:extLst>
      <p:ext uri="{BB962C8B-B14F-4D97-AF65-F5344CB8AC3E}">
        <p14:creationId xmlns:p14="http://schemas.microsoft.com/office/powerpoint/2010/main" val="6074584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300727"/>
            <a:ext cx="11186160" cy="2385323"/>
          </a:xfrm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15: </a:t>
            </a:r>
            <a:b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CHƯƠNG TRÌNH MÁY TÍNH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DIỄN TẢ Ý TƯỞNG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2" y="2940627"/>
            <a:ext cx="7686848" cy="391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293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64" y="746235"/>
            <a:ext cx="5309821" cy="4641832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 bwMode="auto">
          <a:xfrm>
            <a:off x="6197498" y="2487112"/>
            <a:ext cx="1996049" cy="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SGK/68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t="34897" r="15062" b="7820"/>
          <a:stretch/>
        </p:blipFill>
        <p:spPr>
          <a:xfrm>
            <a:off x="2869803" y="2367302"/>
            <a:ext cx="7450667" cy="392853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77" y="1700808"/>
            <a:ext cx="2630760" cy="263076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8478" r="37870" b="37870"/>
          <a:stretch/>
        </p:blipFill>
        <p:spPr>
          <a:xfrm>
            <a:off x="6143579" y="2809638"/>
            <a:ext cx="439855" cy="439855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71770" r="8149"/>
          <a:stretch/>
        </p:blipFill>
        <p:spPr>
          <a:xfrm>
            <a:off x="1123786" y="4952625"/>
            <a:ext cx="10039585" cy="1936044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7" t="3973" r="2589" b="55825"/>
          <a:stretch/>
        </p:blipFill>
        <p:spPr>
          <a:xfrm rot="21444030">
            <a:off x="725245" y="74703"/>
            <a:ext cx="3327037" cy="14498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57405" y="53970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1</a:t>
            </a:r>
            <a:endParaRPr lang="zh-CN" altLang="en-US" sz="3600" b="1" dirty="0"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8" name="17"/>
          <p:cNvSpPr txBox="1"/>
          <p:nvPr/>
        </p:nvSpPr>
        <p:spPr>
          <a:xfrm>
            <a:off x="285033" y="1450695"/>
            <a:ext cx="4834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tưởng câu chuyện và xây dựng chương trình</a:t>
            </a:r>
          </a:p>
        </p:txBody>
      </p:sp>
      <p:pic>
        <p:nvPicPr>
          <p:cNvPr id="21" name="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 rot="19922747">
            <a:off x="3316187" y="226722"/>
            <a:ext cx="1338272" cy="1490379"/>
          </a:xfrm>
          <a:prstGeom prst="rect">
            <a:avLst/>
          </a:prstGeom>
        </p:spPr>
      </p:pic>
      <p:pic>
        <p:nvPicPr>
          <p:cNvPr id="24" name="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7" t="3973" r="2589" b="55825"/>
          <a:stretch/>
        </p:blipFill>
        <p:spPr>
          <a:xfrm rot="21444030">
            <a:off x="8014800" y="240945"/>
            <a:ext cx="3426821" cy="14933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662759" y="64707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</a:t>
            </a:r>
            <a:endParaRPr lang="zh-CN" altLang="en-US" sz="3600" b="1" dirty="0"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6" name="17"/>
          <p:cNvSpPr txBox="1"/>
          <p:nvPr/>
        </p:nvSpPr>
        <p:spPr>
          <a:xfrm>
            <a:off x="7470524" y="1599233"/>
            <a:ext cx="47547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tạo chương trình diễn tả ý tưởng câu chuyện</a:t>
            </a:r>
          </a:p>
        </p:txBody>
      </p:sp>
      <p:pic>
        <p:nvPicPr>
          <p:cNvPr id="27" name="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 rot="19922747">
            <a:off x="10766897" y="180841"/>
            <a:ext cx="1338272" cy="14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5400000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3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3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8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130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864139" y="325120"/>
            <a:ext cx="7656576" cy="653288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62228" y="178130"/>
            <a:ext cx="8309877" cy="6865323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954993" y="-123395"/>
            <a:ext cx="4779264" cy="5169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66747" y="1324567"/>
            <a:ext cx="4458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sz="2800" b="1" dirty="0" smtClean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smtClean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TƯỞNG CÂU CHUYỆN VÀ XÂY DỰNG CHƯƠNG TRÌNH</a:t>
            </a:r>
            <a:endParaRPr lang="vi-VN" sz="2800" b="1" dirty="0">
              <a:solidFill>
                <a:srgbClr val="F03C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9165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664 0.23611 L -0.05313 0.16319 C -0.04193 0.14838 -0.02578 0.12314 -0.00938 0.09861 C 0.00911 0.06805 0.0233 0.04421 0.03333 0.02523 L 0.07877 -0.06181 " pathEditMode="relative" rAng="19080000" ptsTypes="AAAAA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1725931" y="2018038"/>
            <a:ext cx="321254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9542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74898" y="647981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2759536" y="345577"/>
            <a:ext cx="6972300" cy="1073219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9890" y="0"/>
            <a:ext cx="788670" cy="788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683" y="1482170"/>
            <a:ext cx="8029666" cy="537583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349" y="935524"/>
            <a:ext cx="2063651" cy="215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0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0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 rot="469760">
            <a:off x="1051561" y="1034166"/>
            <a:ext cx="4116593" cy="4130937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6900806" y="942863"/>
            <a:ext cx="3772349" cy="41022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76736" y="2469824"/>
            <a:ext cx="2281394" cy="1308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lnSpc>
                <a:spcPct val="130000"/>
              </a:lnSpc>
            </a:pP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</a:t>
            </a:r>
            <a:endParaRPr lang="en-US" sz="32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30000"/>
              </a:lnSpc>
            </a:pPr>
            <a:r>
              <a:rPr lang="vi-VN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khấu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0485" y="2432891"/>
            <a:ext cx="24929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lệnh </a:t>
            </a:r>
            <a:endParaRPr lang="en-US" sz="32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/>
            <a:r>
              <a:rPr lang="vi-VN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tạo </a:t>
            </a:r>
            <a:endParaRPr lang="en-US" sz="32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/>
            <a:r>
              <a:rPr lang="vi-VN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altLang="zh-CN" sz="3200" b="1" dirty="0">
              <a:solidFill>
                <a:srgbClr val="0000FF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81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0469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864139" y="325120"/>
            <a:ext cx="7656576" cy="653288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-62181" y="158898"/>
            <a:ext cx="8817561" cy="6865323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954993" y="-123395"/>
            <a:ext cx="4779264" cy="5169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66746" y="1324567"/>
            <a:ext cx="46454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THỰC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HÀNH TẠO CHƯƠNG TRÌNH DIỄN TẢ Ý TƯỞNG CÂU CHUYỆN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42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716 0.23611 L -0.05365 0.16319 C -0.04245 0.14838 -0.0263 0.12314 -0.0099 0.09861 C 0.00859 0.06805 0.02278 0.04421 0.03281 0.02523 L 0.07825 -0.06181 " pathEditMode="relative" rAng="19080000" ptsTypes="AAAAA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01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8" y="2119780"/>
            <a:ext cx="10904220" cy="61336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1784195" y="2018038"/>
            <a:ext cx="3191634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endParaRPr lang="vi-VN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74898" y="647981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2628900" y="944819"/>
            <a:ext cx="6972300" cy="1073219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HÀNH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092" y="156149"/>
            <a:ext cx="788670" cy="788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4670" y="3070205"/>
            <a:ext cx="3135727" cy="31005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58" y="3186226"/>
            <a:ext cx="3793422" cy="3393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1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0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1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8372" y="388689"/>
            <a:ext cx="10515600" cy="1325563"/>
          </a:xfrm>
        </p:spPr>
        <p:txBody>
          <a:bodyPr/>
          <a:lstStyle/>
          <a:p>
            <a:pPr algn="ctr"/>
            <a:r>
              <a:rPr lang="en-SG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Các </a:t>
            </a:r>
            <a:r>
              <a:rPr lang="en-SG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trên máy tính được tạo ra bằng ngôn ngữ </a:t>
            </a:r>
            <a:r>
              <a:rPr lang="en-SG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372" y="2094449"/>
            <a:ext cx="5013435" cy="18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Ngôn ngữ Tiếng Anh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8373" y="4351284"/>
            <a:ext cx="5013434" cy="1878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Không có ngôn ngữ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74979" y="4351285"/>
            <a:ext cx="4729655" cy="187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Ngôn ngữ lập trình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74978" y="2094449"/>
            <a:ext cx="4729655" cy="18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Ngôn ngữ Tiếng Việt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5"/>
          <p:cNvSpPr/>
          <p:nvPr/>
        </p:nvSpPr>
        <p:spPr>
          <a:xfrm>
            <a:off x="10644265" y="105782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AutoShape 46"/>
          <p:cNvSpPr/>
          <p:nvPr/>
        </p:nvSpPr>
        <p:spPr>
          <a:xfrm>
            <a:off x="10648498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AutoShape 57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AutoShape 58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utoShape 59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60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AutoShape 61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AutoShape 62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AutoShape 63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64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65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48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38342" y="388689"/>
            <a:ext cx="1156335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Các </a:t>
            </a:r>
            <a:r>
              <a:rPr kumimoji="0" lang="en-SG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được sắp xếp như thế </a:t>
            </a:r>
            <a:r>
              <a:rPr kumimoji="0" lang="en-SG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SG" sz="4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372" y="1797269"/>
            <a:ext cx="5013435" cy="2238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Không theo thứ tự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8373" y="4351284"/>
            <a:ext cx="5013434" cy="2237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kumimoji="0" lang="en-SG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trật tự </a:t>
            </a: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 thích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74979" y="4351284"/>
            <a:ext cx="4729655" cy="2237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Các đáp án đều sai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74978" y="1797269"/>
            <a:ext cx="4729655" cy="2238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kumimoji="0" lang="en-SG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trật tự nhất định tạo ra một chương </a:t>
            </a: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5"/>
          <p:cNvSpPr/>
          <p:nvPr/>
        </p:nvSpPr>
        <p:spPr>
          <a:xfrm>
            <a:off x="10644265" y="105782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AutoShape 46"/>
          <p:cNvSpPr/>
          <p:nvPr/>
        </p:nvSpPr>
        <p:spPr>
          <a:xfrm>
            <a:off x="10648498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AutoShape 57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AutoShape 58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utoShape 59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60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AutoShape 61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AutoShape 62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AutoShape 63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64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65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838200" y="365125"/>
            <a:ext cx="1109472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kumimoji="0" lang="en-SG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trò chơi </a:t>
            </a:r>
            <a:r>
              <a:rPr kumimoji="0" lang="en-SG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Scratch, em </a:t>
            </a:r>
            <a:r>
              <a:rPr kumimoji="0" lang="en-SG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thể thay đổi được ngôn ngữ hiển thị </a:t>
            </a:r>
            <a:r>
              <a:rPr kumimoji="0" lang="en-SG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372" y="2048730"/>
            <a:ext cx="5013435" cy="191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Có </a:t>
            </a:r>
            <a:r>
              <a:rPr kumimoji="0" lang="en-SG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 thay đổi </a:t>
            </a: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8373" y="4351284"/>
            <a:ext cx="5013434" cy="1912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Phần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 chỉ có ngôn ngữ Tiếng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74979" y="4351285"/>
            <a:ext cx="4729655" cy="1912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Không có ngôn ngữ nào cả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74978" y="2048730"/>
            <a:ext cx="4729655" cy="191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Phần mềm chỉ có ngôn ngữ Tiếng Việt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5"/>
          <p:cNvSpPr/>
          <p:nvPr/>
        </p:nvSpPr>
        <p:spPr>
          <a:xfrm>
            <a:off x="10644265" y="105782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AutoShape 46"/>
          <p:cNvSpPr/>
          <p:nvPr/>
        </p:nvSpPr>
        <p:spPr>
          <a:xfrm>
            <a:off x="10648498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AutoShape 57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AutoShape 58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utoShape 59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60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AutoShape 61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AutoShape 62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AutoShape 63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64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65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78372" y="314050"/>
            <a:ext cx="1156335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Để khởi động phần mềm Scratch, em thực hiện như thế nào?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372" y="1797269"/>
            <a:ext cx="5013435" cy="2238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Nháy đúp chuột vào biểu tượng </a:t>
            </a: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Scratch               trên </a:t>
            </a:r>
            <a:r>
              <a:rPr kumimoji="0" lang="en-SG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màn hình nền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8373" y="4351284"/>
            <a:ext cx="5013434" cy="2237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kumimoji="0" lang="en-SG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trật tự </a:t>
            </a: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 thích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89210" y="4351285"/>
            <a:ext cx="4729655" cy="2237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Cả A, B đúng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59577" y="1797268"/>
            <a:ext cx="4729655" cy="2238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Nháy chuột phải</a:t>
            </a:r>
            <a:r>
              <a:rPr kumimoji="0" lang="en-SG" sz="3600" b="0" i="0" u="none" strike="noStrike" kern="120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 biểu tượng Scratch và chọn Open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5"/>
          <p:cNvSpPr/>
          <p:nvPr/>
        </p:nvSpPr>
        <p:spPr>
          <a:xfrm>
            <a:off x="10644265" y="105782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AutoShape 46"/>
          <p:cNvSpPr/>
          <p:nvPr/>
        </p:nvSpPr>
        <p:spPr>
          <a:xfrm>
            <a:off x="10648498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AutoShape 57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AutoShape 58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utoShape 59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60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AutoShape 61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AutoShape 62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AutoShape 63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64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65"/>
          <p:cNvSpPr/>
          <p:nvPr/>
        </p:nvSpPr>
        <p:spPr>
          <a:xfrm>
            <a:off x="10618865" y="1064171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5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ut-1-Hướng dẫn lập trình Scratch cơ bản - Chú mèo đi quanh phò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3" y="111124"/>
            <a:ext cx="11933237" cy="6662079"/>
          </a:xfrm>
        </p:spPr>
      </p:pic>
    </p:spTree>
    <p:extLst>
      <p:ext uri="{BB962C8B-B14F-4D97-AF65-F5344CB8AC3E}">
        <p14:creationId xmlns:p14="http://schemas.microsoft.com/office/powerpoint/2010/main" val="16284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8440</TotalTime>
  <Words>314</Words>
  <Application>Microsoft Office PowerPoint</Application>
  <PresentationFormat>Widescreen</PresentationFormat>
  <Paragraphs>86</Paragraphs>
  <Slides>22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等线</vt:lpstr>
      <vt:lpstr>Segoe Print</vt:lpstr>
      <vt:lpstr>Segoe UI Black</vt:lpstr>
      <vt:lpstr>Times New Roman</vt:lpstr>
      <vt:lpstr>方正粗圆_GBK</vt:lpstr>
      <vt:lpstr>方正黑体_GBK</vt:lpstr>
      <vt:lpstr>1_Office 主题</vt:lpstr>
      <vt:lpstr>2_Office 主题</vt:lpstr>
      <vt:lpstr>3_Office 主题</vt:lpstr>
      <vt:lpstr>3_Office Theme</vt:lpstr>
      <vt:lpstr>4_Office Theme</vt:lpstr>
      <vt:lpstr>1_Office 主题​​</vt:lpstr>
      <vt:lpstr>2_Office 主题​​</vt:lpstr>
      <vt:lpstr>3_Office 主题​​</vt:lpstr>
      <vt:lpstr>5_Office Theme</vt:lpstr>
      <vt:lpstr>PowerPoint Presentation</vt:lpstr>
      <vt:lpstr>PowerPoint Presentation</vt:lpstr>
      <vt:lpstr>Câu 1: Các trò chơi trên máy tính được tạo ra bằng ngôn ngữ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15:  TẠO CHƯƠNG TRÌNH MÁY TÍNH  ĐỂ DIỄN TẢ Ý TƯỞNG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Dell7470 i7</cp:lastModifiedBy>
  <cp:revision>300</cp:revision>
  <dcterms:created xsi:type="dcterms:W3CDTF">2021-11-14T08:33:55Z</dcterms:created>
  <dcterms:modified xsi:type="dcterms:W3CDTF">2024-04-08T15:51:51Z</dcterms:modified>
</cp:coreProperties>
</file>