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</p:sldMasterIdLst>
  <p:sldIdLst>
    <p:sldId id="277" r:id="rId5"/>
    <p:sldId id="278" r:id="rId6"/>
    <p:sldId id="279" r:id="rId7"/>
    <p:sldId id="280" r:id="rId8"/>
    <p:sldId id="281" r:id="rId9"/>
    <p:sldId id="282" r:id="rId10"/>
    <p:sldId id="276" r:id="rId11"/>
    <p:sldId id="284" r:id="rId12"/>
    <p:sldId id="266" r:id="rId13"/>
    <p:sldId id="285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56" r:id="rId23"/>
    <p:sldId id="257" r:id="rId24"/>
    <p:sldId id="258" r:id="rId25"/>
    <p:sldId id="259" r:id="rId26"/>
    <p:sldId id="260" r:id="rId27"/>
    <p:sldId id="261" r:id="rId28"/>
    <p:sldId id="283" r:id="rId29"/>
    <p:sldId id="26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BDB3D-268F-4FC7-9146-4C8FF16D393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D89125-55B6-4EE5-85B6-DB77122C7FF5}">
      <dgm:prSet phldrT="[Text]"/>
      <dgm:spPr>
        <a:solidFill>
          <a:schemeClr val="bg1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lưu thủ tục trong logo thành tệp;</a:t>
          </a:r>
          <a:endParaRPr lang="en-US">
            <a:solidFill>
              <a:schemeClr val="tx1"/>
            </a:solidFill>
          </a:endParaRPr>
        </a:p>
      </dgm:t>
    </dgm:pt>
    <dgm:pt modelId="{378E875A-808D-4BE2-9E07-6EBE4CDBD8EF}" type="parTrans" cxnId="{ECD3F35D-73DA-4D9A-9006-BE42585E9C32}">
      <dgm:prSet/>
      <dgm:spPr/>
      <dgm:t>
        <a:bodyPr/>
        <a:lstStyle/>
        <a:p>
          <a:endParaRPr lang="en-US"/>
        </a:p>
      </dgm:t>
    </dgm:pt>
    <dgm:pt modelId="{2A0D443F-914D-476F-8AF5-7B9090DF587E}" type="sibTrans" cxnId="{ECD3F35D-73DA-4D9A-9006-BE42585E9C32}">
      <dgm:prSet/>
      <dgm:spPr/>
      <dgm:t>
        <a:bodyPr/>
        <a:lstStyle/>
        <a:p>
          <a:endParaRPr lang="en-US"/>
        </a:p>
      </dgm:t>
    </dgm:pt>
    <dgm:pt modelId="{E7DFFA60-071F-47F3-87AF-E11202E69244}">
      <dgm:prSet phldrT="[Text]"/>
      <dgm:spPr>
        <a:solidFill>
          <a:schemeClr val="bg1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gọi thủ tục trong tệp đã lưu;</a:t>
          </a:r>
          <a:endParaRPr lang="en-US">
            <a:solidFill>
              <a:schemeClr val="tx1"/>
            </a:solidFill>
          </a:endParaRPr>
        </a:p>
      </dgm:t>
    </dgm:pt>
    <dgm:pt modelId="{8DAF56F8-E2F0-44CD-BDEC-710367C905D7}" type="parTrans" cxnId="{09CBECCB-3FE4-4F7C-8FE3-5EBDDA533725}">
      <dgm:prSet/>
      <dgm:spPr/>
      <dgm:t>
        <a:bodyPr/>
        <a:lstStyle/>
        <a:p>
          <a:endParaRPr lang="en-US"/>
        </a:p>
      </dgm:t>
    </dgm:pt>
    <dgm:pt modelId="{9202689A-8763-4E53-A05D-6B5D7095BEFB}" type="sibTrans" cxnId="{09CBECCB-3FE4-4F7C-8FE3-5EBDDA533725}">
      <dgm:prSet/>
      <dgm:spPr/>
      <dgm:t>
        <a:bodyPr/>
        <a:lstStyle/>
        <a:p>
          <a:endParaRPr lang="en-US"/>
        </a:p>
      </dgm:t>
    </dgm:pt>
    <dgm:pt modelId="{76EDDEFC-405B-4E98-9342-5C5240121837}">
      <dgm:prSet phldrT="[Text]"/>
      <dgm:spPr>
        <a:solidFill>
          <a:schemeClr val="bg1"/>
        </a:solidFill>
      </dgm:spPr>
      <dgm:t>
        <a:bodyPr/>
        <a:lstStyle/>
        <a:p>
          <a:r>
            <a:rPr lang="en-US" b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lưu thêm thủ tục mới vào tệp đã có.</a:t>
          </a:r>
          <a:endParaRPr lang="en-US">
            <a:solidFill>
              <a:schemeClr val="tx1"/>
            </a:solidFill>
          </a:endParaRPr>
        </a:p>
      </dgm:t>
    </dgm:pt>
    <dgm:pt modelId="{F769804C-3924-42F9-88C0-57248CDB9AD3}" type="parTrans" cxnId="{956CD010-6370-424D-901E-FD66BF7083BD}">
      <dgm:prSet/>
      <dgm:spPr/>
      <dgm:t>
        <a:bodyPr/>
        <a:lstStyle/>
        <a:p>
          <a:endParaRPr lang="en-US"/>
        </a:p>
      </dgm:t>
    </dgm:pt>
    <dgm:pt modelId="{6E17C680-D673-4871-8604-3B0AB7A02E8C}" type="sibTrans" cxnId="{956CD010-6370-424D-901E-FD66BF7083BD}">
      <dgm:prSet/>
      <dgm:spPr/>
      <dgm:t>
        <a:bodyPr/>
        <a:lstStyle/>
        <a:p>
          <a:endParaRPr lang="en-US"/>
        </a:p>
      </dgm:t>
    </dgm:pt>
    <dgm:pt modelId="{32ED0374-3645-4C92-85ED-B43955272F60}" type="pres">
      <dgm:prSet presAssocID="{0C8BDB3D-268F-4FC7-9146-4C8FF16D393A}" presName="Name0" presStyleCnt="0">
        <dgm:presLayoutVars>
          <dgm:chMax val="7"/>
          <dgm:chPref val="7"/>
          <dgm:dir/>
        </dgm:presLayoutVars>
      </dgm:prSet>
      <dgm:spPr/>
    </dgm:pt>
    <dgm:pt modelId="{6D33BBAA-ACAB-4B8E-9044-BC8124465E27}" type="pres">
      <dgm:prSet presAssocID="{0C8BDB3D-268F-4FC7-9146-4C8FF16D393A}" presName="Name1" presStyleCnt="0"/>
      <dgm:spPr/>
    </dgm:pt>
    <dgm:pt modelId="{D1F632C0-2329-4FC1-A60E-806C23BC0288}" type="pres">
      <dgm:prSet presAssocID="{0C8BDB3D-268F-4FC7-9146-4C8FF16D393A}" presName="cycle" presStyleCnt="0"/>
      <dgm:spPr/>
    </dgm:pt>
    <dgm:pt modelId="{586C0183-8A47-45E8-8829-ACE703615BD6}" type="pres">
      <dgm:prSet presAssocID="{0C8BDB3D-268F-4FC7-9146-4C8FF16D393A}" presName="srcNode" presStyleLbl="node1" presStyleIdx="0" presStyleCnt="3"/>
      <dgm:spPr/>
    </dgm:pt>
    <dgm:pt modelId="{726BCC53-35AB-43C0-9984-BF742D23BEFF}" type="pres">
      <dgm:prSet presAssocID="{0C8BDB3D-268F-4FC7-9146-4C8FF16D393A}" presName="conn" presStyleLbl="parChTrans1D2" presStyleIdx="0" presStyleCnt="1"/>
      <dgm:spPr/>
    </dgm:pt>
    <dgm:pt modelId="{4C254078-6E5F-4AF1-ADA9-EECFBD4AD733}" type="pres">
      <dgm:prSet presAssocID="{0C8BDB3D-268F-4FC7-9146-4C8FF16D393A}" presName="extraNode" presStyleLbl="node1" presStyleIdx="0" presStyleCnt="3"/>
      <dgm:spPr/>
    </dgm:pt>
    <dgm:pt modelId="{B5C41CE8-24B1-49D1-A9CD-B5C94EC04CC3}" type="pres">
      <dgm:prSet presAssocID="{0C8BDB3D-268F-4FC7-9146-4C8FF16D393A}" presName="dstNode" presStyleLbl="node1" presStyleIdx="0" presStyleCnt="3"/>
      <dgm:spPr/>
    </dgm:pt>
    <dgm:pt modelId="{923936A3-1F77-4490-A85D-2AFBDCD94004}" type="pres">
      <dgm:prSet presAssocID="{88D89125-55B6-4EE5-85B6-DB77122C7FF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309E2-E776-496C-9CEF-626BD85916AB}" type="pres">
      <dgm:prSet presAssocID="{88D89125-55B6-4EE5-85B6-DB77122C7FF5}" presName="accent_1" presStyleCnt="0"/>
      <dgm:spPr/>
    </dgm:pt>
    <dgm:pt modelId="{3C6AD11A-566A-4DB2-9B12-CF8950E6266A}" type="pres">
      <dgm:prSet presAssocID="{88D89125-55B6-4EE5-85B6-DB77122C7FF5}" presName="accentRepeatNode" presStyleLbl="solidFgAcc1" presStyleIdx="0" presStyleCnt="3"/>
      <dgm:spPr/>
    </dgm:pt>
    <dgm:pt modelId="{3B05EDF7-9974-4B9D-9060-839536F3333F}" type="pres">
      <dgm:prSet presAssocID="{E7DFFA60-071F-47F3-87AF-E11202E69244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91A77-43BD-41BE-BC2E-82F0F4DC9A0C}" type="pres">
      <dgm:prSet presAssocID="{E7DFFA60-071F-47F3-87AF-E11202E69244}" presName="accent_2" presStyleCnt="0"/>
      <dgm:spPr/>
    </dgm:pt>
    <dgm:pt modelId="{F339F79C-C9CA-45C2-A378-5E86EF200AE0}" type="pres">
      <dgm:prSet presAssocID="{E7DFFA60-071F-47F3-87AF-E11202E69244}" presName="accentRepeatNode" presStyleLbl="solidFgAcc1" presStyleIdx="1" presStyleCnt="3"/>
      <dgm:spPr/>
    </dgm:pt>
    <dgm:pt modelId="{4A930A26-153C-4D99-827E-3212A450BADD}" type="pres">
      <dgm:prSet presAssocID="{76EDDEFC-405B-4E98-9342-5C524012183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672CB-D40B-4AA3-AFE9-7CDEF6272312}" type="pres">
      <dgm:prSet presAssocID="{76EDDEFC-405B-4E98-9342-5C5240121837}" presName="accent_3" presStyleCnt="0"/>
      <dgm:spPr/>
    </dgm:pt>
    <dgm:pt modelId="{36E7047C-35C3-460A-974B-4B2D7B29E7D1}" type="pres">
      <dgm:prSet presAssocID="{76EDDEFC-405B-4E98-9342-5C5240121837}" presName="accentRepeatNode" presStyleLbl="solidFgAcc1" presStyleIdx="2" presStyleCnt="3"/>
      <dgm:spPr/>
    </dgm:pt>
  </dgm:ptLst>
  <dgm:cxnLst>
    <dgm:cxn modelId="{956CD010-6370-424D-901E-FD66BF7083BD}" srcId="{0C8BDB3D-268F-4FC7-9146-4C8FF16D393A}" destId="{76EDDEFC-405B-4E98-9342-5C5240121837}" srcOrd="2" destOrd="0" parTransId="{F769804C-3924-42F9-88C0-57248CDB9AD3}" sibTransId="{6E17C680-D673-4871-8604-3B0AB7A02E8C}"/>
    <dgm:cxn modelId="{38132670-F05D-45E2-918F-03136E8A4A22}" type="presOf" srcId="{88D89125-55B6-4EE5-85B6-DB77122C7FF5}" destId="{923936A3-1F77-4490-A85D-2AFBDCD94004}" srcOrd="0" destOrd="0" presId="urn:microsoft.com/office/officeart/2008/layout/VerticalCurvedList"/>
    <dgm:cxn modelId="{7FA41B53-681A-44E3-A6D4-FD5541CC3149}" type="presOf" srcId="{E7DFFA60-071F-47F3-87AF-E11202E69244}" destId="{3B05EDF7-9974-4B9D-9060-839536F3333F}" srcOrd="0" destOrd="0" presId="urn:microsoft.com/office/officeart/2008/layout/VerticalCurvedList"/>
    <dgm:cxn modelId="{F06480CC-54ED-4AC2-B4AE-A846ECB43E2E}" type="presOf" srcId="{2A0D443F-914D-476F-8AF5-7B9090DF587E}" destId="{726BCC53-35AB-43C0-9984-BF742D23BEFF}" srcOrd="0" destOrd="0" presId="urn:microsoft.com/office/officeart/2008/layout/VerticalCurvedList"/>
    <dgm:cxn modelId="{341C3C8F-FD13-4306-BD55-EAD1EEB906D8}" type="presOf" srcId="{0C8BDB3D-268F-4FC7-9146-4C8FF16D393A}" destId="{32ED0374-3645-4C92-85ED-B43955272F60}" srcOrd="0" destOrd="0" presId="urn:microsoft.com/office/officeart/2008/layout/VerticalCurvedList"/>
    <dgm:cxn modelId="{ECD3F35D-73DA-4D9A-9006-BE42585E9C32}" srcId="{0C8BDB3D-268F-4FC7-9146-4C8FF16D393A}" destId="{88D89125-55B6-4EE5-85B6-DB77122C7FF5}" srcOrd="0" destOrd="0" parTransId="{378E875A-808D-4BE2-9E07-6EBE4CDBD8EF}" sibTransId="{2A0D443F-914D-476F-8AF5-7B9090DF587E}"/>
    <dgm:cxn modelId="{26D0E835-7EA1-4612-A894-1EF7C542FB4F}" type="presOf" srcId="{76EDDEFC-405B-4E98-9342-5C5240121837}" destId="{4A930A26-153C-4D99-827E-3212A450BADD}" srcOrd="0" destOrd="0" presId="urn:microsoft.com/office/officeart/2008/layout/VerticalCurvedList"/>
    <dgm:cxn modelId="{09CBECCB-3FE4-4F7C-8FE3-5EBDDA533725}" srcId="{0C8BDB3D-268F-4FC7-9146-4C8FF16D393A}" destId="{E7DFFA60-071F-47F3-87AF-E11202E69244}" srcOrd="1" destOrd="0" parTransId="{8DAF56F8-E2F0-44CD-BDEC-710367C905D7}" sibTransId="{9202689A-8763-4E53-A05D-6B5D7095BEFB}"/>
    <dgm:cxn modelId="{02CE0330-E84F-4013-AC77-C55C7D5B50BE}" type="presParOf" srcId="{32ED0374-3645-4C92-85ED-B43955272F60}" destId="{6D33BBAA-ACAB-4B8E-9044-BC8124465E27}" srcOrd="0" destOrd="0" presId="urn:microsoft.com/office/officeart/2008/layout/VerticalCurvedList"/>
    <dgm:cxn modelId="{F8E350B7-5C08-42F9-9B9A-7DE868F17424}" type="presParOf" srcId="{6D33BBAA-ACAB-4B8E-9044-BC8124465E27}" destId="{D1F632C0-2329-4FC1-A60E-806C23BC0288}" srcOrd="0" destOrd="0" presId="urn:microsoft.com/office/officeart/2008/layout/VerticalCurvedList"/>
    <dgm:cxn modelId="{6ACDD061-722E-4462-BAE6-0DF8B8E77DF5}" type="presParOf" srcId="{D1F632C0-2329-4FC1-A60E-806C23BC0288}" destId="{586C0183-8A47-45E8-8829-ACE703615BD6}" srcOrd="0" destOrd="0" presId="urn:microsoft.com/office/officeart/2008/layout/VerticalCurvedList"/>
    <dgm:cxn modelId="{37503F66-96DE-438A-96DB-CA3FDB42B681}" type="presParOf" srcId="{D1F632C0-2329-4FC1-A60E-806C23BC0288}" destId="{726BCC53-35AB-43C0-9984-BF742D23BEFF}" srcOrd="1" destOrd="0" presId="urn:microsoft.com/office/officeart/2008/layout/VerticalCurvedList"/>
    <dgm:cxn modelId="{4FD824BF-6635-4BCF-8265-30D8B8E64BFA}" type="presParOf" srcId="{D1F632C0-2329-4FC1-A60E-806C23BC0288}" destId="{4C254078-6E5F-4AF1-ADA9-EECFBD4AD733}" srcOrd="2" destOrd="0" presId="urn:microsoft.com/office/officeart/2008/layout/VerticalCurvedList"/>
    <dgm:cxn modelId="{CF899E17-7229-4FBB-B2AF-B525DF6A2A4B}" type="presParOf" srcId="{D1F632C0-2329-4FC1-A60E-806C23BC0288}" destId="{B5C41CE8-24B1-49D1-A9CD-B5C94EC04CC3}" srcOrd="3" destOrd="0" presId="urn:microsoft.com/office/officeart/2008/layout/VerticalCurvedList"/>
    <dgm:cxn modelId="{531F1F84-A0FF-4ABF-88BB-BB310FDF8D9E}" type="presParOf" srcId="{6D33BBAA-ACAB-4B8E-9044-BC8124465E27}" destId="{923936A3-1F77-4490-A85D-2AFBDCD94004}" srcOrd="1" destOrd="0" presId="urn:microsoft.com/office/officeart/2008/layout/VerticalCurvedList"/>
    <dgm:cxn modelId="{A6028D1B-9C00-454E-A5AA-50062E160288}" type="presParOf" srcId="{6D33BBAA-ACAB-4B8E-9044-BC8124465E27}" destId="{DB0309E2-E776-496C-9CEF-626BD85916AB}" srcOrd="2" destOrd="0" presId="urn:microsoft.com/office/officeart/2008/layout/VerticalCurvedList"/>
    <dgm:cxn modelId="{E5E49F18-3CB4-4EFC-9DD0-CFB31BCBC5BB}" type="presParOf" srcId="{DB0309E2-E776-496C-9CEF-626BD85916AB}" destId="{3C6AD11A-566A-4DB2-9B12-CF8950E6266A}" srcOrd="0" destOrd="0" presId="urn:microsoft.com/office/officeart/2008/layout/VerticalCurvedList"/>
    <dgm:cxn modelId="{F58B0EC1-CAE0-466C-9066-846F9E32CE56}" type="presParOf" srcId="{6D33BBAA-ACAB-4B8E-9044-BC8124465E27}" destId="{3B05EDF7-9974-4B9D-9060-839536F3333F}" srcOrd="3" destOrd="0" presId="urn:microsoft.com/office/officeart/2008/layout/VerticalCurvedList"/>
    <dgm:cxn modelId="{E9241F6A-3CF7-4584-9EBB-8DD3C3156B47}" type="presParOf" srcId="{6D33BBAA-ACAB-4B8E-9044-BC8124465E27}" destId="{21E91A77-43BD-41BE-BC2E-82F0F4DC9A0C}" srcOrd="4" destOrd="0" presId="urn:microsoft.com/office/officeart/2008/layout/VerticalCurvedList"/>
    <dgm:cxn modelId="{794849CC-6B9C-49CA-B955-27D350882EA7}" type="presParOf" srcId="{21E91A77-43BD-41BE-BC2E-82F0F4DC9A0C}" destId="{F339F79C-C9CA-45C2-A378-5E86EF200AE0}" srcOrd="0" destOrd="0" presId="urn:microsoft.com/office/officeart/2008/layout/VerticalCurvedList"/>
    <dgm:cxn modelId="{AF9C3795-09BE-4A4A-8EDC-3E2EB4ABB406}" type="presParOf" srcId="{6D33BBAA-ACAB-4B8E-9044-BC8124465E27}" destId="{4A930A26-153C-4D99-827E-3212A450BADD}" srcOrd="5" destOrd="0" presId="urn:microsoft.com/office/officeart/2008/layout/VerticalCurvedList"/>
    <dgm:cxn modelId="{546D144D-8379-4C79-9436-438741036542}" type="presParOf" srcId="{6D33BBAA-ACAB-4B8E-9044-BC8124465E27}" destId="{439672CB-D40B-4AA3-AFE9-7CDEF6272312}" srcOrd="6" destOrd="0" presId="urn:microsoft.com/office/officeart/2008/layout/VerticalCurvedList"/>
    <dgm:cxn modelId="{E35AD20B-CED3-4E0C-A526-4D5DB7009FDC}" type="presParOf" srcId="{439672CB-D40B-4AA3-AFE9-7CDEF6272312}" destId="{36E7047C-35C3-460A-974B-4B2D7B29E7D1}" srcOrd="0" destOrd="0" presId="urn:microsoft.com/office/officeart/2008/layout/VerticalCurvedList"/>
  </dgm:cxnLst>
  <dgm:bg>
    <a:solidFill>
      <a:schemeClr val="tx2">
        <a:lumMod val="40000"/>
        <a:lumOff val="60000"/>
      </a:schemeClr>
    </a:solidFill>
  </dgm:bg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6BCC53-35AB-43C0-9984-BF742D23BEFF}">
      <dsp:nvSpPr>
        <dsp:cNvPr id="0" name=""/>
        <dsp:cNvSpPr/>
      </dsp:nvSpPr>
      <dsp:spPr>
        <a:xfrm>
          <a:off x="-7148326" y="-1093231"/>
          <a:ext cx="8511062" cy="8511062"/>
        </a:xfrm>
        <a:prstGeom prst="blockArc">
          <a:avLst>
            <a:gd name="adj1" fmla="val 18900000"/>
            <a:gd name="adj2" fmla="val 2700000"/>
            <a:gd name="adj3" fmla="val 254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936A3-1F77-4490-A85D-2AFBDCD94004}">
      <dsp:nvSpPr>
        <dsp:cNvPr id="0" name=""/>
        <dsp:cNvSpPr/>
      </dsp:nvSpPr>
      <dsp:spPr>
        <a:xfrm>
          <a:off x="877854" y="632460"/>
          <a:ext cx="7569266" cy="1264920"/>
        </a:xfrm>
        <a:prstGeom prst="rect">
          <a:avLst/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03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lưu thủ tục trong logo thành tệp;</a:t>
          </a:r>
          <a:endParaRPr lang="en-US" sz="4000" kern="1200">
            <a:solidFill>
              <a:schemeClr val="tx1"/>
            </a:solidFill>
          </a:endParaRPr>
        </a:p>
      </dsp:txBody>
      <dsp:txXfrm>
        <a:off x="877854" y="632460"/>
        <a:ext cx="7569266" cy="1264920"/>
      </dsp:txXfrm>
    </dsp:sp>
    <dsp:sp modelId="{3C6AD11A-566A-4DB2-9B12-CF8950E6266A}">
      <dsp:nvSpPr>
        <dsp:cNvPr id="0" name=""/>
        <dsp:cNvSpPr/>
      </dsp:nvSpPr>
      <dsp:spPr>
        <a:xfrm>
          <a:off x="87279" y="474345"/>
          <a:ext cx="1581150" cy="1581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5EDF7-9974-4B9D-9060-839536F3333F}">
      <dsp:nvSpPr>
        <dsp:cNvPr id="0" name=""/>
        <dsp:cNvSpPr/>
      </dsp:nvSpPr>
      <dsp:spPr>
        <a:xfrm>
          <a:off x="1337652" y="2529840"/>
          <a:ext cx="7109467" cy="1264920"/>
        </a:xfrm>
        <a:prstGeom prst="rect">
          <a:avLst/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03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gọi thủ tục trong tệp đã lưu;</a:t>
          </a:r>
          <a:endParaRPr lang="en-US" sz="4000" kern="1200">
            <a:solidFill>
              <a:schemeClr val="tx1"/>
            </a:solidFill>
          </a:endParaRPr>
        </a:p>
      </dsp:txBody>
      <dsp:txXfrm>
        <a:off x="1337652" y="2529840"/>
        <a:ext cx="7109467" cy="1264920"/>
      </dsp:txXfrm>
    </dsp:sp>
    <dsp:sp modelId="{F339F79C-C9CA-45C2-A378-5E86EF200AE0}">
      <dsp:nvSpPr>
        <dsp:cNvPr id="0" name=""/>
        <dsp:cNvSpPr/>
      </dsp:nvSpPr>
      <dsp:spPr>
        <a:xfrm>
          <a:off x="547077" y="2371724"/>
          <a:ext cx="1581150" cy="1581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930A26-153C-4D99-827E-3212A450BADD}">
      <dsp:nvSpPr>
        <dsp:cNvPr id="0" name=""/>
        <dsp:cNvSpPr/>
      </dsp:nvSpPr>
      <dsp:spPr>
        <a:xfrm>
          <a:off x="877854" y="4427220"/>
          <a:ext cx="7569266" cy="1264920"/>
        </a:xfrm>
        <a:prstGeom prst="rect">
          <a:avLst/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4030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Biết cách lưu thêm thủ tục mới vào tệp đã có.</a:t>
          </a:r>
          <a:endParaRPr lang="en-US" sz="4000" kern="1200">
            <a:solidFill>
              <a:schemeClr val="tx1"/>
            </a:solidFill>
          </a:endParaRPr>
        </a:p>
      </dsp:txBody>
      <dsp:txXfrm>
        <a:off x="877854" y="4427220"/>
        <a:ext cx="7569266" cy="1264920"/>
      </dsp:txXfrm>
    </dsp:sp>
    <dsp:sp modelId="{36E7047C-35C3-460A-974B-4B2D7B29E7D1}">
      <dsp:nvSpPr>
        <dsp:cNvPr id="0" name=""/>
        <dsp:cNvSpPr/>
      </dsp:nvSpPr>
      <dsp:spPr>
        <a:xfrm>
          <a:off x="87279" y="4269105"/>
          <a:ext cx="1581150" cy="15811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3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1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8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6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30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1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0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297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82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0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0" y="2737248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8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737248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31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040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543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7" y="514927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84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37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85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48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361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001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52751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946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24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609602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8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201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4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348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303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7458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27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12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089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99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656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44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784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05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20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4286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179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929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36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9480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31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514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76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47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8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518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702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59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332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3073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45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6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2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8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8EAE5-CCA5-478B-B5B7-079832657EA6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F2D63-722A-475F-A8A5-7762A23CB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1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5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5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5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2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3/1/2023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9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44D5A-F911-4CCB-9363-584767775F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76DC8-67F6-43CA-8CE0-FD365B73D5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4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44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7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5.xml"/><Relationship Id="rId7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uper Mario Kart [Original Soundtrack] - 01 - Main The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1200" y="59436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730276"/>
            <a:ext cx="838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 TIN HỌC CÙNG</a:t>
            </a:r>
            <a:endParaRPr lang="en-US" sz="72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CÁC CHÚ ONG</a:t>
            </a:r>
            <a:endParaRPr lang="en-US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38" name="Picture 2" descr="Hình ảnh có liên qua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6" b="100000" l="0" r="100000">
                        <a14:foregroundMark x1="28375" y1="40022" x2="29871" y2="48567"/>
                        <a14:foregroundMark x1="17169" y1="46555" x2="17558" y2="56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4105">
            <a:off x="1571109" y="-158187"/>
            <a:ext cx="2804159" cy="208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ết quả hình ảnh cho sunflower 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14800"/>
            <a:ext cx="2590800" cy="19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\Desktop\Tro chơi con ong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921">
            <a:off x="7293467" y="159053"/>
            <a:ext cx="1159154" cy="15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03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2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8966EE8-A3B2-4C30-B6B3-5526CDC36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8602"/>
          <a:stretch/>
        </p:blipFill>
        <p:spPr>
          <a:xfrm>
            <a:off x="1600200" y="2667000"/>
            <a:ext cx="5606794" cy="42278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CEEC6F-58E2-427B-B74A-D996E5031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60" y="234205"/>
            <a:ext cx="5925740" cy="93521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7F8D38-6C06-443C-A2EE-88E4DDBD3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85" y="990600"/>
            <a:ext cx="6993515" cy="17708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8092BB72-D9BC-449C-9920-09F103EFB6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622" b="26029"/>
          <a:stretch/>
        </p:blipFill>
        <p:spPr>
          <a:xfrm>
            <a:off x="1492020" y="2904917"/>
            <a:ext cx="6049272" cy="39874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97EB6FB-038C-4398-A7D9-CBE5E92585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6426"/>
          <a:stretch/>
        </p:blipFill>
        <p:spPr>
          <a:xfrm>
            <a:off x="1435484" y="3046325"/>
            <a:ext cx="6105808" cy="3846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7E797C-662A-4CBE-BCA7-8A7ADC7CCA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507"/>
          <a:stretch/>
        </p:blipFill>
        <p:spPr>
          <a:xfrm>
            <a:off x="1462523" y="2722577"/>
            <a:ext cx="5851400" cy="41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150" y="4995867"/>
            <a:ext cx="14668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16"/>
          <p:cNvSpPr txBox="1">
            <a:spLocks noChangeArrowheads="1"/>
          </p:cNvSpPr>
          <p:nvPr/>
        </p:nvSpPr>
        <p:spPr bwMode="auto">
          <a:xfrm>
            <a:off x="609600" y="846619"/>
            <a:ext cx="69651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80333" y="1600200"/>
            <a:ext cx="79284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742950" indent="-742950" defTabSz="457200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chuột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ngăn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333" y="2246531"/>
            <a:ext cx="672345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gợi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tới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Ví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Cacthutuc.lgo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723" y="3772862"/>
            <a:ext cx="602575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1733525" y="3600229"/>
            <a:ext cx="2411034" cy="250033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67293"/>
            <a:ext cx="6199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srgbClr val="E6B91E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28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152400" y="2224548"/>
            <a:ext cx="6858000" cy="17543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 defTabSz="457200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SAVE “Cacthutuc.lgo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phím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Enter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E677AABE-A698-46C6-A062-19B66D2C8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4723" y="3772859"/>
            <a:ext cx="6599498" cy="2720138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F206F815-6964-49AF-8A54-BF72E2A51504}"/>
              </a:ext>
            </a:extLst>
          </p:cNvPr>
          <p:cNvCxnSpPr>
            <a:cxnSpLocks/>
          </p:cNvCxnSpPr>
          <p:nvPr/>
        </p:nvCxnSpPr>
        <p:spPr>
          <a:xfrm flipH="1">
            <a:off x="2395332" y="4518994"/>
            <a:ext cx="2604112" cy="19083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86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5" grpId="0"/>
      <p:bldP spid="5" grpId="1"/>
      <p:bldP spid="6" grpId="0"/>
      <p:bldP spid="6" grpId="1"/>
      <p:bldP spid="8" grpId="0" animBg="1"/>
      <p:bldP spid="8" grpId="1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150" y="4995867"/>
            <a:ext cx="14668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1124872" y="909838"/>
            <a:ext cx="68761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16347"/>
            <a:ext cx="6123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4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510262" y="1710197"/>
            <a:ext cx="75135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742950" indent="-742950" defTabSz="457200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Nháy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chuột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ngăn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10262" y="2500308"/>
            <a:ext cx="672345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Chọn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tên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thích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gợi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nhớ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tới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công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việc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tại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Ví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dụ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Cacthutuc.lgo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1510261" y="3670478"/>
            <a:ext cx="6858000" cy="17543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742950" indent="-742950" defTabSz="457200"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3: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SAVE “Cacthutuc.lgo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phím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Enter</a:t>
            </a:r>
          </a:p>
        </p:txBody>
      </p:sp>
    </p:spTree>
    <p:extLst>
      <p:ext uri="{BB962C8B-B14F-4D97-AF65-F5344CB8AC3E}">
        <p14:creationId xmlns:p14="http://schemas.microsoft.com/office/powerpoint/2010/main" val="24022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150" y="4995867"/>
            <a:ext cx="14668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357290" y="1222226"/>
            <a:ext cx="80438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742950" indent="-742950" defTabSz="457200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chuột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ngăn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44206" y="1918764"/>
            <a:ext cx="76407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2: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Nhớ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tệp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nạp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Cacthutuc.lgo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940" y="3320717"/>
            <a:ext cx="6629400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1601391" y="4005067"/>
            <a:ext cx="1718278" cy="188326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357290" y="671950"/>
            <a:ext cx="6858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457200">
              <a:lnSpc>
                <a:spcPct val="110000"/>
              </a:lnSpc>
              <a:spcBef>
                <a:spcPct val="2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9721" y="-35940"/>
            <a:ext cx="5176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4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248478" y="1552301"/>
            <a:ext cx="8736496" cy="3335209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pt-BR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 muốn nạp một tệp chứa các thủ tục đã được lưu trong máy tính, em làm theo các bước sau:</a:t>
            </a:r>
          </a:p>
          <a:p>
            <a:pPr algn="ctr" defTabSz="457200"/>
            <a:endParaRPr lang="pt-BR" sz="4000" b="1" dirty="0">
              <a:solidFill>
                <a:srgbClr val="0000CC"/>
              </a:solidFill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722" y="4377294"/>
            <a:ext cx="6680339" cy="2281967"/>
          </a:xfrm>
          <a:prstGeom prst="rect">
            <a:avLst/>
          </a:prstGeom>
        </p:spPr>
      </p:pic>
      <p:sp>
        <p:nvSpPr>
          <p:cNvPr id="22" name="Line 13"/>
          <p:cNvSpPr>
            <a:spLocks noChangeShapeType="1"/>
          </p:cNvSpPr>
          <p:nvPr/>
        </p:nvSpPr>
        <p:spPr bwMode="auto">
          <a:xfrm flipH="1">
            <a:off x="2465764" y="4005068"/>
            <a:ext cx="1566176" cy="236991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44206" y="2707441"/>
            <a:ext cx="7362473" cy="17543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742950" indent="-742950" defTabSz="457200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LOAD “Cacthutuc.lgo”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phím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Enter</a:t>
            </a:r>
          </a:p>
        </p:txBody>
      </p:sp>
      <p:pic>
        <p:nvPicPr>
          <p:cNvPr id="13" name="Picture 13" descr="bell">
            <a:extLst>
              <a:ext uri="{FF2B5EF4-FFF2-40B4-BE49-F238E27FC236}">
                <a16:creationId xmlns:a16="http://schemas.microsoft.com/office/drawing/2014/main" xmlns="" id="{A3DEBC47-4782-400C-82B1-E2F42F1A1E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601698" y="559753"/>
            <a:ext cx="64651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8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6" grpId="1" animBg="1"/>
      <p:bldP spid="7" grpId="0"/>
      <p:bldP spid="11" grpId="0" animBg="1"/>
      <p:bldP spid="11" grpId="1" animBg="1"/>
      <p:bldP spid="22" grpId="0" animBg="1"/>
      <p:bldP spid="22" grpId="1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357290" y="1535862"/>
            <a:ext cx="80438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742950" indent="-742950" defTabSz="457200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1: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Nháy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chuột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ngăn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57291" y="2433813"/>
            <a:ext cx="764076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2: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Nhớ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tên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tệp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muốn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nạp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Cacthutuc.lgo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Content Placeholder 2"/>
          <p:cNvSpPr>
            <a:spLocks/>
          </p:cNvSpPr>
          <p:nvPr/>
        </p:nvSpPr>
        <p:spPr bwMode="auto">
          <a:xfrm>
            <a:off x="1357290" y="671950"/>
            <a:ext cx="68580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defTabSz="457200">
              <a:lnSpc>
                <a:spcPct val="110000"/>
              </a:lnSpc>
              <a:spcBef>
                <a:spcPct val="2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9721" y="-35940"/>
            <a:ext cx="51768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HOẠT ĐỘNG CƠ BẢN</a:t>
            </a:r>
            <a:endParaRPr lang="en-US" sz="4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269722" y="3860381"/>
            <a:ext cx="7362473" cy="1754326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742950" indent="-742950" defTabSz="457200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3: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Gõ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lệnh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LOAD “Cacthutuc.lgo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”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nhấn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phím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Enter</a:t>
            </a:r>
          </a:p>
        </p:txBody>
      </p:sp>
      <p:pic>
        <p:nvPicPr>
          <p:cNvPr id="8" name="Picture 13" descr="bell">
            <a:extLst>
              <a:ext uri="{FF2B5EF4-FFF2-40B4-BE49-F238E27FC236}">
                <a16:creationId xmlns:a16="http://schemas.microsoft.com/office/drawing/2014/main" xmlns="" id="{4A14331B-BF07-4733-8484-5C55EBE1ED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645483" y="573083"/>
            <a:ext cx="64651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3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777107" y="645540"/>
            <a:ext cx="812835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079" y="-35845"/>
            <a:ext cx="6294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4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77079" y="1033328"/>
            <a:ext cx="8428383" cy="617092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defTabSz="457200">
              <a:spcBef>
                <a:spcPts val="60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Hinhvuong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 defTabSz="457200">
              <a:spcBef>
                <a:spcPts val="60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	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Mở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soạn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defTabSz="457200">
              <a:spcBef>
                <a:spcPts val="60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	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defTabSz="457200">
              <a:spcBef>
                <a:spcPts val="6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	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to 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Hinhvuong</a:t>
            </a:r>
            <a:endParaRPr lang="en-US" altLang="en-US" sz="36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  <a:p>
            <a:pPr algn="just" defTabSz="457200">
              <a:spcBef>
                <a:spcPts val="600"/>
              </a:spcBef>
            </a:pP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			repeat 4[</a:t>
            </a:r>
            <a:r>
              <a:rPr lang="en-US" altLang="en-US" sz="3600" b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fd</a:t>
            </a: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 200 rt 90]</a:t>
            </a:r>
          </a:p>
          <a:p>
            <a:pPr algn="just" defTabSz="457200">
              <a:spcBef>
                <a:spcPts val="600"/>
              </a:spcBef>
            </a:pPr>
            <a:r>
              <a:rPr lang="en-US" altLang="en-US" sz="3600" b="1" dirty="0">
                <a:solidFill>
                  <a:srgbClr val="FF00FF"/>
                </a:solidFill>
                <a:latin typeface="Times New Roman" panose="02020603050405020304" pitchFamily="18" charset="0"/>
              </a:rPr>
              <a:t>		end</a:t>
            </a:r>
          </a:p>
          <a:p>
            <a:pPr algn="just" defTabSz="457200">
              <a:spcBef>
                <a:spcPts val="600"/>
              </a:spcBef>
            </a:pP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sổ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soạn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defTabSz="457200">
              <a:spcBef>
                <a:spcPts val="60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	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Hinhvuong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ngăn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Hinhvuong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13" descr="bell">
            <a:extLst>
              <a:ext uri="{FF2B5EF4-FFF2-40B4-BE49-F238E27FC236}">
                <a16:creationId xmlns:a16="http://schemas.microsoft.com/office/drawing/2014/main" xmlns="" id="{892E5C49-F3B1-41BE-90C6-618613529A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65298" y="533487"/>
            <a:ext cx="64651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80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816305" y="645540"/>
            <a:ext cx="80891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079" y="-35845"/>
            <a:ext cx="6294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4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77079" y="1151746"/>
            <a:ext cx="8428383" cy="120032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defTabSz="457200">
              <a:spcBef>
                <a:spcPts val="600"/>
              </a:spcBef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Hinhvuong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bước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D97086-4252-4DF1-BA9C-2076A0724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" y="2075074"/>
            <a:ext cx="2064832" cy="2086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92434C-688B-435E-B72D-39D7D67E8F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011" y="2158941"/>
            <a:ext cx="2779307" cy="2248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80141B-D77A-434D-AB82-81C16C79EB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982" y="2296029"/>
            <a:ext cx="3851019" cy="4429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2A86774-5260-455B-95AA-0C68909DA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78" y="4878286"/>
            <a:ext cx="2664991" cy="1781424"/>
          </a:xfrm>
          <a:prstGeom prst="rect">
            <a:avLst/>
          </a:prstGeom>
        </p:spPr>
      </p:pic>
      <p:pic>
        <p:nvPicPr>
          <p:cNvPr id="9" name="Picture 13" descr="bell">
            <a:extLst>
              <a:ext uri="{FF2B5EF4-FFF2-40B4-BE49-F238E27FC236}">
                <a16:creationId xmlns:a16="http://schemas.microsoft.com/office/drawing/2014/main" xmlns="" id="{B671F0EB-8633-43CA-8B0D-2FADC638FE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202770" y="520233"/>
            <a:ext cx="64651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42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B93167-A593-45A9-9FB1-247D8135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8" y="1431263"/>
            <a:ext cx="7668479" cy="818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Hinhvuong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tệp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Cacthutuc.lgo</a:t>
            </a: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xmlns="" id="{23EE6E8A-9FFF-4F48-A2FF-64704A469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7" y="645540"/>
            <a:ext cx="80362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/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4073F56-1A9F-4FFA-8A21-BAC8CEBD0112}"/>
              </a:ext>
            </a:extLst>
          </p:cNvPr>
          <p:cNvSpPr txBox="1"/>
          <p:nvPr/>
        </p:nvSpPr>
        <p:spPr>
          <a:xfrm>
            <a:off x="839417" y="2"/>
            <a:ext cx="62948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HOẠT ĐỘNG CƠ BẢN</a:t>
            </a:r>
            <a:endParaRPr lang="en-US" sz="2800" u="sng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6188E89-9B3D-426D-9678-474069A42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91" y="2249487"/>
            <a:ext cx="8288063" cy="190526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8022B81-E156-4798-AC41-8F8D2315730D}"/>
              </a:ext>
            </a:extLst>
          </p:cNvPr>
          <p:cNvCxnSpPr>
            <a:cxnSpLocks/>
          </p:cNvCxnSpPr>
          <p:nvPr/>
        </p:nvCxnSpPr>
        <p:spPr>
          <a:xfrm flipH="1" flipV="1">
            <a:off x="1667306" y="3998917"/>
            <a:ext cx="706375" cy="10204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40383C4-E523-403D-A39F-B31A31E8779D}"/>
              </a:ext>
            </a:extLst>
          </p:cNvPr>
          <p:cNvSpPr txBox="1"/>
          <p:nvPr/>
        </p:nvSpPr>
        <p:spPr>
          <a:xfrm>
            <a:off x="2209067" y="4972980"/>
            <a:ext cx="76963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Save “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Cacthutuc.lgo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</a:p>
        </p:txBody>
      </p:sp>
      <p:pic>
        <p:nvPicPr>
          <p:cNvPr id="8" name="Picture 13" descr="bell">
            <a:extLst>
              <a:ext uri="{FF2B5EF4-FFF2-40B4-BE49-F238E27FC236}">
                <a16:creationId xmlns:a16="http://schemas.microsoft.com/office/drawing/2014/main" xmlns="" id="{78AD835F-0194-431E-9D18-0CE7F2B892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140410" y="379367"/>
            <a:ext cx="825104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0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ro chơi con ong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4921">
            <a:off x="6120766" y="1072639"/>
            <a:ext cx="27432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Tro chơi con ong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1588">
            <a:off x="2797250" y="29900"/>
            <a:ext cx="1905000" cy="241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Desktop\Tro chơi con ong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2826" flipH="1">
            <a:off x="3695988" y="2372947"/>
            <a:ext cx="2070968" cy="279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36" y="700731"/>
            <a:ext cx="1219200" cy="10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Tro chơi con ong\PNGPIX-COM-Yellow-Sunflower-Flower-PNG-Im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736" y="3770038"/>
            <a:ext cx="920412" cy="90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ình ảnh có liên qua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25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5150">
            <a:off x="5999970" y="3133282"/>
            <a:ext cx="1248393" cy="127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entagon 3">
            <a:hlinkClick r:id="rId9" action="ppaction://hlinksldjump"/>
          </p:cNvPr>
          <p:cNvSpPr/>
          <p:nvPr/>
        </p:nvSpPr>
        <p:spPr>
          <a:xfrm>
            <a:off x="7086600" y="5943600"/>
            <a:ext cx="1752600" cy="7620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entagon 11">
            <a:hlinkClick r:id="rId10" action="ppaction://hlinksldjump"/>
          </p:cNvPr>
          <p:cNvSpPr/>
          <p:nvPr/>
        </p:nvSpPr>
        <p:spPr>
          <a:xfrm flipH="1">
            <a:off x="228599" y="5943600"/>
            <a:ext cx="1823270" cy="6858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endParaRPr lang="en-US" sz="3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98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0.01088 C 0.01632 -0.00879 0.00573 -0.02592 -0.00834 -0.02708 C -0.02188 -0.02847 -0.03455 -0.01527 -0.03525 0.00371 C -0.03629 0.02153 -0.02761 0.03774 -0.01493 0.03912 C -0.0033 0.04005 0.00764 0.02894 0.0085 0.0125 C 0.00937 -0.00231 0.00191 -0.01643 -0.00886 -0.01759 C -0.01875 -0.01851 -0.02796 -0.00949 -0.02865 0.0044 C -0.02917 0.01667 -0.02327 0.02871 -0.01441 0.0294 C -0.00643 0.0301 0.00104 0.02315 0.00173 0.01204 C 0.00208 0.00186 -0.00226 -0.00763 -0.00921 -0.00833 C -0.01528 -0.00879 -0.02136 -0.0037 -0.02188 0.00487 C -0.02223 0.01227 -0.0191 0.01922 -0.01407 0.01991 C -0.0099 0.02061 -0.00539 0.01737 -0.00521 0.01135 C -0.00486 0.00672 -0.00643 0.00162 -0.00955 0.00116 C -0.01216 0.00116 -0.01476 0.00232 -0.01511 0.00556 C -0.01528 0.00764 -0.01493 0.00973 -0.01372 0.01065 C -0.01302 0.01088 -0.01268 0.01088 -0.01198 0.01065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39 -0.03588 C -0.02552 -0.05555 -0.03612 -0.07268 -0.05018 -0.07384 C -0.06372 -0.07523 -0.07639 -0.06203 -0.07709 -0.04305 C -0.07813 -0.02523 -0.06945 -0.00903 -0.05677 -0.00764 C -0.04514 -0.00671 -0.03421 -0.01782 -0.03334 -0.03426 C -0.03247 -0.04907 -0.03993 -0.06319 -0.0507 -0.06435 C -0.06059 -0.06528 -0.0698 -0.05625 -0.07049 -0.04236 C -0.07101 -0.03009 -0.06511 -0.01805 -0.05625 -0.01736 C -0.04827 -0.01666 -0.0408 -0.02361 -0.04011 -0.03472 C -0.03976 -0.04491 -0.0441 -0.0544 -0.05105 -0.05509 C -0.05712 -0.05555 -0.0632 -0.05046 -0.06372 -0.0419 C -0.06407 -0.03449 -0.06094 -0.02754 -0.05591 -0.02685 C -0.05174 -0.02616 -0.04723 -0.0294 -0.04705 -0.03541 C -0.04671 -0.04004 -0.04827 -0.04514 -0.05139 -0.0456 C -0.054 -0.0456 -0.0566 -0.04444 -0.05695 -0.0412 C -0.05712 -0.03912 -0.05677 -0.03703 -0.05556 -0.03611 C -0.05487 -0.03588 -0.05452 -0.03588 -0.05382 -0.03611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324 C -0.00747 -0.01644 -0.01806 -0.03357 -0.03212 -0.03473 C -0.04566 -0.03611 -0.05834 -0.02292 -0.05903 -0.00394 C -0.06007 0.01389 -0.05139 0.03009 -0.03872 0.03148 C -0.02709 0.0324 -0.01615 0.02129 -0.01528 0.00486 C -0.01441 -0.00996 -0.02188 -0.02408 -0.03264 -0.02523 C -0.04254 -0.02616 -0.05174 -0.01713 -0.05243 -0.00324 C -0.05296 0.00902 -0.04705 0.02106 -0.0382 0.02176 C -0.03021 0.02245 -0.02275 0.01551 -0.02205 0.00439 C -0.02171 -0.00579 -0.02605 -0.01528 -0.03299 -0.01598 C -0.03907 -0.01644 -0.04514 -0.01135 -0.04566 -0.00278 C -0.04601 0.00463 -0.04289 0.01157 -0.03785 0.01227 C -0.03368 0.01296 -0.02917 0.00972 -0.029 0.0037 C -0.02865 -0.00093 -0.03021 -0.00602 -0.03334 -0.00648 C -0.03594 -0.00648 -0.03855 -0.00533 -0.03889 -0.00209 C -0.03907 3.33333E-6 -0.03872 0.00208 -0.0375 0.00301 C -0.03681 0.00324 -0.03646 0.00324 -0.03577 0.00301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0.01134 C 0.01771 -0.00833 0.00712 -0.02546 -0.00694 -0.02662 C -0.02048 -0.02801 -0.03316 -0.01482 -0.03385 0.00417 C -0.03489 0.02199 -0.02621 0.03819 -0.01354 0.03958 C -0.00191 0.04051 0.00903 0.0294 0.0099 0.01296 C 0.01077 -0.00185 0.0033 -0.01597 -0.00746 -0.01713 C -0.01736 -0.01806 -0.02656 -0.00903 -0.02725 0.00486 C -0.02778 0.01713 -0.02187 0.02917 -0.01302 0.02986 C -0.00503 0.03056 0.00243 0.02361 0.00313 0.0125 C 0.00347 0.00231 -0.00087 -0.00718 -0.00781 -0.00787 C -0.01389 -0.00833 -0.01996 -0.00324 -0.02048 0.00532 C -0.02083 0.01273 -0.01771 0.01968 -0.01267 0.02037 C -0.0085 0.02106 -0.00399 0.01782 -0.00382 0.01181 C -0.00347 0.00718 -0.00503 0.00208 -0.00816 0.00162 C -0.01076 0.00162 -0.01337 0.00278 -0.01371 0.00602 C -0.01389 0.0081 -0.01354 0.01018 -0.01232 0.01111 C -0.01163 0.01134 -0.01128 0.01134 -0.01059 0.01111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39 0.03612 C 0.05226 0.01644 0.04167 -0.00069 0.02761 -0.00185 C 0.01407 -0.00324 0.00157 0.00996 0.00087 0.02894 C -0.00034 0.04676 0.00851 0.06297 0.02101 0.06436 C 0.03264 0.06528 0.04358 0.05417 0.04445 0.03774 C 0.04532 0.02292 0.03785 0.0088 0.02709 0.00764 C 0.01719 0.00672 0.00816 0.01575 0.00747 0.02963 C 0.00695 0.0419 0.01268 0.05394 0.02153 0.05463 C 0.02952 0.05533 0.03698 0.04838 0.03768 0.03727 C 0.03802 0.02709 0.03368 0.0176 0.02674 0.0169 C 0.02066 0.01644 0.01459 0.02153 0.01407 0.0301 C 0.01372 0.0375 0.01684 0.04445 0.02188 0.04514 C 0.02605 0.04584 0.03056 0.0426 0.03073 0.03658 C 0.03108 0.03195 0.02952 0.02686 0.02639 0.02639 C 0.02379 0.02639 0.02118 0.02755 0.02084 0.03079 C 0.02066 0.03287 0.02101 0.03496 0.02223 0.03588 C 0.02292 0.03612 0.02327 0.03612 0.02396 0.03588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3796 C 0.02726 0.01829 0.01667 0.00116 0.0026 1.85185E-6 C -0.01094 -0.00139 -0.02361 0.0118 -0.0243 0.03079 C -0.02535 0.04861 -0.01667 0.06481 -0.00399 0.0662 C 0.00764 0.06713 0.01858 0.05602 0.01945 0.03958 C 0.02031 0.02477 0.01285 0.01065 0.00208 0.00949 C -0.00781 0.00856 -0.01701 0.01759 -0.01771 0.03148 C -0.01823 0.04375 -0.01233 0.05579 -0.00347 0.05648 C 0.00451 0.05717 0.01198 0.05023 0.01267 0.03912 C 0.01302 0.02893 0.00868 0.01944 0.00174 0.01875 C -0.00434 0.01829 -0.01042 0.02338 -0.01094 0.03194 C -0.01128 0.03935 -0.00816 0.04629 -0.00312 0.04699 C 0.00104 0.04768 0.00556 0.04444 0.00573 0.03842 C 0.00608 0.03379 0.00451 0.0287 0.00139 0.02824 C -0.00121 0.02824 -0.00382 0.0294 -0.00417 0.03264 C -0.00434 0.03472 -0.00399 0.0368 -0.00278 0.03773 C -0.00208 0.03796 -0.00174 0.03796 -0.00104 0.03773 " pathEditMode="relative" rAng="0" ptsTypes="fffffffffffffffff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icture1">
            <a:extLst>
              <a:ext uri="{FF2B5EF4-FFF2-40B4-BE49-F238E27FC236}">
                <a16:creationId xmlns="" xmlns:a16="http://schemas.microsoft.com/office/drawing/2014/main" id="{63FEFE1A-D297-47C3-AEEE-0A01D1B6E2B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8494" y="4206875"/>
            <a:ext cx="2286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9">
            <a:extLst>
              <a:ext uri="{FF2B5EF4-FFF2-40B4-BE49-F238E27FC236}">
                <a16:creationId xmlns="" xmlns:a16="http://schemas.microsoft.com/office/drawing/2014/main" id="{A2B34D43-11A6-4411-9687-2DAD44B67B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8275" y="1927225"/>
            <a:ext cx="390644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200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Củng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cố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" name="Picture 2" descr="D:\may kia\POWERPOINT\HINH NEN DEP\hinh nen dep\hinh trang tri\anhso.net_10120.gif">
            <a:extLst>
              <a:ext uri="{FF2B5EF4-FFF2-40B4-BE49-F238E27FC236}">
                <a16:creationId xmlns="" xmlns:a16="http://schemas.microsoft.com/office/drawing/2014/main" id="{CEC8BA8F-BAD8-4F75-8CAD-C5EDAE5471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5094" y="5"/>
            <a:ext cx="2678906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may kia\POWERPOINT\HINH NEN DEP\hinh nen dep\hinh trang tri\anhso.net_10120.gif">
            <a:extLst>
              <a:ext uri="{FF2B5EF4-FFF2-40B4-BE49-F238E27FC236}">
                <a16:creationId xmlns="" xmlns:a16="http://schemas.microsoft.com/office/drawing/2014/main" id="{B8956B34-FED1-4C0B-8079-511FB962659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" y="5167663"/>
            <a:ext cx="2678906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802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icture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r="554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84584" y="1905004"/>
            <a:ext cx="743447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457200" eaLnBrk="1" hangingPunct="1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Cacthutuc.lgo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28951" y="3290294"/>
            <a:ext cx="4842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Edit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8813" y="4104846"/>
            <a:ext cx="50022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 Save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8950" y="4843670"/>
            <a:ext cx="5581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Load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106992" y="4219214"/>
            <a:ext cx="4572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914401" y="963308"/>
            <a:ext cx="7550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r>
              <a:rPr lang="en-US" sz="2800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10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1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 dirty="0">
                <a:solidFill>
                  <a:srgbClr val="0033CC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9152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icture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 r="7376"/>
          <a:stretch/>
        </p:blipFill>
        <p:spPr bwMode="auto">
          <a:xfrm>
            <a:off x="44244" y="29496"/>
            <a:ext cx="9067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3974" y="1905005"/>
            <a:ext cx="748085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Cacthutuc.lgo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lệnh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82956" y="3455419"/>
            <a:ext cx="5222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Edit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8814" y="4169073"/>
            <a:ext cx="51645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 Save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82956" y="4855277"/>
            <a:ext cx="58324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Load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Cacthutuc.lgo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067902" y="4986060"/>
            <a:ext cx="4572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r>
              <a:rPr lang="en-US" sz="2800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10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1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6332748" y="5733256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914401" y="963308"/>
            <a:ext cx="7550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0759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Picture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69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0637" y="1828800"/>
            <a:ext cx="8169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4000" b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28950" y="3124206"/>
            <a:ext cx="35952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Baihoc1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.lgo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32044" y="3945838"/>
            <a:ext cx="316637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28950" y="4671394"/>
            <a:ext cx="3487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Bai hoc1.lgo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017886" y="3284984"/>
            <a:ext cx="457200" cy="4572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/>
            <a:endParaRPr lang="en-US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r>
              <a:rPr lang="en-US" sz="2800">
                <a:solidFill>
                  <a:srgbClr val="0033CC"/>
                </a:solidFill>
              </a:rPr>
              <a:t>Hết giờ</a:t>
            </a:r>
          </a:p>
        </p:txBody>
      </p:sp>
      <p:sp>
        <p:nvSpPr>
          <p:cNvPr id="10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1</a:t>
            </a:r>
          </a:p>
        </p:txBody>
      </p:sp>
      <p:sp>
        <p:nvSpPr>
          <p:cNvPr id="11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12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13" name="AutoShape 86"/>
          <p:cNvSpPr>
            <a:spLocks noChangeArrowheads="1"/>
          </p:cNvSpPr>
          <p:nvPr/>
        </p:nvSpPr>
        <p:spPr bwMode="auto">
          <a:xfrm>
            <a:off x="6286500" y="5715000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14" name="AutoShape 86"/>
          <p:cNvSpPr>
            <a:spLocks noChangeArrowheads="1"/>
          </p:cNvSpPr>
          <p:nvPr/>
        </p:nvSpPr>
        <p:spPr bwMode="auto">
          <a:xfrm>
            <a:off x="6332748" y="5733256"/>
            <a:ext cx="13716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457200"/>
            <a:r>
              <a:rPr lang="en-US" sz="4400">
                <a:solidFill>
                  <a:srgbClr val="0033CC"/>
                </a:solidFill>
              </a:rPr>
              <a:t>5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914401" y="963308"/>
            <a:ext cx="75504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457200" eaLnBrk="1" hangingPunct="1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8013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ay kia\POWERPOINT\HINH NEN DEP\hinh nen dep\hinh trang tri\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150" y="4995869"/>
            <a:ext cx="14668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06183" y="199329"/>
            <a:ext cx="218521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4800" b="1" cap="all" dirty="0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4800" b="1" cap="all" dirty="0" err="1">
                <a:ln w="9000" cmpd="sng">
                  <a:solidFill>
                    <a:srgbClr val="E76618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800" b="1" cap="all" dirty="0">
              <a:ln w="9000" cmpd="sng">
                <a:solidFill>
                  <a:srgbClr val="E76618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0" descr="D:\may kia\POWERPOINT\HINH NEN DEP\hinh nen dep\hinh trang tri\Picture4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6189" y="1411357"/>
            <a:ext cx="1550194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Vertical Scroll 6"/>
          <p:cNvSpPr/>
          <p:nvPr/>
        </p:nvSpPr>
        <p:spPr>
          <a:xfrm>
            <a:off x="2186611" y="1510748"/>
            <a:ext cx="3245513" cy="5022574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nạp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Vertical Scroll 7"/>
          <p:cNvSpPr/>
          <p:nvPr/>
        </p:nvSpPr>
        <p:spPr>
          <a:xfrm>
            <a:off x="5745286" y="1510748"/>
            <a:ext cx="2722855" cy="4147930"/>
          </a:xfrm>
          <a:prstGeom prst="verticalScrol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7200"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3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>
            <a:extLst>
              <a:ext uri="{FF2B5EF4-FFF2-40B4-BE49-F238E27FC236}">
                <a16:creationId xmlns:a16="http://schemas.microsoft.com/office/drawing/2014/main" xmlns="" id="{5C672BB7-1322-4271-B142-E9B80A9A3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2" y="228600"/>
            <a:ext cx="865330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457200" eaLnBrk="1" hangingPunct="1">
              <a:spcBef>
                <a:spcPct val="50000"/>
              </a:spcBef>
            </a:pPr>
            <a:r>
              <a:rPr lang="en-US" altLang="en-US" sz="4000" b="1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latin typeface="Times New Roman" panose="02020603050405020304" pitchFamily="18" charset="0"/>
              </a:rPr>
              <a:t> 2</a:t>
            </a:r>
            <a:r>
              <a:rPr lang="en-US" altLang="en-US" sz="4000" b="1" i="1" dirty="0">
                <a:latin typeface="Times New Roman" panose="02020603050405020304" pitchFamily="18" charset="0"/>
              </a:rPr>
              <a:t>:</a:t>
            </a:r>
            <a:r>
              <a:rPr lang="en-US" altLang="en-US" sz="4000" dirty="0"/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hãy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sử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lệnh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thủ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tục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Rùa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vẽ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latin typeface="Times New Roman" panose="02020603050405020304" pitchFamily="18" charset="0"/>
              </a:rPr>
              <a:t> tam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dài</a:t>
            </a:r>
            <a:r>
              <a:rPr lang="en-US" altLang="en-US" sz="4000" b="1" dirty="0"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4000" b="1" dirty="0">
                <a:latin typeface="Times New Roman" panose="02020603050405020304" pitchFamily="18" charset="0"/>
              </a:rPr>
              <a:t> 100 </a:t>
            </a:r>
            <a:r>
              <a:rPr lang="en-US" altLang="en-US" sz="4000" b="1" dirty="0" err="1">
                <a:latin typeface="Times New Roman" panose="02020603050405020304" pitchFamily="18" charset="0"/>
              </a:rPr>
              <a:t>bước</a:t>
            </a:r>
            <a:r>
              <a:rPr lang="en-US" altLang="en-US" sz="4000" b="1" dirty="0"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5" name="Hình chữ nhật 1">
            <a:extLst>
              <a:ext uri="{FF2B5EF4-FFF2-40B4-BE49-F238E27FC236}">
                <a16:creationId xmlns:a16="http://schemas.microsoft.com/office/drawing/2014/main" xmlns="" id="{435C0EAD-711F-41FE-B9E6-28DA98AE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055709"/>
            <a:ext cx="4006059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edit “</a:t>
            </a:r>
            <a:r>
              <a:rPr lang="en-US" altLang="vi-VN" sz="40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vi-VN" altLang="vi-VN" sz="4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9AE2536-565F-4BF9-A6EF-7D623D220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65" b="16621"/>
          <a:stretch/>
        </p:blipFill>
        <p:spPr>
          <a:xfrm>
            <a:off x="5812897" y="2817709"/>
            <a:ext cx="3386950" cy="4040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F2796D3-881B-43B0-8C6D-E6E2502F0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928" r="78602"/>
          <a:stretch/>
        </p:blipFill>
        <p:spPr>
          <a:xfrm>
            <a:off x="0" y="2857932"/>
            <a:ext cx="2618183" cy="38476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D79EE3-22B8-4076-A264-50397A8CC4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962" b="34124"/>
          <a:stretch/>
        </p:blipFill>
        <p:spPr>
          <a:xfrm>
            <a:off x="2558523" y="2839827"/>
            <a:ext cx="2818981" cy="363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88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77723dqvv9lsxoc">
            <a:extLst>
              <a:ext uri="{FF2B5EF4-FFF2-40B4-BE49-F238E27FC236}">
                <a16:creationId xmlns="" xmlns:a16="http://schemas.microsoft.com/office/drawing/2014/main" id="{52FFC291-3705-46EB-8FF9-25494075CD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"/>
            <a:ext cx="1371600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177723dqvv9lsxoc">
            <a:extLst>
              <a:ext uri="{FF2B5EF4-FFF2-40B4-BE49-F238E27FC236}">
                <a16:creationId xmlns="" xmlns:a16="http://schemas.microsoft.com/office/drawing/2014/main" id="{270B955F-79E8-4CB0-A698-D6480025F4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14600"/>
            <a:ext cx="14859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 descr="177723dqvv9lsxoc">
            <a:extLst>
              <a:ext uri="{FF2B5EF4-FFF2-40B4-BE49-F238E27FC236}">
                <a16:creationId xmlns="" xmlns:a16="http://schemas.microsoft.com/office/drawing/2014/main" id="{DC1D60F0-8165-421C-9B00-BE675164F2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3" y="0"/>
            <a:ext cx="1335881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177723dqvv9lsxoc">
            <a:extLst>
              <a:ext uri="{FF2B5EF4-FFF2-40B4-BE49-F238E27FC236}">
                <a16:creationId xmlns="" xmlns:a16="http://schemas.microsoft.com/office/drawing/2014/main" id="{3DEB3B39-D600-414B-9256-F1B37ED05F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3" y="0"/>
            <a:ext cx="11072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177723dqvv9lsxoc">
            <a:extLst>
              <a:ext uri="{FF2B5EF4-FFF2-40B4-BE49-F238E27FC236}">
                <a16:creationId xmlns="" xmlns:a16="http://schemas.microsoft.com/office/drawing/2014/main" id="{83C71C91-92A6-4884-8374-8D43E94F90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2743200"/>
            <a:ext cx="16573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WordArt 7">
            <a:extLst>
              <a:ext uri="{FF2B5EF4-FFF2-40B4-BE49-F238E27FC236}">
                <a16:creationId xmlns="" xmlns:a16="http://schemas.microsoft.com/office/drawing/2014/main" id="{2B5DBE72-B2C6-4687-BA04-FD78E92669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43103" y="1066800"/>
            <a:ext cx="5550694" cy="13843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FFCC"/>
              </a:contourClr>
            </a:sp3d>
          </a:bodyPr>
          <a:lstStyle/>
          <a:p>
            <a:pPr algn="ctr" defTabSz="457200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pPr algn="ctr" defTabSz="457200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TỐT</a:t>
            </a:r>
          </a:p>
        </p:txBody>
      </p:sp>
      <p:pic>
        <p:nvPicPr>
          <p:cNvPr id="32776" name="Picture 8" descr="177723dqvv9lsxoc">
            <a:extLst>
              <a:ext uri="{FF2B5EF4-FFF2-40B4-BE49-F238E27FC236}">
                <a16:creationId xmlns="" xmlns:a16="http://schemas.microsoft.com/office/drawing/2014/main" id="{1DE4C713-C1F3-47F9-A698-2B20133DAD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038600"/>
            <a:ext cx="14859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 descr="177723dqvv9lsxoc">
            <a:extLst>
              <a:ext uri="{FF2B5EF4-FFF2-40B4-BE49-F238E27FC236}">
                <a16:creationId xmlns="" xmlns:a16="http://schemas.microsoft.com/office/drawing/2014/main" id="{E6B35576-BB7B-496C-9114-8FBC115AD3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4800600"/>
            <a:ext cx="14859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 descr="177723dqvv9lsxoc">
            <a:extLst>
              <a:ext uri="{FF2B5EF4-FFF2-40B4-BE49-F238E27FC236}">
                <a16:creationId xmlns="" xmlns:a16="http://schemas.microsoft.com/office/drawing/2014/main" id="{6510C4FA-29CE-4D5A-BABD-01A9FB404E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5580069"/>
            <a:ext cx="14859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1" descr="177723dqvv9lsxoc">
            <a:extLst>
              <a:ext uri="{FF2B5EF4-FFF2-40B4-BE49-F238E27FC236}">
                <a16:creationId xmlns="" xmlns:a16="http://schemas.microsoft.com/office/drawing/2014/main" id="{97A62C4D-A14D-4ED4-AB65-F286E488FB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80069"/>
            <a:ext cx="14859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0" name="Picture 12" descr="roi">
            <a:extLst>
              <a:ext uri="{FF2B5EF4-FFF2-40B4-BE49-F238E27FC236}">
                <a16:creationId xmlns="" xmlns:a16="http://schemas.microsoft.com/office/drawing/2014/main" id="{BAADC09B-623C-490A-A962-8EC410F9FE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3" y="2514600"/>
            <a:ext cx="1464469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13" descr="177723dqvv9lsxoc">
            <a:extLst>
              <a:ext uri="{FF2B5EF4-FFF2-40B4-BE49-F238E27FC236}">
                <a16:creationId xmlns="" xmlns:a16="http://schemas.microsoft.com/office/drawing/2014/main" id="{07364F9F-3FD4-4D41-A27B-657364DCF4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3" y="0"/>
            <a:ext cx="11072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6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35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ro chơi con ong\ONG SO THU TU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96277"/>
            <a:ext cx="1981200" cy="286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flipH="1">
            <a:off x="1664494" y="3962400"/>
            <a:ext cx="3745706" cy="3088105"/>
          </a:xfrm>
          <a:prstGeom prst="irregularSeal2">
            <a:avLst/>
          </a:prstGeom>
          <a:solidFill>
            <a:srgbClr val="FFFF00"/>
          </a:solidFill>
          <a:ln w="57150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8372473" y="6127964"/>
            <a:ext cx="952500" cy="428625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5" descr="C:\Users\ADMIN\Desktop\Tro chơi con ong\ONG SO THU TU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56" y="3962750"/>
            <a:ext cx="2057400" cy="29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Tro chơi con ong\ONG SO THU TU (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90602"/>
            <a:ext cx="2025650" cy="29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1">
            <a:extLst>
              <a:ext uri="{FF2B5EF4-FFF2-40B4-BE49-F238E27FC236}">
                <a16:creationId xmlns:a16="http://schemas.microsoft.com/office/drawing/2014/main" xmlns="" id="{01549992-2568-413B-93D2-3B2FB8518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8672512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457200" eaLnBrk="1" hangingPunct="1">
              <a:spcBef>
                <a:spcPct val="50000"/>
              </a:spcBef>
            </a:pPr>
            <a:r>
              <a:rPr lang="en-US" altLang="en-US" sz="4000" b="1" u="sng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i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>
                <a:solidFill>
                  <a:prstClr val="black"/>
                </a:solidFill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Đâu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lệnh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tục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tam </a:t>
            </a:r>
            <a:r>
              <a:rPr lang="en-US" altLang="en-US" sz="40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" name="Hình chữ nhật 1">
            <a:extLst>
              <a:ext uri="{FF2B5EF4-FFF2-40B4-BE49-F238E27FC236}">
                <a16:creationId xmlns:a16="http://schemas.microsoft.com/office/drawing/2014/main" xmlns="" id="{71DF9924-B19C-482D-A1CD-3CD33051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600" y="1351547"/>
            <a:ext cx="4849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	edit </a:t>
            </a:r>
            <a:r>
              <a:rPr lang="en-US" altLang="vi-VN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4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vi-VN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	edit </a:t>
            </a:r>
            <a:r>
              <a:rPr lang="en-US" altLang="vi-VN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4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giác</a:t>
            </a:r>
            <a:endParaRPr lang="en-US" altLang="vi-VN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	edit “tam </a:t>
            </a:r>
            <a:r>
              <a:rPr lang="en-US" altLang="vi-VN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giac</a:t>
            </a:r>
            <a:endParaRPr lang="vi-VN" altLang="vi-VN" sz="4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9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0023 C -0.02969 -0.01782 -0.01858 -0.03357 -0.00382 -0.03472 C 0.01041 -0.03588 0.02378 -0.02384 0.02465 -0.00625 C 0.02587 0.00995 0.01649 0.025 0.00312 0.02616 C -0.00903 0.02708 -0.02066 0.0169 -0.02153 0.00185 C -0.0224 -0.01204 -0.01459 -0.025 -0.0033 -0.02593 C 0.00712 -0.02685 0.01684 -0.01852 0.01753 -0.00579 C 0.01823 0.00556 0.01198 0.01667 0.0026 0.01713 C -0.00573 0.01806 -0.01372 0.01157 -0.01441 0.00116 C -0.01493 -0.00787 -0.01025 -0.0169 -0.00295 -0.01736 C 0.00364 -0.01782 0.01007 -0.01296 0.01041 -0.00509 C 0.01094 0.00162 0.00764 0.0081 0.00225 0.00856 C -0.00226 0.00926 -0.00695 0.00625 -0.00712 0.00069 C -0.00747 -0.00347 -0.00573 -0.0081 -0.00243 -0.0088 C 0.00017 -0.0088 0.00295 -0.00764 0.0033 -0.00463 C 0.00364 -0.00278 0.00312 -0.00093 0.00173 3.7037E-7 C 0.00121 0.00023 0.00069 0.00023 2.5E-6 3.7037E-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0023 C 0.03142 -0.01435 0.01962 -0.02708 0.00399 -0.02801 C -0.01094 -0.02893 -0.02483 -0.01921 -0.02569 -0.00509 C -0.02674 0.0081 -0.01719 0.02014 -0.00313 0.02107 C 0.00955 0.02199 0.0217 0.01366 0.02274 0.00139 C 0.02361 -0.00972 0.01545 -0.02014 0.00347 -0.02106 C -0.00747 -0.02176 -0.01753 -0.01481 -0.0184 -0.00463 C -0.0191 0.0044 -0.0125 0.01366 -0.0026 0.01389 C 0.00608 0.01459 0.01441 0.00926 0.01528 0.00093 C 0.01562 -0.00648 0.01076 -0.01365 0.00312 -0.01412 C -0.00365 -0.01435 -0.01042 -0.01065 -0.01094 -0.00416 C -0.01128 0.00139 -0.00781 0.00648 -0.00226 0.00695 C 0.00226 0.00741 0.00729 0.00486 0.00747 0.0007 C 0.00799 -0.00278 0.00608 -0.00648 0.0026 -0.00694 C -0.00017 -0.00694 -0.00295 -0.00602 -0.00347 -0.0037 C -0.00365 -0.00231 -0.00313 -0.00069 -0.00174 -2.59259E-6 C -0.00122 0.00023 -0.00069 0.00023 2.77778E-7 -2.59259E-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0105 -0.02269 -0.01059 -0.04259 -0.02586 -0.04398 C -0.04062 -0.0456 -0.05451 -0.03032 -0.05538 -0.0081 C -0.05642 0.0125 -0.04687 0.03148 -0.03298 0.03287 C -0.02048 0.03403 -0.0085 0.0213 -0.00746 0.00208 C -0.00659 -0.01528 -0.01475 -0.03171 -0.02639 -0.0331 C -0.03715 -0.03403 -0.04739 -0.02361 -0.04809 -0.00741 C -0.04861 0.00694 -0.04218 0.02083 -0.03264 0.02153 C -0.02378 0.02268 -0.01562 0.01435 -0.01493 0.00139 C -0.01441 -0.01019 -0.01927 -0.02153 -0.02691 -0.02222 C -0.0335 -0.02269 -0.0401 -0.01667 -0.04062 -0.00671 C -0.04114 0.00185 -0.03767 0.00995 -0.03211 0.01065 C -0.0276 0.01134 -0.02274 0.00764 -0.02239 0.00069 C -0.02204 -0.00463 -0.02378 -0.01042 -0.02725 -0.01134 C -0.03003 -0.01134 -0.03281 -0.00972 -0.03333 -0.00602 C -0.0335 -0.0037 -0.03298 -0.00139 -0.03177 -0.00023 C -0.03107 3.7037E-7 -0.03055 3.7037E-7 -0.02986 -0.00023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2374106" y="3848101"/>
            <a:ext cx="3962400" cy="3088105"/>
          </a:xfrm>
          <a:prstGeom prst="irregularSeal2">
            <a:avLst/>
          </a:prstGeom>
          <a:solidFill>
            <a:srgbClr val="FFFF00"/>
          </a:solidFill>
          <a:ln w="57150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Isosceles Triangle 1">
            <a:hlinkClick r:id="rId3" action="ppaction://hlinksldjump"/>
          </p:cNvPr>
          <p:cNvSpPr/>
          <p:nvPr/>
        </p:nvSpPr>
        <p:spPr>
          <a:xfrm rot="5400000">
            <a:off x="8424861" y="6164066"/>
            <a:ext cx="952500" cy="428625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Isosceles Triangle 11">
            <a:hlinkClick r:id="rId4" action="ppaction://hlinksldjump"/>
          </p:cNvPr>
          <p:cNvSpPr/>
          <p:nvPr/>
        </p:nvSpPr>
        <p:spPr>
          <a:xfrm rot="5400000" flipV="1">
            <a:off x="-240506" y="6146006"/>
            <a:ext cx="952500" cy="471488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3" descr="C:\Users\ADMIN\Desktop\Tro chơi con ong\ONG SO THU TU (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3706113"/>
            <a:ext cx="2025650" cy="306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\Desktop\Tro chơi con ong\ONG SO THU TU (1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" y="3792510"/>
            <a:ext cx="1981200" cy="300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ADMIN\Desktop\Tro chơi con ong\ONG SO THU TU (2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250" y="3740841"/>
            <a:ext cx="2057400" cy="311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1">
            <a:extLst>
              <a:ext uri="{FF2B5EF4-FFF2-40B4-BE49-F238E27FC236}">
                <a16:creationId xmlns:a16="http://schemas.microsoft.com/office/drawing/2014/main" xmlns="" id="{01549992-2568-413B-93D2-3B2FB8518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86725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457200" eaLnBrk="1" hangingPunct="1">
              <a:spcBef>
                <a:spcPct val="50000"/>
              </a:spcBef>
            </a:pPr>
            <a:r>
              <a:rPr lang="en-US" altLang="en-US" sz="4000" b="1" u="sng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smtClean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4000" b="1" i="1" smtClean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smtClean="0">
                <a:solidFill>
                  <a:prstClr val="black"/>
                </a:solidFill>
              </a:rPr>
              <a:t> </a:t>
            </a:r>
            <a:r>
              <a:rPr lang="en-US" altLang="en-US" sz="40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Chọn lệnh đúng để Rùa vẽ được hình tương ứng?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Hình chữ nhật 1">
            <a:extLst>
              <a:ext uri="{FF2B5EF4-FFF2-40B4-BE49-F238E27FC236}">
                <a16:creationId xmlns:a16="http://schemas.microsoft.com/office/drawing/2014/main" xmlns="" id="{71DF9924-B19C-482D-A1CD-3CD33051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338" y="1399639"/>
            <a:ext cx="7881938" cy="218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defTabSz="457200">
              <a:lnSpc>
                <a:spcPct val="13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REPEAT 2 [FD 100 RT 90]</a:t>
            </a:r>
            <a:endParaRPr lang="en-US" alt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30000"/>
              </a:lnSpc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alt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REPEAT 3 </a:t>
            </a:r>
            <a:r>
              <a:rPr lang="en-US" altLang="vi-VN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[FD 100 RT </a:t>
            </a:r>
            <a:r>
              <a:rPr lang="en-US" alt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90]</a:t>
            </a:r>
          </a:p>
          <a:p>
            <a:pPr defTabSz="457200">
              <a:lnSpc>
                <a:spcPct val="130000"/>
              </a:lnSpc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altLang="vi-VN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 </a:t>
            </a:r>
            <a:r>
              <a:rPr lang="en-US" altLang="vi-VN" sz="3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[FD 100 RT </a:t>
            </a:r>
            <a:r>
              <a:rPr lang="en-US" altLang="vi-VN" sz="36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90]</a:t>
            </a:r>
            <a:endParaRPr lang="vi-VN" alt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506" y="838200"/>
            <a:ext cx="2731294" cy="270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8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0105 -0.02269 -0.01059 -0.04259 -0.02586 -0.04398 C -0.04062 -0.0456 -0.05451 -0.03032 -0.05538 -0.0081 C -0.05642 0.0125 -0.04687 0.03148 -0.03298 0.03287 C -0.02048 0.03403 -0.0085 0.0213 -0.00746 0.00208 C -0.00659 -0.01528 -0.01475 -0.03171 -0.02639 -0.0331 C -0.03715 -0.03403 -0.04739 -0.02361 -0.04809 -0.00741 C -0.04861 0.00694 -0.04218 0.02083 -0.03264 0.02153 C -0.02378 0.02268 -0.01562 0.01435 -0.01493 0.00139 C -0.01441 -0.01019 -0.01927 -0.02153 -0.02691 -0.02222 C -0.0335 -0.02269 -0.0401 -0.01667 -0.04062 -0.00671 C -0.04114 0.00185 -0.03767 0.00995 -0.03211 0.01065 C -0.0276 0.01134 -0.02274 0.00764 -0.02239 0.00069 C -0.02204 -0.00463 -0.02378 -0.01042 -0.02725 -0.01134 C -0.03003 -0.01134 -0.03281 -0.00972 -0.03333 -0.00602 C -0.0335 -0.0037 -0.03298 -0.00139 -0.03177 -0.00023 C -0.03107 3.7037E-7 -0.03055 3.7037E-7 -0.02986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0023 C -0.02969 -0.01782 -0.01858 -0.03357 -0.00382 -0.03472 C 0.01041 -0.03588 0.02378 -0.02384 0.02465 -0.00625 C 0.02587 0.00995 0.01649 0.025 0.00312 0.02616 C -0.00903 0.02708 -0.02066 0.0169 -0.02153 0.00185 C -0.0224 -0.01204 -0.01459 -0.025 -0.0033 -0.02593 C 0.00712 -0.02685 0.01684 -0.01852 0.01753 -0.00579 C 0.01823 0.00556 0.01198 0.01667 0.0026 0.01713 C -0.00573 0.01806 -0.01372 0.01157 -0.01441 0.00116 C -0.01493 -0.00787 -0.01025 -0.0169 -0.00295 -0.01736 C 0.00364 -0.01782 0.01007 -0.01296 0.01041 -0.00509 C 0.01094 0.00162 0.00764 0.0081 0.00225 0.00856 C -0.00226 0.00926 -0.00695 0.00625 -0.00712 0.00069 C -0.00747 -0.00347 -0.00573 -0.0081 -0.00243 -0.0088 C 0.00017 -0.0088 0.00295 -0.00764 0.0033 -0.00463 C 0.00364 -0.00278 0.00312 -0.00093 0.00173 3.7037E-7 C 0.00121 0.00023 0.00069 0.00023 2.5E-6 3.7037E-7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0023 C 0.03142 -0.01435 0.01962 -0.02708 0.00399 -0.02801 C -0.01094 -0.02893 -0.02483 -0.01921 -0.02569 -0.00509 C -0.02674 0.0081 -0.01719 0.02014 -0.00313 0.02107 C 0.00955 0.02199 0.0217 0.01366 0.02274 0.00139 C 0.02361 -0.00972 0.01545 -0.02014 0.00347 -0.02106 C -0.00747 -0.02176 -0.01753 -0.01481 -0.0184 -0.00463 C -0.0191 0.0044 -0.0125 0.01366 -0.0026 0.01389 C 0.00608 0.01459 0.01441 0.00926 0.01528 0.00093 C 0.01562 -0.00648 0.01076 -0.01365 0.00312 -0.01412 C -0.00365 -0.01435 -0.01042 -0.01065 -0.01094 -0.00416 C -0.01128 0.00139 -0.00781 0.00648 -0.00226 0.00695 C 0.00226 0.00741 0.00729 0.00486 0.00747 0.0007 C 0.00799 -0.00278 0.00608 -0.00648 0.0026 -0.00694 C -0.00017 -0.00694 -0.00295 -0.00602 -0.00347 -0.0037 C -0.00365 -0.00231 -0.00313 -0.00069 -0.00174 -2.59259E-6 C -0.00122 0.00023 -0.00069 0.00023 2.77778E-7 -2.59259E-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ro chơi con ong\ONG SO THU TU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4044275"/>
            <a:ext cx="1981200" cy="286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xplosion 2 3"/>
          <p:cNvSpPr/>
          <p:nvPr/>
        </p:nvSpPr>
        <p:spPr>
          <a:xfrm flipH="1">
            <a:off x="1664494" y="3962400"/>
            <a:ext cx="3745706" cy="3088105"/>
          </a:xfrm>
          <a:prstGeom prst="irregularSeal2">
            <a:avLst/>
          </a:prstGeom>
          <a:solidFill>
            <a:srgbClr val="FFFF00"/>
          </a:solidFill>
          <a:ln w="57150"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9">
            <a:hlinkClick r:id="rId4" action="ppaction://hlinksldjump"/>
          </p:cNvPr>
          <p:cNvSpPr/>
          <p:nvPr/>
        </p:nvSpPr>
        <p:spPr>
          <a:xfrm rot="5400000">
            <a:off x="8372473" y="6127964"/>
            <a:ext cx="952500" cy="428625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5" descr="C:\Users\ADMIN\Desktop\Tro chơi con ong\ONG SO THU TU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06" y="4110748"/>
            <a:ext cx="2057400" cy="29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Tro chơi con ong\ONG SO THU TU (3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038600"/>
            <a:ext cx="2025650" cy="29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31">
            <a:extLst>
              <a:ext uri="{FF2B5EF4-FFF2-40B4-BE49-F238E27FC236}">
                <a16:creationId xmlns:a16="http://schemas.microsoft.com/office/drawing/2014/main" xmlns="" id="{01549992-2568-413B-93D2-3B2FB8518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"/>
            <a:ext cx="86725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 defTabSz="457200" eaLnBrk="1" hangingPunct="1">
              <a:spcBef>
                <a:spcPct val="50000"/>
              </a:spcBef>
            </a:pPr>
            <a:r>
              <a:rPr lang="en-US" altLang="en-US" sz="4000" b="1" u="sng" err="1">
                <a:solidFill>
                  <a:prstClr val="black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b="1" u="sng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u="sng" smtClean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sz="4000" b="1" i="1" smtClean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smtClean="0">
                <a:solidFill>
                  <a:prstClr val="black"/>
                </a:solidFill>
              </a:rPr>
              <a:t> </a:t>
            </a:r>
            <a:r>
              <a:rPr lang="en-US" altLang="en-US" sz="4000" b="1" smtClean="0">
                <a:solidFill>
                  <a:prstClr val="black"/>
                </a:solidFill>
                <a:latin typeface="Times New Roman" panose="02020603050405020304" pitchFamily="18" charset="0"/>
              </a:rPr>
              <a:t>Em sử dụng lệnh WAIT &lt;n&gt; khi nào?</a:t>
            </a:r>
            <a:endParaRPr lang="en-US" altLang="en-US" sz="4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Hình chữ nhật 1">
            <a:extLst>
              <a:ext uri="{FF2B5EF4-FFF2-40B4-BE49-F238E27FC236}">
                <a16:creationId xmlns:a16="http://schemas.microsoft.com/office/drawing/2014/main" xmlns="" id="{71DF9924-B19C-482D-A1CD-3CD330517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1547"/>
            <a:ext cx="90678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just" defTabSz="457200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altLang="vi-VN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Khi muốn Rùa tạm dừng n tíc trước khi thực hiện lệnh tiếp theo.</a:t>
            </a:r>
          </a:p>
          <a:p>
            <a:pPr algn="just" defTabSz="457200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altLang="vi-VN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Khi </a:t>
            </a:r>
            <a:r>
              <a:rPr lang="en-US" altLang="vi-VN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Rùa </a:t>
            </a:r>
            <a:r>
              <a:rPr lang="en-US" altLang="vi-VN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n tíc rồi dừng lại.</a:t>
            </a:r>
          </a:p>
          <a:p>
            <a:pPr algn="just" defTabSz="457200">
              <a:spcBef>
                <a:spcPct val="0"/>
              </a:spcBef>
              <a:buClrTx/>
              <a:buFont typeface="Wingdings 3" panose="05040102010807070707" pitchFamily="18" charset="2"/>
              <a:buNone/>
              <a:defRPr/>
            </a:pPr>
            <a:r>
              <a:rPr lang="en-US" altLang="vi-VN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4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muốn Rùa </a:t>
            </a:r>
            <a:r>
              <a:rPr lang="en-US" altLang="vi-VN" sz="40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 n phút.</a:t>
            </a:r>
            <a:endParaRPr lang="en-US" altLang="vi-VN" sz="40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 defTabSz="457200">
              <a:spcBef>
                <a:spcPct val="0"/>
              </a:spcBef>
              <a:buClrTx/>
              <a:buFontTx/>
              <a:buAutoNum type="arabicPeriod"/>
              <a:defRPr/>
            </a:pPr>
            <a:endParaRPr lang="en-US" altLang="vi-VN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Isosceles Triangle 15">
            <a:hlinkClick r:id="rId7" action="ppaction://hlinksldjump"/>
          </p:cNvPr>
          <p:cNvSpPr/>
          <p:nvPr/>
        </p:nvSpPr>
        <p:spPr>
          <a:xfrm rot="5400000" flipV="1">
            <a:off x="-240506" y="6146006"/>
            <a:ext cx="952500" cy="471488"/>
          </a:xfrm>
          <a:prstGeom prst="triangl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82 0.00023 C -0.02969 -0.01782 -0.01858 -0.03357 -0.00382 -0.03472 C 0.01041 -0.03588 0.02378 -0.02384 0.02465 -0.00625 C 0.02587 0.00995 0.01649 0.025 0.00312 0.02616 C -0.00903 0.02708 -0.02066 0.0169 -0.02153 0.00185 C -0.0224 -0.01204 -0.01459 -0.025 -0.0033 -0.02593 C 0.00712 -0.02685 0.01684 -0.01852 0.01753 -0.00579 C 0.01823 0.00556 0.01198 0.01667 0.0026 0.01713 C -0.00573 0.01806 -0.01372 0.01157 -0.01441 0.00116 C -0.01493 -0.00787 -0.01025 -0.0169 -0.00295 -0.01736 C 0.00364 -0.01782 0.01007 -0.01296 0.01041 -0.00509 C 0.01094 0.00162 0.00764 0.0081 0.00225 0.00856 C -0.00226 0.00926 -0.00695 0.00625 -0.00712 0.00069 C -0.00747 -0.00347 -0.00573 -0.0081 -0.00243 -0.0088 C 0.00017 -0.0088 0.00295 -0.00764 0.0033 -0.00463 C 0.00364 -0.00278 0.00312 -0.00093 0.00173 3.7037E-7 C 0.00121 0.00023 0.00069 0.00023 2.5E-6 3.7037E-7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" y="-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21 0.00023 C 0.03142 -0.01435 0.01962 -0.02708 0.00399 -0.02801 C -0.01094 -0.02893 -0.02483 -0.01921 -0.02569 -0.00509 C -0.02674 0.0081 -0.01719 0.02014 -0.00313 0.02107 C 0.00955 0.02199 0.0217 0.01366 0.02274 0.00139 C 0.02361 -0.00972 0.01545 -0.02014 0.00347 -0.02106 C -0.00747 -0.02176 -0.01753 -0.01481 -0.0184 -0.00463 C -0.0191 0.0044 -0.0125 0.01366 -0.0026 0.01389 C 0.00608 0.01459 0.01441 0.00926 0.01528 0.00093 C 0.01562 -0.00648 0.01076 -0.01365 0.00312 -0.01412 C -0.00365 -0.01435 -0.01042 -0.01065 -0.01094 -0.00416 C -0.01128 0.00139 -0.00781 0.00648 -0.00226 0.00695 C 0.00226 0.00741 0.00729 0.00486 0.00747 0.0007 C 0.00799 -0.00278 0.00608 -0.00648 0.0026 -0.00694 C -0.00017 -0.00694 -0.00295 -0.00602 -0.00347 -0.0037 C -0.00365 -0.00231 -0.00313 -0.00069 -0.00174 -2.59259E-6 C -0.00122 0.00023 -0.00069 0.00023 2.77778E-7 -2.59259E-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0105 -0.02269 -0.01059 -0.04259 -0.02586 -0.04398 C -0.04062 -0.0456 -0.05451 -0.03032 -0.05538 -0.0081 C -0.05642 0.0125 -0.04687 0.03148 -0.03298 0.03287 C -0.02048 0.03403 -0.0085 0.0213 -0.00746 0.00208 C -0.00659 -0.01528 -0.01475 -0.03171 -0.02639 -0.0331 C -0.03715 -0.03403 -0.04739 -0.02361 -0.04809 -0.00741 C -0.04861 0.00694 -0.04218 0.02083 -0.03264 0.02153 C -0.02378 0.02268 -0.01562 0.01435 -0.01493 0.00139 C -0.01441 -0.01019 -0.01927 -0.02153 -0.02691 -0.02222 C -0.0335 -0.02269 -0.0401 -0.01667 -0.04062 -0.00671 C -0.04114 0.00185 -0.03767 0.00995 -0.03211 0.01065 C -0.0276 0.01134 -0.02274 0.00764 -0.02239 0.00069 C -0.02204 -0.00463 -0.02378 -0.01042 -0.02725 -0.01134 C -0.03003 -0.01134 -0.03281 -0.00972 -0.03333 -0.00602 C -0.0335 -0.0037 -0.03298 -0.00139 -0.03177 -0.00023 C -0.03107 3.7037E-7 -0.03055 3.7037E-7 -0.02986 -0.00023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Logochi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7266E087-B6F1-42C6-B079-545BD6D11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3887" y="1036030"/>
            <a:ext cx="8378687" cy="1478570"/>
          </a:xfrm>
        </p:spPr>
        <p:txBody>
          <a:bodyPr>
            <a:normAutofit/>
          </a:bodyPr>
          <a:lstStyle/>
          <a:p>
            <a:pPr algn="ctr"/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 TỤC TRONG LOGO (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8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751297"/>
              </p:ext>
            </p:extLst>
          </p:nvPr>
        </p:nvGraphicFramePr>
        <p:xfrm>
          <a:off x="304800" y="304800"/>
          <a:ext cx="853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213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56102" y="12192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0480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6102" y="499246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039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242CC-323E-4933-B2E5-04DC24BFB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305" y="234205"/>
            <a:ext cx="5508295" cy="78621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B9A55F-3143-4E58-A98D-578E5A51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51" y="914400"/>
            <a:ext cx="7085849" cy="33753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Enter),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813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783</Words>
  <Application>Microsoft Office PowerPoint</Application>
  <PresentationFormat>On-screen Show (4:3)</PresentationFormat>
  <Paragraphs>113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Facet</vt:lpstr>
      <vt:lpstr>1_Facet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4: THỦ TỤC TRONG LOGO (tiếp theo)</vt:lpstr>
      <vt:lpstr>PowerPoint Presentation</vt:lpstr>
      <vt:lpstr>A. HOẠT ĐỘNG CƠ BẢN</vt:lpstr>
      <vt:lpstr>PowerPoint Presentation</vt:lpstr>
      <vt:lpstr>A. HOẠT ĐỘNG CƠ BẢN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14</cp:revision>
  <dcterms:created xsi:type="dcterms:W3CDTF">2023-02-28T08:20:43Z</dcterms:created>
  <dcterms:modified xsi:type="dcterms:W3CDTF">2023-03-01T03:34:45Z</dcterms:modified>
</cp:coreProperties>
</file>