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34" r:id="rId2"/>
  </p:sldMasterIdLst>
  <p:notesMasterIdLst>
    <p:notesMasterId r:id="rId14"/>
  </p:notesMasterIdLst>
  <p:sldIdLst>
    <p:sldId id="419" r:id="rId3"/>
    <p:sldId id="424" r:id="rId4"/>
    <p:sldId id="418" r:id="rId5"/>
    <p:sldId id="377" r:id="rId6"/>
    <p:sldId id="371" r:id="rId7"/>
    <p:sldId id="378" r:id="rId8"/>
    <p:sldId id="422" r:id="rId9"/>
    <p:sldId id="348" r:id="rId10"/>
    <p:sldId id="362" r:id="rId11"/>
    <p:sldId id="383" r:id="rId12"/>
    <p:sldId id="421" r:id="rId13"/>
  </p:sldIdLst>
  <p:sldSz cx="12192000" cy="6858000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707"/>
    <a:srgbClr val="FFFFCC"/>
    <a:srgbClr val="51B416"/>
    <a:srgbClr val="006600"/>
    <a:srgbClr val="FF66CC"/>
    <a:srgbClr val="F8CBAD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12" Type="http://schemas.openxmlformats.org/officeDocument/2006/relationships/image" Target="../media/image39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11" Type="http://schemas.openxmlformats.org/officeDocument/2006/relationships/image" Target="../media/image38.wmf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598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00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21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UTM Avo" panose="02040603050506020204" pitchFamily="18" charset="0"/>
              </a:rPr>
              <a:t>Sau </a:t>
            </a:r>
            <a:r>
              <a:rPr lang="en-US" dirty="0" err="1">
                <a:latin typeface="UTM Avo" panose="02040603050506020204" pitchFamily="18" charset="0"/>
              </a:rPr>
              <a:t>khi</a:t>
            </a:r>
            <a:r>
              <a:rPr lang="en-US" dirty="0">
                <a:latin typeface="UTM Avo" panose="02040603050506020204" pitchFamily="18" charset="0"/>
              </a:rPr>
              <a:t> 1 </a:t>
            </a:r>
            <a:r>
              <a:rPr lang="en-US" dirty="0" err="1">
                <a:latin typeface="UTM Avo" panose="02040603050506020204" pitchFamily="18" charset="0"/>
              </a:rPr>
              <a:t>câu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hỏi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hiện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ra</a:t>
            </a:r>
            <a:r>
              <a:rPr lang="en-US" baseline="0" dirty="0">
                <a:latin typeface="UTM Avo" panose="02040603050506020204" pitchFamily="18" charset="0"/>
              </a:rPr>
              <a:t>, </a:t>
            </a:r>
            <a:r>
              <a:rPr lang="en-US" baseline="0" dirty="0" err="1">
                <a:latin typeface="UTM Avo" panose="02040603050506020204" pitchFamily="18" charset="0"/>
              </a:rPr>
              <a:t>bấm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vào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phép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tính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để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hiện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đáp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án</a:t>
            </a:r>
            <a:r>
              <a:rPr lang="en-US" baseline="0" dirty="0">
                <a:latin typeface="UTM Avo" panose="02040603050506020204" pitchFamily="18" charset="0"/>
              </a:rPr>
              <a:t>, </a:t>
            </a:r>
            <a:r>
              <a:rPr lang="en-US" baseline="0" dirty="0" err="1">
                <a:latin typeface="UTM Avo" panose="02040603050506020204" pitchFamily="18" charset="0"/>
              </a:rPr>
              <a:t>sau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đó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bấm</a:t>
            </a:r>
            <a:r>
              <a:rPr lang="en-US" baseline="0" dirty="0">
                <a:latin typeface="UTM Avo" panose="02040603050506020204" pitchFamily="18" charset="0"/>
              </a:rPr>
              <a:t> thêm 1 </a:t>
            </a:r>
            <a:r>
              <a:rPr lang="en-US" baseline="0" dirty="0" err="1">
                <a:latin typeface="UTM Avo" panose="02040603050506020204" pitchFamily="18" charset="0"/>
              </a:rPr>
              <a:t>lần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để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phép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tính</a:t>
            </a:r>
            <a:r>
              <a:rPr lang="en-US" baseline="0" dirty="0">
                <a:latin typeface="UTM Avo" panose="02040603050506020204" pitchFamily="18" charset="0"/>
              </a:rPr>
              <a:t> bay </a:t>
            </a:r>
            <a:r>
              <a:rPr lang="en-US" baseline="0" dirty="0" err="1">
                <a:latin typeface="UTM Avo" panose="02040603050506020204" pitchFamily="18" charset="0"/>
              </a:rPr>
              <a:t>đi</a:t>
            </a:r>
            <a:r>
              <a:rPr lang="en-US" baseline="0" dirty="0">
                <a:latin typeface="UTM Avo" panose="02040603050506020204" pitchFamily="18" charset="0"/>
              </a:rPr>
              <a:t>, </a:t>
            </a:r>
            <a:r>
              <a:rPr lang="en-US" baseline="0" dirty="0" err="1">
                <a:latin typeface="UTM Avo" panose="02040603050506020204" pitchFamily="18" charset="0"/>
              </a:rPr>
              <a:t>chuyển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phép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tính</a:t>
            </a:r>
            <a:r>
              <a:rPr lang="en-US" baseline="0" dirty="0">
                <a:latin typeface="UTM Avo" panose="02040603050506020204" pitchFamily="18" charset="0"/>
              </a:rPr>
              <a:t> </a:t>
            </a:r>
            <a:r>
              <a:rPr lang="en-US" baseline="0" dirty="0" err="1">
                <a:latin typeface="UTM Avo" panose="02040603050506020204" pitchFamily="18" charset="0"/>
              </a:rPr>
              <a:t>mới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90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66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1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997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7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0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92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224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83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8679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3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54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4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FBF3B5-9DD2-44B0-BC4E-76596BEE669C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2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80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6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71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27" r:id="rId4"/>
    <p:sldLayoutId id="2147483728" r:id="rId5"/>
    <p:sldLayoutId id="214748373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92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microsoft.com/office/2007/relationships/hdphoto" Target="../media/hdphoto4.wdp"/><Relationship Id="rId20" Type="http://schemas.microsoft.com/office/2007/relationships/hdphoto" Target="../media/hdphoto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42.png"/><Relationship Id="rId26" Type="http://schemas.openxmlformats.org/officeDocument/2006/relationships/image" Target="../media/image33.wmf"/><Relationship Id="rId3" Type="http://schemas.openxmlformats.org/officeDocument/2006/relationships/control" Target="../activeX/activeX2.xml"/><Relationship Id="rId21" Type="http://schemas.openxmlformats.org/officeDocument/2006/relationships/image" Target="../media/image28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41.png"/><Relationship Id="rId25" Type="http://schemas.openxmlformats.org/officeDocument/2006/relationships/image" Target="../media/image32.wmf"/><Relationship Id="rId2" Type="http://schemas.openxmlformats.org/officeDocument/2006/relationships/control" Target="../activeX/activeX1.xml"/><Relationship Id="rId16" Type="http://schemas.openxmlformats.org/officeDocument/2006/relationships/image" Target="../media/image40.png"/><Relationship Id="rId20" Type="http://schemas.openxmlformats.org/officeDocument/2006/relationships/image" Target="../media/image26.png"/><Relationship Id="rId29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31.wmf"/><Relationship Id="rId32" Type="http://schemas.openxmlformats.org/officeDocument/2006/relationships/image" Target="../media/image39.wmf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5.xml"/><Relationship Id="rId23" Type="http://schemas.openxmlformats.org/officeDocument/2006/relationships/image" Target="../media/image30.wmf"/><Relationship Id="rId28" Type="http://schemas.openxmlformats.org/officeDocument/2006/relationships/image" Target="../media/image35.wmf"/><Relationship Id="rId10" Type="http://schemas.openxmlformats.org/officeDocument/2006/relationships/control" Target="../activeX/activeX9.xml"/><Relationship Id="rId19" Type="http://schemas.openxmlformats.org/officeDocument/2006/relationships/image" Target="../media/image43.png"/><Relationship Id="rId31" Type="http://schemas.openxmlformats.org/officeDocument/2006/relationships/image" Target="../media/image38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5.xml"/><Relationship Id="rId22" Type="http://schemas.openxmlformats.org/officeDocument/2006/relationships/image" Target="../media/image29.wmf"/><Relationship Id="rId27" Type="http://schemas.openxmlformats.org/officeDocument/2006/relationships/image" Target="../media/image34.wmf"/><Relationship Id="rId30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94058"/>
            <a:ext cx="12192000" cy="6763941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819" y="3476028"/>
            <a:ext cx="40763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0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744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080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9B17D-3D0B-C803-7D0A-296F6E6A6C37}"/>
              </a:ext>
            </a:extLst>
          </p:cNvPr>
          <p:cNvSpPr/>
          <p:nvPr/>
        </p:nvSpPr>
        <p:spPr>
          <a:xfrm>
            <a:off x="141792" y="164980"/>
            <a:ext cx="914400" cy="5313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109399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A4EBAD-2E48-F5F9-BE6A-9927552074B8}"/>
              </a:ext>
            </a:extLst>
          </p:cNvPr>
          <p:cNvSpPr/>
          <p:nvPr/>
        </p:nvSpPr>
        <p:spPr>
          <a:xfrm>
            <a:off x="141792" y="164980"/>
            <a:ext cx="914400" cy="5313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D3897-B031-6069-5A0F-7BE3679EE31C}"/>
              </a:ext>
            </a:extLst>
          </p:cNvPr>
          <p:cNvSpPr txBox="1"/>
          <p:nvPr/>
        </p:nvSpPr>
        <p:spPr>
          <a:xfrm>
            <a:off x="1223319" y="649965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3399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ương Lắm Thầy Cô Ơi! - Bé Phan Hiếu Kiê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1219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D8A975-E0D1-B085-B9C7-D774FCBFE2D1}"/>
              </a:ext>
            </a:extLst>
          </p:cNvPr>
          <p:cNvSpPr/>
          <p:nvPr/>
        </p:nvSpPr>
        <p:spPr>
          <a:xfrm>
            <a:off x="500138" y="141913"/>
            <a:ext cx="914400" cy="5313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07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3BD293-8DEE-415E-A5ED-0B51E9C6C743}"/>
              </a:ext>
            </a:extLst>
          </p:cNvPr>
          <p:cNvGrpSpPr/>
          <p:nvPr/>
        </p:nvGrpSpPr>
        <p:grpSpPr>
          <a:xfrm>
            <a:off x="4619297" y="598054"/>
            <a:ext cx="2486179" cy="663942"/>
            <a:chOff x="1230144" y="321217"/>
            <a:chExt cx="2486179" cy="6639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FDEEB7-5B15-4768-AD25-D4EFC80E2E51}"/>
                </a:ext>
              </a:extLst>
            </p:cNvPr>
            <p:cNvSpPr/>
            <p:nvPr/>
          </p:nvSpPr>
          <p:spPr>
            <a:xfrm>
              <a:off x="1230144" y="321217"/>
              <a:ext cx="248617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61CDEAC-588E-4929-AE1A-18F0C2440D3C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D08873-9DDD-4F21-ACA5-F065C0FEFC29}"/>
              </a:ext>
            </a:extLst>
          </p:cNvPr>
          <p:cNvGrpSpPr/>
          <p:nvPr/>
        </p:nvGrpSpPr>
        <p:grpSpPr>
          <a:xfrm>
            <a:off x="1507222" y="2038524"/>
            <a:ext cx="8909108" cy="3984771"/>
            <a:chOff x="1921079" y="1963024"/>
            <a:chExt cx="8288323" cy="342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307152-F6C2-4B99-B6D3-699F5FA46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46" t="12639" r="4822"/>
            <a:stretch/>
          </p:blipFill>
          <p:spPr>
            <a:xfrm>
              <a:off x="1921079" y="1963024"/>
              <a:ext cx="8288323" cy="3427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14991B-4CEC-4424-BEE7-E3722E0757E8}"/>
                </a:ext>
              </a:extLst>
            </p:cNvPr>
            <p:cNvSpPr/>
            <p:nvPr/>
          </p:nvSpPr>
          <p:spPr>
            <a:xfrm>
              <a:off x="1946246" y="1963024"/>
              <a:ext cx="1199626" cy="352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363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F7EAC-704E-4F14-A179-AFBE10B8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8"/>
            <a:ext cx="12191999" cy="685297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DCD809-8E25-4009-AD81-234E00992006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45530"/>
            <a:ext cx="1297007" cy="2111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77BA4D-2879-428A-AEA3-DB0E1A2E1C5D}"/>
              </a:ext>
            </a:extLst>
          </p:cNvPr>
          <p:cNvSpPr/>
          <p:nvPr/>
        </p:nvSpPr>
        <p:spPr>
          <a:xfrm>
            <a:off x="3468546" y="301753"/>
            <a:ext cx="5607625" cy="6179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ĐƯỜNG LÊN ĐỈNH OLIMPIA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6B6F94-4E76-42B3-851C-C65A54AF2A3A}"/>
              </a:ext>
            </a:extLst>
          </p:cNvPr>
          <p:cNvGrpSpPr/>
          <p:nvPr/>
        </p:nvGrpSpPr>
        <p:grpSpPr>
          <a:xfrm>
            <a:off x="3006525" y="963992"/>
            <a:ext cx="6393255" cy="5782741"/>
            <a:chOff x="2550010" y="1072266"/>
            <a:chExt cx="6287588" cy="578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0C4BF9-9EEB-42D0-9504-D18E0DCE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0010" y="1072266"/>
              <a:ext cx="6287588" cy="57827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176A5C-65C5-42EC-A5C4-48A69326850D}"/>
                </a:ext>
              </a:extLst>
            </p:cNvPr>
            <p:cNvSpPr txBox="1"/>
            <p:nvPr/>
          </p:nvSpPr>
          <p:spPr>
            <a:xfrm>
              <a:off x="3661675" y="2626171"/>
              <a:ext cx="4064257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Hai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tham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gia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đưa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ra.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bấm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chuông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giành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thang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tiếp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theo.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11239-6433-4F36-926E-19CF6455F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5660" y="1939428"/>
            <a:ext cx="2836727" cy="49933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F4C2C-D86C-41C1-ACC2-6C817D1B8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9957" y="1799972"/>
            <a:ext cx="2767589" cy="48716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65295"/>
            <a:ext cx="1089859" cy="19941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377DF344-EF05-4D39-9896-800B7CE29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19"/>
            <a:ext cx="12191999" cy="682039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2987D9C-BEE3-4B2A-AFC7-7421D98F6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5660" y="1939428"/>
            <a:ext cx="2836727" cy="49933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6B35BF4-A101-486F-ABE6-56AFE9AB8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585" y="1834216"/>
            <a:ext cx="2767589" cy="4871664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1D99A46-97D2-4EF3-8954-AB3C2F6CDECF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1FFBF-4596-42FA-B438-0B5B5C11DC47}"/>
              </a:ext>
            </a:extLst>
          </p:cNvPr>
          <p:cNvGrpSpPr/>
          <p:nvPr/>
        </p:nvGrpSpPr>
        <p:grpSpPr>
          <a:xfrm>
            <a:off x="5062933" y="532306"/>
            <a:ext cx="2739656" cy="1628292"/>
            <a:chOff x="5082667" y="128223"/>
            <a:chExt cx="2739656" cy="16282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0121CBC-D6E1-46B3-BE63-D90C794A24AF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6 + 8 = 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FA2C19-397C-4941-948B-B3ECD61B1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6415880" y="128223"/>
              <a:ext cx="1406443" cy="1308518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4BEB2EC-4AB3-438F-B779-9605078CA0FE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29199"/>
            <a:ext cx="1089859" cy="199413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D8CA559-616C-49E0-8D8B-412B6F297900}"/>
              </a:ext>
            </a:extLst>
          </p:cNvPr>
          <p:cNvGrpSpPr/>
          <p:nvPr/>
        </p:nvGrpSpPr>
        <p:grpSpPr>
          <a:xfrm>
            <a:off x="5127131" y="656044"/>
            <a:ext cx="2619448" cy="1511730"/>
            <a:chOff x="5082667" y="244785"/>
            <a:chExt cx="2619448" cy="15117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5447329-DE03-4819-AE25-7229A22F2B3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– 4 = ?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851ACA-085E-4053-8163-A75C4257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517" b="1517"/>
            <a:stretch/>
          </p:blipFill>
          <p:spPr>
            <a:xfrm>
              <a:off x="6472877" y="244785"/>
              <a:ext cx="1229238" cy="1191955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AB4ED34-2562-4FE8-9B4A-FC6375CAB5D5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EAB67-7861-42C1-B43A-FED6F5BEC1D3}"/>
              </a:ext>
            </a:extLst>
          </p:cNvPr>
          <p:cNvGrpSpPr/>
          <p:nvPr/>
        </p:nvGrpSpPr>
        <p:grpSpPr>
          <a:xfrm>
            <a:off x="5115343" y="628261"/>
            <a:ext cx="2460687" cy="1523304"/>
            <a:chOff x="5082667" y="233211"/>
            <a:chExt cx="2460687" cy="15233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B9C2343-ED9C-412E-8CCE-D3C553A00CF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 + 8 = 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10730B-FA53-47A1-85C1-4744AF42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6053" r="6053"/>
            <a:stretch/>
          </p:blipFill>
          <p:spPr>
            <a:xfrm flipH="1">
              <a:off x="6426454" y="233211"/>
              <a:ext cx="1116900" cy="1191955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2535F979-57FA-463F-9AD7-11162CFEA2FB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2A977E-6EC9-44CB-B3AC-31E5E3FBA1B8}"/>
              </a:ext>
            </a:extLst>
          </p:cNvPr>
          <p:cNvGrpSpPr/>
          <p:nvPr/>
        </p:nvGrpSpPr>
        <p:grpSpPr>
          <a:xfrm>
            <a:off x="5288355" y="830944"/>
            <a:ext cx="2373996" cy="1256119"/>
            <a:chOff x="5100377" y="558252"/>
            <a:chExt cx="2373996" cy="12561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2164C06-0732-417E-874A-9A92D38C4EC4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14 – 7 = ?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D24CD7B-1BC7-4EB1-90AC-2B3A2CA2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25019BC-7A03-4F93-8D86-5A6A7A44F4E2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66F91D-E8C8-465C-B370-9A5FA6E3F6A4}"/>
              </a:ext>
            </a:extLst>
          </p:cNvPr>
          <p:cNvGrpSpPr/>
          <p:nvPr/>
        </p:nvGrpSpPr>
        <p:grpSpPr>
          <a:xfrm>
            <a:off x="5032142" y="498349"/>
            <a:ext cx="2516280" cy="1504824"/>
            <a:chOff x="5100377" y="309547"/>
            <a:chExt cx="2516280" cy="15048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D40D90B-3623-43FD-ADEA-B098D7A4A7DA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+ 6 = 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657A7F3-2894-4451-BD87-14990458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9E53EF8F-3E8C-4E8C-B7CF-8D90A4117C6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706269-3E34-47D2-A0E7-AC7F5F799D44}"/>
              </a:ext>
            </a:extLst>
          </p:cNvPr>
          <p:cNvGrpSpPr/>
          <p:nvPr/>
        </p:nvGrpSpPr>
        <p:grpSpPr>
          <a:xfrm>
            <a:off x="5308847" y="599017"/>
            <a:ext cx="2816878" cy="1549864"/>
            <a:chOff x="1336060" y="-203164"/>
            <a:chExt cx="2816878" cy="15498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CC706F-15B5-4875-B01A-81D29ADE14B4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15 - 9 = 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DACC0F-549C-47D7-A9C1-DA9823F33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564FD794-0F1B-447A-82C4-14409881B53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0C091C-F083-4A92-921A-7D6619C32617}"/>
              </a:ext>
            </a:extLst>
          </p:cNvPr>
          <p:cNvGrpSpPr/>
          <p:nvPr/>
        </p:nvGrpSpPr>
        <p:grpSpPr>
          <a:xfrm>
            <a:off x="5298005" y="129147"/>
            <a:ext cx="2643799" cy="1759677"/>
            <a:chOff x="1336060" y="-442700"/>
            <a:chExt cx="2643799" cy="175967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BCB6212-E670-4A74-8964-E1BF2B559D9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12 - 8 = ?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271F40-7B28-419A-AF85-92285437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D836FAD-73F8-4A02-A34E-B10C9CEF54BD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6C3E27-FD70-4526-9E51-267F5589E1A1}"/>
              </a:ext>
            </a:extLst>
          </p:cNvPr>
          <p:cNvGrpSpPr/>
          <p:nvPr/>
        </p:nvGrpSpPr>
        <p:grpSpPr>
          <a:xfrm>
            <a:off x="5260948" y="497250"/>
            <a:ext cx="2740845" cy="1373776"/>
            <a:chOff x="7223468" y="94169"/>
            <a:chExt cx="2740845" cy="13737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1E5CB56-C2CE-4D35-9758-AFBBBDE2830E}"/>
                </a:ext>
              </a:extLst>
            </p:cNvPr>
            <p:cNvSpPr/>
            <p:nvPr/>
          </p:nvSpPr>
          <p:spPr>
            <a:xfrm>
              <a:off x="7223468" y="89806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+ 5 = ?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4CD394-49A8-445C-99DD-105C5A632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8557870" y="94169"/>
              <a:ext cx="1406443" cy="1308518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D3280710-7C3B-4B7E-B54F-93D5E87AA6E4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5F3380-07F8-4A8D-ACB6-25F903A6B57D}"/>
              </a:ext>
            </a:extLst>
          </p:cNvPr>
          <p:cNvGrpSpPr/>
          <p:nvPr/>
        </p:nvGrpSpPr>
        <p:grpSpPr>
          <a:xfrm>
            <a:off x="5379562" y="681190"/>
            <a:ext cx="2373996" cy="1256119"/>
            <a:chOff x="5100377" y="558252"/>
            <a:chExt cx="2373996" cy="125611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81E8CEB-72A6-443C-AB4E-4B98B6E36361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+ 9 = ?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E58796F-FA0B-42CA-94B8-E72F889A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064978B0-40D3-4838-AE15-68F9A5879A3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4C6A82-792B-4C5B-BB97-58EB831F3AEB}"/>
              </a:ext>
            </a:extLst>
          </p:cNvPr>
          <p:cNvGrpSpPr/>
          <p:nvPr/>
        </p:nvGrpSpPr>
        <p:grpSpPr>
          <a:xfrm>
            <a:off x="5041533" y="192512"/>
            <a:ext cx="2643799" cy="1759677"/>
            <a:chOff x="1336060" y="-442700"/>
            <a:chExt cx="2643799" cy="17596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CFDDA85C-236B-44C0-9914-F4F3514714A5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13 - 8 = ?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4503BFB-A172-40A3-A0D9-0BEA17C7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3D26A0D1-FD67-4743-8A07-DD77263FBF6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92E3AE-CC3F-4D7C-99C6-0674E6795FB8}"/>
              </a:ext>
            </a:extLst>
          </p:cNvPr>
          <p:cNvGrpSpPr/>
          <p:nvPr/>
        </p:nvGrpSpPr>
        <p:grpSpPr>
          <a:xfrm>
            <a:off x="5068038" y="472147"/>
            <a:ext cx="2816878" cy="1549864"/>
            <a:chOff x="1336060" y="-203164"/>
            <a:chExt cx="2816878" cy="154986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0524B95-F443-4A42-9330-3C01CB5507B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– 8 = ?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76BA0DB-DF9D-4000-8CDA-ACFDDEBF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631D2B81-189E-4309-BA5A-3DB4F61ECAB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8D0072-0688-456F-9E99-A43F2EE52E4E}"/>
              </a:ext>
            </a:extLst>
          </p:cNvPr>
          <p:cNvGrpSpPr/>
          <p:nvPr/>
        </p:nvGrpSpPr>
        <p:grpSpPr>
          <a:xfrm>
            <a:off x="5426547" y="568889"/>
            <a:ext cx="2516280" cy="1504824"/>
            <a:chOff x="5100377" y="309547"/>
            <a:chExt cx="2516280" cy="1504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1B4D325-5D6C-4153-922D-FB47335264CD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+ 9 = ?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1720FA-B012-4BC7-836C-78611D44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33905A8-4ADE-45E5-8D38-AE716C6F6F6F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1F61D0D-D2AF-4D0C-B774-03FFB4946864}"/>
              </a:ext>
            </a:extLst>
          </p:cNvPr>
          <p:cNvGrpSpPr/>
          <p:nvPr/>
        </p:nvGrpSpPr>
        <p:grpSpPr>
          <a:xfrm>
            <a:off x="5332013" y="504197"/>
            <a:ext cx="2816878" cy="1549864"/>
            <a:chOff x="1336060" y="-203164"/>
            <a:chExt cx="2816878" cy="154986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A207D525-02FF-4AC4-96D7-29CFB4936F71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+ 7 = ?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BDFFBFC-8165-4820-88F2-D9B9A560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5DCE4491-F74E-4EA7-B9CD-D360646338F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0744736-41E4-492A-85CE-686BDF2E209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07900" y="13720"/>
            <a:ext cx="4762500" cy="26765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5A5FD94-8DBC-4294-9730-2505A75842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93282" y="23885"/>
            <a:ext cx="4762500" cy="267652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129900-E890-4B72-A2C4-63AE2384F9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0459" y="665236"/>
            <a:ext cx="4762500" cy="267652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4A1FADD-37C8-4577-A91B-73BDDD3F75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0958" y="211011"/>
            <a:ext cx="4762500" cy="2676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09434"/>
            <a:ext cx="1297007" cy="2111786"/>
          </a:xfrm>
          <a:prstGeom prst="rect">
            <a:avLst/>
          </a:prstGeom>
        </p:spPr>
      </p:pic>
      <p:sp>
        <p:nvSpPr>
          <p:cNvPr id="4" name="Action Button: Go Forward or Nex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DF2883-735E-4D3F-B762-E8493F479A94}"/>
              </a:ext>
            </a:extLst>
          </p:cNvPr>
          <p:cNvSpPr/>
          <p:nvPr/>
        </p:nvSpPr>
        <p:spPr>
          <a:xfrm>
            <a:off x="11566689" y="6127422"/>
            <a:ext cx="544892" cy="294306"/>
          </a:xfrm>
          <a:prstGeom prst="actionButtonForwardNex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-0.03727 C 1.25E-6 -0.05393 -0.0224 -0.07361 -0.04063 -0.07361 L -0.08099 -0.07361 " pathEditMode="relative" rAng="0" ptsTypes="AA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9 -0.07361 L -0.08099 -0.11412 C -0.08099 -0.13218 -0.09896 -0.15393 -0.11315 -0.15393 L -0.14531 -0.15393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1 -0.15393 L -0.14531 -0.19143 C -0.14531 -0.2081 -0.16055 -0.22847 -0.17266 -0.22847 L -0.19961 -0.22847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1 -0.22847 L -0.19961 -0.26481 C -0.19961 -0.28102 -0.21081 -0.30093 -0.21979 -0.30093 L -0.23984 -0.30093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84 -0.30093 L -0.23984 -0.33704 C -0.23984 -0.35347 -0.25326 -0.37315 -0.26419 -0.37315 L -0.28841 -0.37315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41 -0.37315 L -0.28841 -0.40949 C -0.28841 -0.42569 -0.29753 -0.44514 -0.30482 -0.44514 L -0.32096 -0.44514 " pathEditMode="relative" rAng="0" ptsTypes="AAAA">
                                      <p:cBhvr>
                                        <p:cTn id="1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1 -0.44514 L -0.32721 -0.49259 C -0.32721 -0.51389 -0.34102 -0.53981 -0.35208 -0.53981 L -0.37695 -0.53981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03796 C -4.16667E-6 -0.05509 0.02045 -0.07546 0.03724 -0.07546 L 0.07448 -0.07546 " pathEditMode="relative" rAng="0" ptsTypes="AAAA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7546 L 0.07448 -0.12222 C 0.07448 -0.14328 0.08789 -0.16875 0.09883 -0.16875 L 0.12331 -0.16875 " pathEditMode="relative" rAng="0" ptsTypes="AAAA">
                                      <p:cBhvr>
                                        <p:cTn id="1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4 -0.15486 L 0.12644 -0.18981 C 0.12644 -0.20555 0.1405 -0.22453 0.15222 -0.22453 L 0.17852 -0.22453 " pathEditMode="relative" rAng="0" ptsTypes="AAAA">
                                      <p:cBhvr>
                                        <p:cTn id="1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52 -0.22453 L 0.17852 -0.26412 C 0.17852 -0.28171 0.19297 -0.30347 0.20469 -0.30347 L 0.23099 -0.30347 " pathEditMode="relative" rAng="0" ptsTypes="AAAA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9 -0.30347 L 0.23099 -0.34444 C 0.23099 -0.36273 0.24441 -0.38518 0.25534 -0.38518 L 0.27982 -0.38518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2 -0.38518 L 0.27982 -0.4199 C 0.27982 -0.43541 0.28842 -0.45439 0.29545 -0.45439 L 0.31107 -0.45439 " pathEditMode="relative" rAng="0" ptsTypes="AAAA">
                                      <p:cBhvr>
                                        <p:cTn id="1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07 -0.45439 L 0.31107 -0.49166 C 0.31107 -0.50856 0.3293 -0.52893 0.34414 -0.52893 L 0.37735 -0.52893 " pathEditMode="relative" rAng="0" ptsTypes="AAAA">
                                      <p:cBhvr>
                                        <p:cTn id="1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3" grpId="0" animBg="1"/>
      <p:bldP spid="23" grpId="1" animBg="1"/>
      <p:bldP spid="28" grpId="0" animBg="1"/>
      <p:bldP spid="28" grpId="1" animBg="1"/>
      <p:bldP spid="32" grpId="0" animBg="1"/>
      <p:bldP spid="32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  <p:bldP spid="50" grpId="0" animBg="1"/>
      <p:bldP spid="50" grpId="1" animBg="1"/>
      <p:bldP spid="54" grpId="0" animBg="1"/>
      <p:bldP spid="54" grpId="1" animBg="1"/>
      <p:bldP spid="58" grpId="0" animBg="1"/>
      <p:bldP spid="58" grpId="1" animBg="1"/>
      <p:bldP spid="62" grpId="0" animBg="1"/>
      <p:bldP spid="62" grpId="1" animBg="1"/>
      <p:bldP spid="70" grpId="0" animBg="1"/>
      <p:bldP spid="7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8523A0-E510-11FD-0801-DE7F2F45A683}"/>
              </a:ext>
            </a:extLst>
          </p:cNvPr>
          <p:cNvGrpSpPr/>
          <p:nvPr/>
        </p:nvGrpSpPr>
        <p:grpSpPr>
          <a:xfrm>
            <a:off x="-224481" y="85013"/>
            <a:ext cx="12640962" cy="7327557"/>
            <a:chOff x="1921079" y="1963024"/>
            <a:chExt cx="8288323" cy="3427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5BED90-497B-49FE-9473-E53D2F05B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46" t="12639" r="4822"/>
            <a:stretch/>
          </p:blipFill>
          <p:spPr>
            <a:xfrm>
              <a:off x="1921079" y="1963024"/>
              <a:ext cx="8288323" cy="3427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0A97FB-3814-62CE-C431-238197DDCA58}"/>
                </a:ext>
              </a:extLst>
            </p:cNvPr>
            <p:cNvSpPr/>
            <p:nvPr/>
          </p:nvSpPr>
          <p:spPr>
            <a:xfrm>
              <a:off x="1946246" y="1963024"/>
              <a:ext cx="1199626" cy="352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811E696-17D2-3879-5DDE-F93AC0F3962F}"/>
              </a:ext>
            </a:extLst>
          </p:cNvPr>
          <p:cNvSpPr/>
          <p:nvPr/>
        </p:nvSpPr>
        <p:spPr>
          <a:xfrm>
            <a:off x="5311346" y="160638"/>
            <a:ext cx="1718652" cy="89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+ 7 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A058-23D9-AFE6-06FF-2902C9C25A7E}"/>
              </a:ext>
            </a:extLst>
          </p:cNvPr>
          <p:cNvSpPr/>
          <p:nvPr/>
        </p:nvSpPr>
        <p:spPr>
          <a:xfrm>
            <a:off x="4409834" y="1062088"/>
            <a:ext cx="3560274" cy="89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11– 8 = 3       5 + 9= 14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F747C0-D3F3-9D5F-1442-A1832EBE6598}"/>
              </a:ext>
            </a:extLst>
          </p:cNvPr>
          <p:cNvSpPr/>
          <p:nvPr/>
        </p:nvSpPr>
        <p:spPr>
          <a:xfrm>
            <a:off x="3805881" y="1957656"/>
            <a:ext cx="4621427" cy="89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+ 9 = 16              13 – 8 =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96D503-66EB-B249-CC12-5E2A65DBC72D}"/>
              </a:ext>
            </a:extLst>
          </p:cNvPr>
          <p:cNvSpPr/>
          <p:nvPr/>
        </p:nvSpPr>
        <p:spPr>
          <a:xfrm>
            <a:off x="2953266" y="2853224"/>
            <a:ext cx="6438402" cy="89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8 = 4                            7 + 5 = 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27C0E7-31A9-8590-8B67-A0E30E417DB0}"/>
              </a:ext>
            </a:extLst>
          </p:cNvPr>
          <p:cNvSpPr/>
          <p:nvPr/>
        </p:nvSpPr>
        <p:spPr>
          <a:xfrm>
            <a:off x="2063578" y="3748792"/>
            <a:ext cx="8167817" cy="89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+ 6 = 11                                           15 – 9 =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CA3967-3382-E197-3262-633D5C860E4B}"/>
              </a:ext>
            </a:extLst>
          </p:cNvPr>
          <p:cNvSpPr/>
          <p:nvPr/>
        </p:nvSpPr>
        <p:spPr>
          <a:xfrm>
            <a:off x="1112109" y="4642606"/>
            <a:ext cx="10021330" cy="895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– 7 = 7</a:t>
            </a:r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+ 8 = 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EEFF27-1523-BBD9-8D79-DFB5012A1926}"/>
              </a:ext>
            </a:extLst>
          </p:cNvPr>
          <p:cNvSpPr/>
          <p:nvPr/>
        </p:nvSpPr>
        <p:spPr>
          <a:xfrm>
            <a:off x="172995" y="5538174"/>
            <a:ext cx="11862486" cy="106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+ 8 = 14                                                                                 12 – 8 = 4</a:t>
            </a:r>
          </a:p>
        </p:txBody>
      </p:sp>
    </p:spTree>
    <p:extLst>
      <p:ext uri="{BB962C8B-B14F-4D97-AF65-F5344CB8AC3E}">
        <p14:creationId xmlns:p14="http://schemas.microsoft.com/office/powerpoint/2010/main" val="14534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0" y="-8159"/>
            <a:ext cx="12192000" cy="685165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03508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9 + 6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15 - 6 =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85570" y="1556474"/>
            <a:ext cx="3348716" cy="3476921"/>
            <a:chOff x="-142351" y="1010038"/>
            <a:chExt cx="3348716" cy="347692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58641" y="1726739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023678" y="608348"/>
            <a:ext cx="3710971" cy="663942"/>
            <a:chOff x="1230143" y="321217"/>
            <a:chExt cx="3566559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C28336-1D5F-4028-8A6D-72D343A6A3A8}"/>
              </a:ext>
            </a:extLst>
          </p:cNvPr>
          <p:cNvGrpSpPr/>
          <p:nvPr/>
        </p:nvGrpSpPr>
        <p:grpSpPr>
          <a:xfrm>
            <a:off x="8172806" y="1451759"/>
            <a:ext cx="3325229" cy="3563749"/>
            <a:chOff x="-200011" y="923210"/>
            <a:chExt cx="3325229" cy="35637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87BC572-1E3B-449C-8AE2-BB8F5510BC12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22D1C06E-1481-4DBA-9903-9270F8F8A148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AEF316B-B8A4-4FD9-ABB9-C53C70457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6E5D0F94-D233-4B5E-98DB-1ADC86376463}"/>
                </a:ext>
              </a:extLst>
            </p:cNvPr>
            <p:cNvSpPr txBox="1"/>
            <p:nvPr/>
          </p:nvSpPr>
          <p:spPr>
            <a:xfrm>
              <a:off x="-22506" y="1681992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8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5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13 – 5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13 – 8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98" name="TextBox7" r:id="rId2" imgW="571680" imgH="514440"/>
        </mc:Choice>
        <mc:Fallback>
          <p:control name="TextBox7" r:id="rId2" imgW="571680" imgH="514440">
            <p:pic>
              <p:nvPicPr>
                <p:cNvPr id="3" name="TextBox7"/>
                <p:cNvPicPr>
                  <a:picLocks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3130550" y="2257425"/>
                  <a:ext cx="573088" cy="515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TextBox1" r:id="rId3" imgW="571680" imgH="520560"/>
        </mc:Choice>
        <mc:Fallback>
          <p:control name="TextBox1" r:id="rId3" imgW="571680" imgH="52056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3124200" y="2919413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0" name="TextBox2" r:id="rId4" imgW="571680" imgH="520560"/>
        </mc:Choice>
        <mc:Fallback>
          <p:control name="TextBox2" r:id="rId4" imgW="571680" imgH="520560">
            <p:pic>
              <p:nvPicPr>
                <p:cNvPr id="5" name="TextBox2"/>
                <p:cNvPicPr>
                  <a:picLocks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3119438" y="35528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1" name="TextBox3" r:id="rId5" imgW="571680" imgH="520560"/>
        </mc:Choice>
        <mc:Fallback>
          <p:control name="TextBox3" r:id="rId5" imgW="571680" imgH="520560">
            <p:pic>
              <p:nvPicPr>
                <p:cNvPr id="6" name="TextBox3"/>
                <p:cNvPicPr>
                  <a:picLocks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3105150" y="4176713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2" name="TextBox4" r:id="rId6" imgW="571680" imgH="520560"/>
        </mc:Choice>
        <mc:Fallback>
          <p:control name="TextBox4" r:id="rId6" imgW="571680" imgH="520560">
            <p:pic>
              <p:nvPicPr>
                <p:cNvPr id="7" name="TextBox4"/>
                <p:cNvPicPr>
                  <a:picLocks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6870700" y="22590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3" name="TextBox5" r:id="rId7" imgW="571680" imgH="520560"/>
        </mc:Choice>
        <mc:Fallback>
          <p:control name="TextBox5" r:id="rId7" imgW="571680" imgH="520560">
            <p:pic>
              <p:nvPicPr>
                <p:cNvPr id="8" name="TextBox5"/>
                <p:cNvPicPr>
                  <a:picLocks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6870700" y="29003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4" name="TextBox6" r:id="rId8" imgW="571680" imgH="520560"/>
        </mc:Choice>
        <mc:Fallback>
          <p:control name="TextBox6" r:id="rId8" imgW="571680" imgH="520560">
            <p:pic>
              <p:nvPicPr>
                <p:cNvPr id="9" name="TextBox6"/>
                <p:cNvPicPr>
                  <a:picLocks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6870700" y="35671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5" name="TextBox8" r:id="rId9" imgW="571680" imgH="520560"/>
        </mc:Choice>
        <mc:Fallback>
          <p:control name="TextBox8" r:id="rId9" imgW="571680" imgH="520560">
            <p:pic>
              <p:nvPicPr>
                <p:cNvPr id="10" name="TextBox8"/>
                <p:cNvPicPr>
                  <a:picLocks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6870700" y="42656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6" name="TextBox9" r:id="rId10" imgW="571680" imgH="520560"/>
        </mc:Choice>
        <mc:Fallback>
          <p:control name="TextBox9" r:id="rId10" imgW="571680" imgH="520560">
            <p:pic>
              <p:nvPicPr>
                <p:cNvPr id="11" name="TextBox9"/>
                <p:cNvPicPr>
                  <a:picLocks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10466388" y="2214563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7" name="TextBox10" r:id="rId11" imgW="571680" imgH="520560"/>
        </mc:Choice>
        <mc:Fallback>
          <p:control name="TextBox10" r:id="rId11" imgW="571680" imgH="520560">
            <p:pic>
              <p:nvPicPr>
                <p:cNvPr id="12" name="TextBox10"/>
                <p:cNvPicPr>
                  <a:picLocks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10467975" y="2884488"/>
                  <a:ext cx="573088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8" name="TextBox11" r:id="rId12" imgW="571680" imgH="520560"/>
        </mc:Choice>
        <mc:Fallback>
          <p:control name="TextBox11" r:id="rId12" imgW="571680" imgH="520560">
            <p:pic>
              <p:nvPicPr>
                <p:cNvPr id="13" name="TextBox11"/>
                <p:cNvPicPr>
                  <a:picLocks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10466388" y="3535363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9" name="TextBox12" r:id="rId13" imgW="571680" imgH="520560"/>
        </mc:Choice>
        <mc:Fallback>
          <p:control name="TextBox12" r:id="rId13" imgW="571680" imgH="520560">
            <p:pic>
              <p:nvPicPr>
                <p:cNvPr id="14" name="TextBox12"/>
                <p:cNvPicPr>
                  <a:picLocks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10466388" y="41624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C055A2-204D-4347-90D3-7B0FE9A14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7778" l="2000" r="99667">
                        <a14:foregroundMark x1="5333" y1="70000" x2="5333" y2="70000"/>
                        <a14:foregroundMark x1="2111" y1="78333" x2="2111" y2="78333"/>
                        <a14:foregroundMark x1="14889" y1="88889" x2="14889" y2="88889"/>
                        <a14:foregroundMark x1="29000" y1="98333" x2="29000" y2="98333"/>
                        <a14:foregroundMark x1="98889" y1="76667" x2="98889" y2="76667"/>
                        <a14:foregroundMark x1="98556" y1="24444" x2="98556" y2="24444"/>
                        <a14:foregroundMark x1="85667" y1="6111" x2="85667" y2="6111"/>
                        <a14:foregroundMark x1="99667" y1="38333" x2="99667" y2="38333"/>
                        <a14:foregroundMark x1="99444" y1="26667" x2="99444" y2="26667"/>
                        <a14:backgroundMark x1="37667" y1="10556" x2="37667" y2="10556"/>
                        <a14:backgroundMark x1="34333" y1="11667" x2="36333" y2="2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90868"/>
            <a:ext cx="12192000" cy="2187143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4482616" y="2013508"/>
            <a:ext cx="2984102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4724469" y="2445927"/>
            <a:ext cx="76420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5725855" y="240576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6589188" y="2419175"/>
            <a:ext cx="75382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04079A-7BB3-417E-91FC-10E7A3A001BC}"/>
              </a:ext>
            </a:extLst>
          </p:cNvPr>
          <p:cNvSpPr txBox="1"/>
          <p:nvPr/>
        </p:nvSpPr>
        <p:spPr>
          <a:xfrm>
            <a:off x="4927634" y="3449431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+ 7 = 12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79DB58-764C-4C53-89C7-F995574E6857}"/>
              </a:ext>
            </a:extLst>
          </p:cNvPr>
          <p:cNvSpPr txBox="1"/>
          <p:nvPr/>
        </p:nvSpPr>
        <p:spPr>
          <a:xfrm>
            <a:off x="4843396" y="4141853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+ 5 = 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A077D2-1E67-425E-91FA-FB3C0BB87A4A}"/>
              </a:ext>
            </a:extLst>
          </p:cNvPr>
          <p:cNvSpPr txBox="1"/>
          <p:nvPr/>
        </p:nvSpPr>
        <p:spPr>
          <a:xfrm>
            <a:off x="4825084" y="4875851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– 5 = 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BB349F6-D58A-47E6-AFDA-018A6BBD859F}"/>
              </a:ext>
            </a:extLst>
          </p:cNvPr>
          <p:cNvSpPr txBox="1"/>
          <p:nvPr/>
        </p:nvSpPr>
        <p:spPr>
          <a:xfrm>
            <a:off x="4824952" y="5526815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– 7 = 5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966408" y="440171"/>
            <a:ext cx="8645947" cy="663942"/>
            <a:chOff x="1230142" y="321217"/>
            <a:chExt cx="6979008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1230142" y="321217"/>
              <a:ext cx="6979008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1306608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2964</TotalTime>
  <Words>389</Words>
  <Application>Microsoft Office PowerPoint</Application>
  <PresentationFormat>Widescreen</PresentationFormat>
  <Paragraphs>76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 Math</vt:lpstr>
      <vt:lpstr>Segoe UI Black</vt:lpstr>
      <vt:lpstr>Times New Roman</vt:lpstr>
      <vt:lpstr>UTM Avo</vt:lpstr>
      <vt:lpstr>Wingdings</vt:lpstr>
      <vt:lpstr>1_Office Theme</vt:lpstr>
      <vt:lpstr>4_Office Theme</vt:lpstr>
      <vt:lpstr>PowerPoint Presentation</vt:lpstr>
      <vt:lpstr>PowerPoint Presentation</vt:lpstr>
      <vt:lpstr>Tuần 7         Tiết 31: Luyện tập chung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469</cp:revision>
  <dcterms:created xsi:type="dcterms:W3CDTF">2021-02-20T02:56:00Z</dcterms:created>
  <dcterms:modified xsi:type="dcterms:W3CDTF">2024-09-30T15:25:27Z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