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642" r:id="rId3"/>
    <p:sldId id="352" r:id="rId4"/>
    <p:sldId id="280" r:id="rId5"/>
    <p:sldId id="646" r:id="rId6"/>
    <p:sldId id="327" r:id="rId7"/>
    <p:sldId id="647" r:id="rId8"/>
    <p:sldId id="648" r:id="rId9"/>
    <p:sldId id="650" r:id="rId10"/>
    <p:sldId id="384" r:id="rId11"/>
    <p:sldId id="651" r:id="rId12"/>
    <p:sldId id="654" r:id="rId13"/>
    <p:sldId id="631" r:id="rId14"/>
    <p:sldId id="3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FCE5"/>
    <a:srgbClr val="F7C611"/>
    <a:srgbClr val="F2F810"/>
    <a:srgbClr val="BDE820"/>
    <a:srgbClr val="BCFA0E"/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82300" autoAdjust="0"/>
  </p:normalViewPr>
  <p:slideViewPr>
    <p:cSldViewPr snapToGrid="0">
      <p:cViewPr varScale="1">
        <p:scale>
          <a:sx n="55" d="100"/>
          <a:sy n="55" d="100"/>
        </p:scale>
        <p:origin x="9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BD7A-B6FB-45EA-B11A-AFFD5941F1F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62EE4-16D1-4380-A2A8-E9D0B39A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8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C773D-E82A-4D4D-8566-BBEF4AD486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1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93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9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007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2C8F1-6402-95C0-85FF-47463BFD4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BC1A08-D84B-1B33-BF48-5C512D203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32489B6-A252-A801-8981-3CF99B883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126319-8C94-81FA-2977-3152849C7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C773D-E82A-4D4D-8566-BBEF4AD486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5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4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9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61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30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6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20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7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06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1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5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21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4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5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7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7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2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0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fif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f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fif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 b="6867"/>
          <a:stretch/>
        </p:blipFill>
        <p:spPr>
          <a:xfrm>
            <a:off x="0" y="3843336"/>
            <a:ext cx="12203887" cy="30146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b="71250"/>
          <a:stretch/>
        </p:blipFill>
        <p:spPr>
          <a:xfrm>
            <a:off x="10358438" y="-17483"/>
            <a:ext cx="1833562" cy="22462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b="71250"/>
          <a:stretch/>
        </p:blipFill>
        <p:spPr>
          <a:xfrm flipH="1">
            <a:off x="0" y="1"/>
            <a:ext cx="1185863" cy="145279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0B22036-3AFA-3E56-1A05-6AB83139DB53}"/>
              </a:ext>
            </a:extLst>
          </p:cNvPr>
          <p:cNvSpPr txBox="1"/>
          <p:nvPr/>
        </p:nvSpPr>
        <p:spPr>
          <a:xfrm>
            <a:off x="3260361" y="122123"/>
            <a:ext cx="590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 BAN NHÂN DÂN QUẬN HẢI AN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C40BD8E-61F5-30B9-92E0-9417A619D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02" y="1195457"/>
            <a:ext cx="4633991" cy="1759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512290-6CD1-508C-9678-F0DB071EA597}"/>
              </a:ext>
            </a:extLst>
          </p:cNvPr>
          <p:cNvSpPr txBox="1"/>
          <p:nvPr/>
        </p:nvSpPr>
        <p:spPr>
          <a:xfrm>
            <a:off x="3351155" y="680049"/>
            <a:ext cx="5816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 TIỂU HỌC ĐÔNG HẢI 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702B4E-F14F-364C-95A0-BC05F18416DE}"/>
              </a:ext>
            </a:extLst>
          </p:cNvPr>
          <p:cNvGrpSpPr/>
          <p:nvPr/>
        </p:nvGrpSpPr>
        <p:grpSpPr>
          <a:xfrm>
            <a:off x="1302071" y="2985502"/>
            <a:ext cx="9748054" cy="1446550"/>
            <a:chOff x="-2179538" y="5032078"/>
            <a:chExt cx="12997406" cy="19287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336813-7C05-CB40-8418-60BB43B7EAC9}"/>
                </a:ext>
              </a:extLst>
            </p:cNvPr>
            <p:cNvSpPr txBox="1"/>
            <p:nvPr/>
          </p:nvSpPr>
          <p:spPr>
            <a:xfrm>
              <a:off x="-2179538" y="5032078"/>
              <a:ext cx="12997406" cy="1928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vi-VN" sz="440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0070C0"/>
                    </a:outerShdw>
                  </a:effectLst>
                  <a:latin typeface="#9Slide07 Cadena" panose="02000503000000020004" pitchFamily="2" charset="-93"/>
                </a:rPr>
                <a:t>GIÁO VIÊN DẠY GIỎI CẤP TRƯỜNG</a:t>
              </a:r>
              <a:endParaRPr lang="vi-VN" sz="4400" dirty="0">
                <a:solidFill>
                  <a:srgbClr val="0070C0"/>
                </a:solidFill>
                <a:latin typeface="#9Slide07 Cadena" panose="02000503000000020004" pitchFamily="2" charset="-93"/>
              </a:endParaRPr>
            </a:p>
            <a:p>
              <a:pPr algn="ctr" defTabSz="685800">
                <a:defRPr/>
              </a:pPr>
              <a:endParaRPr lang="vi-VN" sz="440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70C0"/>
                  </a:outerShdw>
                </a:effectLst>
                <a:latin typeface="#9Slide07 Cadena" panose="02000503000000020004" pitchFamily="2" charset="-93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6C2C06-B8EC-204A-86D4-EC18670BC037}"/>
                </a:ext>
              </a:extLst>
            </p:cNvPr>
            <p:cNvSpPr txBox="1"/>
            <p:nvPr/>
          </p:nvSpPr>
          <p:spPr>
            <a:xfrm>
              <a:off x="-2179538" y="5120178"/>
              <a:ext cx="12997406" cy="1025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4400" b="1" dirty="0">
                  <a:solidFill>
                    <a:schemeClr val="accent2"/>
                  </a:solidFill>
                  <a:latin typeface="#9Slide07 Cadena" panose="02000503000000020004" pitchFamily="2" charset="-93"/>
                </a:rPr>
                <a:t>GIÁO VIÊN DẠY GIỎI CẤP TRƯỜNG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87DA5E8-2CD5-DE4C-919E-3A2F68CA3DA7}"/>
              </a:ext>
            </a:extLst>
          </p:cNvPr>
          <p:cNvSpPr txBox="1"/>
          <p:nvPr/>
        </p:nvSpPr>
        <p:spPr>
          <a:xfrm>
            <a:off x="1683531" y="3943092"/>
            <a:ext cx="8824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 </a:t>
            </a:r>
          </a:p>
          <a:p>
            <a:pPr algn="ctr" defTabSz="685800">
              <a:defRPr/>
            </a:pP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19: LUYỆN TẬP CHUNG</a:t>
            </a:r>
            <a:endParaRPr lang="vi-VN" sz="36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39D2F9FD-25EA-914D-936D-D87AEC89B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697" y="5094784"/>
            <a:ext cx="882493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875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875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2A2</a:t>
            </a:r>
          </a:p>
          <a:p>
            <a:pPr marL="17875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1997</a:t>
            </a:r>
          </a:p>
        </p:txBody>
      </p:sp>
    </p:spTree>
    <p:extLst>
      <p:ext uri="{BB962C8B-B14F-4D97-AF65-F5344CB8AC3E}">
        <p14:creationId xmlns:p14="http://schemas.microsoft.com/office/powerpoint/2010/main" val="1355253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544C7-9896-A989-F460-8754ADA3B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B20C98D6-ABF8-2E9C-9FE5-12C7C39275F6}"/>
              </a:ext>
            </a:extLst>
          </p:cNvPr>
          <p:cNvSpPr/>
          <p:nvPr/>
        </p:nvSpPr>
        <p:spPr>
          <a:xfrm>
            <a:off x="506775" y="144803"/>
            <a:ext cx="11178450" cy="6568393"/>
          </a:xfrm>
          <a:custGeom>
            <a:avLst/>
            <a:gdLst>
              <a:gd name="connsiteX0" fmla="*/ 0 w 11178450"/>
              <a:gd name="connsiteY0" fmla="*/ 633303 h 6350813"/>
              <a:gd name="connsiteX1" fmla="*/ 633303 w 11178450"/>
              <a:gd name="connsiteY1" fmla="*/ 0 h 6350813"/>
              <a:gd name="connsiteX2" fmla="*/ 10545147 w 11178450"/>
              <a:gd name="connsiteY2" fmla="*/ 0 h 6350813"/>
              <a:gd name="connsiteX3" fmla="*/ 11178450 w 11178450"/>
              <a:gd name="connsiteY3" fmla="*/ 633303 h 6350813"/>
              <a:gd name="connsiteX4" fmla="*/ 11178450 w 11178450"/>
              <a:gd name="connsiteY4" fmla="*/ 5717510 h 6350813"/>
              <a:gd name="connsiteX5" fmla="*/ 10545147 w 11178450"/>
              <a:gd name="connsiteY5" fmla="*/ 6350813 h 6350813"/>
              <a:gd name="connsiteX6" fmla="*/ 633303 w 11178450"/>
              <a:gd name="connsiteY6" fmla="*/ 6350813 h 6350813"/>
              <a:gd name="connsiteX7" fmla="*/ 0 w 11178450"/>
              <a:gd name="connsiteY7" fmla="*/ 5717510 h 6350813"/>
              <a:gd name="connsiteX8" fmla="*/ 0 w 11178450"/>
              <a:gd name="connsiteY8" fmla="*/ 633303 h 635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8450" h="6350813" fill="none" extrusionOk="0">
                <a:moveTo>
                  <a:pt x="0" y="633303"/>
                </a:moveTo>
                <a:cubicBezTo>
                  <a:pt x="1787" y="331899"/>
                  <a:pt x="293412" y="16570"/>
                  <a:pt x="633303" y="0"/>
                </a:cubicBezTo>
                <a:cubicBezTo>
                  <a:pt x="4334742" y="72427"/>
                  <a:pt x="5623060" y="61419"/>
                  <a:pt x="10545147" y="0"/>
                </a:cubicBezTo>
                <a:cubicBezTo>
                  <a:pt x="10889669" y="-36085"/>
                  <a:pt x="11164033" y="279178"/>
                  <a:pt x="11178450" y="633303"/>
                </a:cubicBezTo>
                <a:cubicBezTo>
                  <a:pt x="11279326" y="3087631"/>
                  <a:pt x="11071137" y="4654909"/>
                  <a:pt x="11178450" y="5717510"/>
                </a:cubicBezTo>
                <a:cubicBezTo>
                  <a:pt x="11188572" y="6015903"/>
                  <a:pt x="10854940" y="6306004"/>
                  <a:pt x="10545147" y="6350813"/>
                </a:cubicBezTo>
                <a:cubicBezTo>
                  <a:pt x="7242204" y="6380640"/>
                  <a:pt x="2630968" y="6271507"/>
                  <a:pt x="633303" y="6350813"/>
                </a:cubicBezTo>
                <a:cubicBezTo>
                  <a:pt x="298938" y="6349072"/>
                  <a:pt x="-21126" y="6071451"/>
                  <a:pt x="0" y="5717510"/>
                </a:cubicBezTo>
                <a:cubicBezTo>
                  <a:pt x="50037" y="3931581"/>
                  <a:pt x="770" y="1784618"/>
                  <a:pt x="0" y="633303"/>
                </a:cubicBezTo>
                <a:close/>
              </a:path>
              <a:path w="11178450" h="6350813" stroke="0" extrusionOk="0">
                <a:moveTo>
                  <a:pt x="0" y="633303"/>
                </a:moveTo>
                <a:cubicBezTo>
                  <a:pt x="51131" y="297476"/>
                  <a:pt x="309676" y="54456"/>
                  <a:pt x="633303" y="0"/>
                </a:cubicBezTo>
                <a:cubicBezTo>
                  <a:pt x="1673555" y="123000"/>
                  <a:pt x="5656532" y="-96860"/>
                  <a:pt x="10545147" y="0"/>
                </a:cubicBezTo>
                <a:cubicBezTo>
                  <a:pt x="10860226" y="-26435"/>
                  <a:pt x="11194306" y="251573"/>
                  <a:pt x="11178450" y="633303"/>
                </a:cubicBezTo>
                <a:cubicBezTo>
                  <a:pt x="11181623" y="1355604"/>
                  <a:pt x="11272717" y="3583983"/>
                  <a:pt x="11178450" y="5717510"/>
                </a:cubicBezTo>
                <a:cubicBezTo>
                  <a:pt x="11118563" y="6088970"/>
                  <a:pt x="10889516" y="6349930"/>
                  <a:pt x="10545147" y="6350813"/>
                </a:cubicBezTo>
                <a:cubicBezTo>
                  <a:pt x="6612613" y="6190106"/>
                  <a:pt x="3673262" y="6390480"/>
                  <a:pt x="633303" y="6350813"/>
                </a:cubicBezTo>
                <a:cubicBezTo>
                  <a:pt x="258637" y="6345784"/>
                  <a:pt x="-32202" y="6052686"/>
                  <a:pt x="0" y="5717510"/>
                </a:cubicBezTo>
                <a:cubicBezTo>
                  <a:pt x="32216" y="3553187"/>
                  <a:pt x="57206" y="3016945"/>
                  <a:pt x="0" y="633303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78450"/>
                      <a:gd name="connsiteY0" fmla="*/ 655000 h 6568393"/>
                      <a:gd name="connsiteX1" fmla="*/ 655000 w 11178450"/>
                      <a:gd name="connsiteY1" fmla="*/ 0 h 6568393"/>
                      <a:gd name="connsiteX2" fmla="*/ 10523450 w 11178450"/>
                      <a:gd name="connsiteY2" fmla="*/ 0 h 6568393"/>
                      <a:gd name="connsiteX3" fmla="*/ 11178450 w 11178450"/>
                      <a:gd name="connsiteY3" fmla="*/ 655000 h 6568393"/>
                      <a:gd name="connsiteX4" fmla="*/ 11178450 w 11178450"/>
                      <a:gd name="connsiteY4" fmla="*/ 5913393 h 6568393"/>
                      <a:gd name="connsiteX5" fmla="*/ 10523450 w 11178450"/>
                      <a:gd name="connsiteY5" fmla="*/ 6568393 h 6568393"/>
                      <a:gd name="connsiteX6" fmla="*/ 655000 w 11178450"/>
                      <a:gd name="connsiteY6" fmla="*/ 6568393 h 6568393"/>
                      <a:gd name="connsiteX7" fmla="*/ 0 w 11178450"/>
                      <a:gd name="connsiteY7" fmla="*/ 5913393 h 6568393"/>
                      <a:gd name="connsiteX8" fmla="*/ 0 w 11178450"/>
                      <a:gd name="connsiteY8" fmla="*/ 655000 h 6568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78450" h="6568393" fill="none" extrusionOk="0">
                        <a:moveTo>
                          <a:pt x="0" y="655000"/>
                        </a:moveTo>
                        <a:cubicBezTo>
                          <a:pt x="1790" y="341696"/>
                          <a:pt x="302721" y="15890"/>
                          <a:pt x="655000" y="0"/>
                        </a:cubicBezTo>
                        <a:cubicBezTo>
                          <a:pt x="2244624" y="72427"/>
                          <a:pt x="8584004" y="61419"/>
                          <a:pt x="10523450" y="0"/>
                        </a:cubicBezTo>
                        <a:cubicBezTo>
                          <a:pt x="10880715" y="-30850"/>
                          <a:pt x="11137758" y="280945"/>
                          <a:pt x="11178450" y="655000"/>
                        </a:cubicBezTo>
                        <a:cubicBezTo>
                          <a:pt x="11279326" y="2237094"/>
                          <a:pt x="11071137" y="4821243"/>
                          <a:pt x="11178450" y="5913393"/>
                        </a:cubicBezTo>
                        <a:cubicBezTo>
                          <a:pt x="11191264" y="6210105"/>
                          <a:pt x="10856037" y="6535704"/>
                          <a:pt x="10523450" y="6568393"/>
                        </a:cubicBezTo>
                        <a:cubicBezTo>
                          <a:pt x="6108068" y="6598220"/>
                          <a:pt x="2915895" y="6489087"/>
                          <a:pt x="655000" y="6568393"/>
                        </a:cubicBezTo>
                        <a:cubicBezTo>
                          <a:pt x="363054" y="6560502"/>
                          <a:pt x="-40446" y="6283138"/>
                          <a:pt x="0" y="5913393"/>
                        </a:cubicBezTo>
                        <a:cubicBezTo>
                          <a:pt x="50037" y="4851267"/>
                          <a:pt x="770" y="2970871"/>
                          <a:pt x="0" y="655000"/>
                        </a:cubicBezTo>
                        <a:close/>
                      </a:path>
                      <a:path w="11178450" h="6568393" stroke="0" extrusionOk="0">
                        <a:moveTo>
                          <a:pt x="0" y="655000"/>
                        </a:moveTo>
                        <a:cubicBezTo>
                          <a:pt x="28223" y="300946"/>
                          <a:pt x="319449" y="54579"/>
                          <a:pt x="655000" y="0"/>
                        </a:cubicBezTo>
                        <a:cubicBezTo>
                          <a:pt x="1847131" y="123000"/>
                          <a:pt x="8724567" y="-96860"/>
                          <a:pt x="10523450" y="0"/>
                        </a:cubicBezTo>
                        <a:cubicBezTo>
                          <a:pt x="10872995" y="-9300"/>
                          <a:pt x="11207902" y="233877"/>
                          <a:pt x="11178450" y="655000"/>
                        </a:cubicBezTo>
                        <a:cubicBezTo>
                          <a:pt x="11181623" y="2116660"/>
                          <a:pt x="11272717" y="3415071"/>
                          <a:pt x="11178450" y="5913393"/>
                        </a:cubicBezTo>
                        <a:cubicBezTo>
                          <a:pt x="11131322" y="6292214"/>
                          <a:pt x="10859651" y="6564212"/>
                          <a:pt x="10523450" y="6568393"/>
                        </a:cubicBezTo>
                        <a:cubicBezTo>
                          <a:pt x="7390759" y="6407686"/>
                          <a:pt x="3378183" y="6608060"/>
                          <a:pt x="655000" y="6568393"/>
                        </a:cubicBezTo>
                        <a:cubicBezTo>
                          <a:pt x="242739" y="6558190"/>
                          <a:pt x="-61320" y="6247360"/>
                          <a:pt x="0" y="5913393"/>
                        </a:cubicBezTo>
                        <a:cubicBezTo>
                          <a:pt x="32216" y="5264488"/>
                          <a:pt x="57206" y="2805667"/>
                          <a:pt x="0" y="655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A547E68A-A4DC-5949-1526-B7284FE7F3DB}"/>
              </a:ext>
            </a:extLst>
          </p:cNvPr>
          <p:cNvSpPr/>
          <p:nvPr/>
        </p:nvSpPr>
        <p:spPr>
          <a:xfrm>
            <a:off x="4308966" y="752355"/>
            <a:ext cx="2986269" cy="983848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    </a:t>
            </a:r>
            <a:r>
              <a:rPr lang="en-US" sz="4800" b="1" dirty="0" err="1"/>
              <a:t>Tính</a:t>
            </a:r>
            <a:r>
              <a:rPr lang="en-US" sz="4800" b="1" dirty="0"/>
              <a:t>:</a:t>
            </a:r>
            <a:endParaRPr lang="vi-VN" sz="40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CCE615-930D-AABD-A8FC-E5C1BB834C5D}"/>
              </a:ext>
            </a:extLst>
          </p:cNvPr>
          <p:cNvSpPr/>
          <p:nvPr/>
        </p:nvSpPr>
        <p:spPr>
          <a:xfrm>
            <a:off x="3865944" y="752354"/>
            <a:ext cx="1180618" cy="1047509"/>
          </a:xfrm>
          <a:prstGeom prst="ellipse">
            <a:avLst/>
          </a:prstGeom>
          <a:solidFill>
            <a:srgbClr val="C88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2</a:t>
            </a:r>
            <a:endParaRPr lang="vi-VN" sz="66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3B73D5-85F1-B350-2401-EA2D23993743}"/>
              </a:ext>
            </a:extLst>
          </p:cNvPr>
          <p:cNvSpPr/>
          <p:nvPr/>
        </p:nvSpPr>
        <p:spPr>
          <a:xfrm>
            <a:off x="938222" y="2343755"/>
            <a:ext cx="3889095" cy="2048719"/>
          </a:xfrm>
          <a:prstGeom prst="roundRect">
            <a:avLst/>
          </a:prstGeom>
          <a:solidFill>
            <a:srgbClr val="BDE8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 + 4 + 3</a:t>
            </a:r>
          </a:p>
          <a:p>
            <a:pPr algn="ctr"/>
            <a:r>
              <a:rPr lang="en-US" sz="6000" b="1" dirty="0"/>
              <a:t>3 + 3 + 6</a:t>
            </a:r>
            <a:endParaRPr lang="vi-VN" sz="60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279A5C-414B-0662-FA4B-186843B86FA6}"/>
              </a:ext>
            </a:extLst>
          </p:cNvPr>
          <p:cNvSpPr/>
          <p:nvPr/>
        </p:nvSpPr>
        <p:spPr>
          <a:xfrm>
            <a:off x="6886938" y="2335014"/>
            <a:ext cx="4366840" cy="2048719"/>
          </a:xfrm>
          <a:prstGeom prst="roundRect">
            <a:avLst/>
          </a:prstGeom>
          <a:solidFill>
            <a:srgbClr val="F7C6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7 + 1 + 8</a:t>
            </a:r>
          </a:p>
          <a:p>
            <a:pPr algn="ctr"/>
            <a:r>
              <a:rPr lang="en-US" sz="6000" b="1" dirty="0"/>
              <a:t>5 + 4 +5</a:t>
            </a:r>
            <a:endParaRPr lang="vi-VN" sz="6000" b="1" dirty="0"/>
          </a:p>
        </p:txBody>
      </p:sp>
    </p:spTree>
    <p:extLst>
      <p:ext uri="{BB962C8B-B14F-4D97-AF65-F5344CB8AC3E}">
        <p14:creationId xmlns:p14="http://schemas.microsoft.com/office/powerpoint/2010/main" val="40450451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EDE320B-834A-0939-BAB5-AA6E26BD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F1FACEF4-D671-7B48-85CA-CE5F441EEDAA}"/>
              </a:ext>
            </a:extLst>
          </p:cNvPr>
          <p:cNvSpPr/>
          <p:nvPr/>
        </p:nvSpPr>
        <p:spPr>
          <a:xfrm>
            <a:off x="506776" y="144803"/>
            <a:ext cx="11178450" cy="6568393"/>
          </a:xfrm>
          <a:custGeom>
            <a:avLst/>
            <a:gdLst>
              <a:gd name="connsiteX0" fmla="*/ 0 w 11178450"/>
              <a:gd name="connsiteY0" fmla="*/ 633303 h 6350813"/>
              <a:gd name="connsiteX1" fmla="*/ 633303 w 11178450"/>
              <a:gd name="connsiteY1" fmla="*/ 0 h 6350813"/>
              <a:gd name="connsiteX2" fmla="*/ 10545147 w 11178450"/>
              <a:gd name="connsiteY2" fmla="*/ 0 h 6350813"/>
              <a:gd name="connsiteX3" fmla="*/ 11178450 w 11178450"/>
              <a:gd name="connsiteY3" fmla="*/ 633303 h 6350813"/>
              <a:gd name="connsiteX4" fmla="*/ 11178450 w 11178450"/>
              <a:gd name="connsiteY4" fmla="*/ 5717510 h 6350813"/>
              <a:gd name="connsiteX5" fmla="*/ 10545147 w 11178450"/>
              <a:gd name="connsiteY5" fmla="*/ 6350813 h 6350813"/>
              <a:gd name="connsiteX6" fmla="*/ 633303 w 11178450"/>
              <a:gd name="connsiteY6" fmla="*/ 6350813 h 6350813"/>
              <a:gd name="connsiteX7" fmla="*/ 0 w 11178450"/>
              <a:gd name="connsiteY7" fmla="*/ 5717510 h 6350813"/>
              <a:gd name="connsiteX8" fmla="*/ 0 w 11178450"/>
              <a:gd name="connsiteY8" fmla="*/ 633303 h 635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8450" h="6350813" fill="none" extrusionOk="0">
                <a:moveTo>
                  <a:pt x="0" y="633303"/>
                </a:moveTo>
                <a:cubicBezTo>
                  <a:pt x="1787" y="331899"/>
                  <a:pt x="293412" y="16570"/>
                  <a:pt x="633303" y="0"/>
                </a:cubicBezTo>
                <a:cubicBezTo>
                  <a:pt x="4334742" y="72427"/>
                  <a:pt x="5623060" y="61419"/>
                  <a:pt x="10545147" y="0"/>
                </a:cubicBezTo>
                <a:cubicBezTo>
                  <a:pt x="10889669" y="-36085"/>
                  <a:pt x="11164033" y="279178"/>
                  <a:pt x="11178450" y="633303"/>
                </a:cubicBezTo>
                <a:cubicBezTo>
                  <a:pt x="11279326" y="3087631"/>
                  <a:pt x="11071137" y="4654909"/>
                  <a:pt x="11178450" y="5717510"/>
                </a:cubicBezTo>
                <a:cubicBezTo>
                  <a:pt x="11188572" y="6015903"/>
                  <a:pt x="10854940" y="6306004"/>
                  <a:pt x="10545147" y="6350813"/>
                </a:cubicBezTo>
                <a:cubicBezTo>
                  <a:pt x="7242204" y="6380640"/>
                  <a:pt x="2630968" y="6271507"/>
                  <a:pt x="633303" y="6350813"/>
                </a:cubicBezTo>
                <a:cubicBezTo>
                  <a:pt x="298938" y="6349072"/>
                  <a:pt x="-21126" y="6071451"/>
                  <a:pt x="0" y="5717510"/>
                </a:cubicBezTo>
                <a:cubicBezTo>
                  <a:pt x="50037" y="3931581"/>
                  <a:pt x="770" y="1784618"/>
                  <a:pt x="0" y="633303"/>
                </a:cubicBezTo>
                <a:close/>
              </a:path>
              <a:path w="11178450" h="6350813" stroke="0" extrusionOk="0">
                <a:moveTo>
                  <a:pt x="0" y="633303"/>
                </a:moveTo>
                <a:cubicBezTo>
                  <a:pt x="51131" y="297476"/>
                  <a:pt x="309676" y="54456"/>
                  <a:pt x="633303" y="0"/>
                </a:cubicBezTo>
                <a:cubicBezTo>
                  <a:pt x="1673555" y="123000"/>
                  <a:pt x="5656532" y="-96860"/>
                  <a:pt x="10545147" y="0"/>
                </a:cubicBezTo>
                <a:cubicBezTo>
                  <a:pt x="10860226" y="-26435"/>
                  <a:pt x="11194306" y="251573"/>
                  <a:pt x="11178450" y="633303"/>
                </a:cubicBezTo>
                <a:cubicBezTo>
                  <a:pt x="11181623" y="1355604"/>
                  <a:pt x="11272717" y="3583983"/>
                  <a:pt x="11178450" y="5717510"/>
                </a:cubicBezTo>
                <a:cubicBezTo>
                  <a:pt x="11118563" y="6088970"/>
                  <a:pt x="10889516" y="6349930"/>
                  <a:pt x="10545147" y="6350813"/>
                </a:cubicBezTo>
                <a:cubicBezTo>
                  <a:pt x="6612613" y="6190106"/>
                  <a:pt x="3673262" y="6390480"/>
                  <a:pt x="633303" y="6350813"/>
                </a:cubicBezTo>
                <a:cubicBezTo>
                  <a:pt x="258637" y="6345784"/>
                  <a:pt x="-32202" y="6052686"/>
                  <a:pt x="0" y="5717510"/>
                </a:cubicBezTo>
                <a:cubicBezTo>
                  <a:pt x="32216" y="3553187"/>
                  <a:pt x="57206" y="3016945"/>
                  <a:pt x="0" y="633303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78450"/>
                      <a:gd name="connsiteY0" fmla="*/ 655000 h 6568393"/>
                      <a:gd name="connsiteX1" fmla="*/ 655000 w 11178450"/>
                      <a:gd name="connsiteY1" fmla="*/ 0 h 6568393"/>
                      <a:gd name="connsiteX2" fmla="*/ 10523450 w 11178450"/>
                      <a:gd name="connsiteY2" fmla="*/ 0 h 6568393"/>
                      <a:gd name="connsiteX3" fmla="*/ 11178450 w 11178450"/>
                      <a:gd name="connsiteY3" fmla="*/ 655000 h 6568393"/>
                      <a:gd name="connsiteX4" fmla="*/ 11178450 w 11178450"/>
                      <a:gd name="connsiteY4" fmla="*/ 5913393 h 6568393"/>
                      <a:gd name="connsiteX5" fmla="*/ 10523450 w 11178450"/>
                      <a:gd name="connsiteY5" fmla="*/ 6568393 h 6568393"/>
                      <a:gd name="connsiteX6" fmla="*/ 655000 w 11178450"/>
                      <a:gd name="connsiteY6" fmla="*/ 6568393 h 6568393"/>
                      <a:gd name="connsiteX7" fmla="*/ 0 w 11178450"/>
                      <a:gd name="connsiteY7" fmla="*/ 5913393 h 6568393"/>
                      <a:gd name="connsiteX8" fmla="*/ 0 w 11178450"/>
                      <a:gd name="connsiteY8" fmla="*/ 655000 h 6568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78450" h="6568393" fill="none" extrusionOk="0">
                        <a:moveTo>
                          <a:pt x="0" y="655000"/>
                        </a:moveTo>
                        <a:cubicBezTo>
                          <a:pt x="1790" y="341696"/>
                          <a:pt x="302721" y="15890"/>
                          <a:pt x="655000" y="0"/>
                        </a:cubicBezTo>
                        <a:cubicBezTo>
                          <a:pt x="2244624" y="72427"/>
                          <a:pt x="8584004" y="61419"/>
                          <a:pt x="10523450" y="0"/>
                        </a:cubicBezTo>
                        <a:cubicBezTo>
                          <a:pt x="10880715" y="-30850"/>
                          <a:pt x="11137758" y="280945"/>
                          <a:pt x="11178450" y="655000"/>
                        </a:cubicBezTo>
                        <a:cubicBezTo>
                          <a:pt x="11279326" y="2237094"/>
                          <a:pt x="11071137" y="4821243"/>
                          <a:pt x="11178450" y="5913393"/>
                        </a:cubicBezTo>
                        <a:cubicBezTo>
                          <a:pt x="11191264" y="6210105"/>
                          <a:pt x="10856037" y="6535704"/>
                          <a:pt x="10523450" y="6568393"/>
                        </a:cubicBezTo>
                        <a:cubicBezTo>
                          <a:pt x="6108068" y="6598220"/>
                          <a:pt x="2915895" y="6489087"/>
                          <a:pt x="655000" y="6568393"/>
                        </a:cubicBezTo>
                        <a:cubicBezTo>
                          <a:pt x="363054" y="6560502"/>
                          <a:pt x="-40446" y="6283138"/>
                          <a:pt x="0" y="5913393"/>
                        </a:cubicBezTo>
                        <a:cubicBezTo>
                          <a:pt x="50037" y="4851267"/>
                          <a:pt x="770" y="2970871"/>
                          <a:pt x="0" y="655000"/>
                        </a:cubicBezTo>
                        <a:close/>
                      </a:path>
                      <a:path w="11178450" h="6568393" stroke="0" extrusionOk="0">
                        <a:moveTo>
                          <a:pt x="0" y="655000"/>
                        </a:moveTo>
                        <a:cubicBezTo>
                          <a:pt x="28223" y="300946"/>
                          <a:pt x="319449" y="54579"/>
                          <a:pt x="655000" y="0"/>
                        </a:cubicBezTo>
                        <a:cubicBezTo>
                          <a:pt x="1847131" y="123000"/>
                          <a:pt x="8724567" y="-96860"/>
                          <a:pt x="10523450" y="0"/>
                        </a:cubicBezTo>
                        <a:cubicBezTo>
                          <a:pt x="10872995" y="-9300"/>
                          <a:pt x="11207902" y="233877"/>
                          <a:pt x="11178450" y="655000"/>
                        </a:cubicBezTo>
                        <a:cubicBezTo>
                          <a:pt x="11181623" y="2116660"/>
                          <a:pt x="11272717" y="3415071"/>
                          <a:pt x="11178450" y="5913393"/>
                        </a:cubicBezTo>
                        <a:cubicBezTo>
                          <a:pt x="11131322" y="6292214"/>
                          <a:pt x="10859651" y="6564212"/>
                          <a:pt x="10523450" y="6568393"/>
                        </a:cubicBezTo>
                        <a:cubicBezTo>
                          <a:pt x="7390759" y="6407686"/>
                          <a:pt x="3378183" y="6608060"/>
                          <a:pt x="655000" y="6568393"/>
                        </a:cubicBezTo>
                        <a:cubicBezTo>
                          <a:pt x="242739" y="6558190"/>
                          <a:pt x="-61320" y="6247360"/>
                          <a:pt x="0" y="5913393"/>
                        </a:cubicBezTo>
                        <a:cubicBezTo>
                          <a:pt x="32216" y="5264488"/>
                          <a:pt x="57206" y="2805667"/>
                          <a:pt x="0" y="655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Flowchart: Terminator 4">
            <a:extLst>
              <a:ext uri="{FF2B5EF4-FFF2-40B4-BE49-F238E27FC236}">
                <a16:creationId xmlns:a16="http://schemas.microsoft.com/office/drawing/2014/main" id="{E5603CF3-22A3-4948-A07F-DFCEBF1C6854}"/>
              </a:ext>
            </a:extLst>
          </p:cNvPr>
          <p:cNvSpPr/>
          <p:nvPr/>
        </p:nvSpPr>
        <p:spPr>
          <a:xfrm rot="5400000">
            <a:off x="762897" y="985469"/>
            <a:ext cx="2308325" cy="983848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    </a:t>
            </a:r>
            <a:endParaRPr lang="vi-VN" sz="40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693044-891C-5A48-969F-6B53E9E3BB99}"/>
              </a:ext>
            </a:extLst>
          </p:cNvPr>
          <p:cNvSpPr/>
          <p:nvPr/>
        </p:nvSpPr>
        <p:spPr>
          <a:xfrm>
            <a:off x="506774" y="953638"/>
            <a:ext cx="918361" cy="1047509"/>
          </a:xfrm>
          <a:prstGeom prst="ellipse">
            <a:avLst/>
          </a:prstGeom>
          <a:solidFill>
            <a:srgbClr val="C88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3</a:t>
            </a:r>
            <a:endParaRPr lang="vi-VN" sz="6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DCF1B-1FC1-C846-887E-FF47D8D07841}"/>
              </a:ext>
            </a:extLst>
          </p:cNvPr>
          <p:cNvSpPr txBox="1"/>
          <p:nvPr/>
        </p:nvSpPr>
        <p:spPr>
          <a:xfrm>
            <a:off x="1701994" y="242784"/>
            <a:ext cx="719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chemeClr val="bg1"/>
                </a:solidFill>
              </a:rPr>
              <a:t>&gt;</a:t>
            </a:r>
          </a:p>
          <a:p>
            <a:r>
              <a:rPr lang="en-VN" sz="4800" b="1" dirty="0">
                <a:solidFill>
                  <a:schemeClr val="bg1"/>
                </a:solidFill>
              </a:rPr>
              <a:t>&lt;</a:t>
            </a:r>
          </a:p>
          <a:p>
            <a:r>
              <a:rPr lang="en-VN" sz="48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A52F56EC-52F9-E54C-B0BB-4F026610A396}"/>
              </a:ext>
            </a:extLst>
          </p:cNvPr>
          <p:cNvSpPr/>
          <p:nvPr/>
        </p:nvSpPr>
        <p:spPr>
          <a:xfrm>
            <a:off x="966651" y="2809981"/>
            <a:ext cx="5003075" cy="2048719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9 + 7 </a:t>
            </a:r>
            <a:r>
              <a:rPr lang="en-US" sz="6000" b="1" dirty="0">
                <a:solidFill>
                  <a:schemeClr val="bg1">
                    <a:lumMod val="65000"/>
                  </a:schemeClr>
                </a:solidFill>
              </a:rPr>
              <a:t>…..</a:t>
            </a:r>
            <a:r>
              <a:rPr lang="en-US" sz="6000" b="1" dirty="0"/>
              <a:t> 9 + 9  </a:t>
            </a:r>
          </a:p>
          <a:p>
            <a:pPr algn="ctr"/>
            <a:r>
              <a:rPr lang="en-US" sz="6000" b="1" dirty="0"/>
              <a:t>8 + 8 </a:t>
            </a:r>
            <a:r>
              <a:rPr lang="en-US" sz="6000" b="1" dirty="0">
                <a:solidFill>
                  <a:schemeClr val="bg1">
                    <a:lumMod val="65000"/>
                  </a:schemeClr>
                </a:solidFill>
              </a:rPr>
              <a:t>…..</a:t>
            </a:r>
            <a:r>
              <a:rPr lang="en-US" sz="6000" b="1" dirty="0"/>
              <a:t> 8 + 5</a:t>
            </a:r>
            <a:endParaRPr lang="vi-VN" sz="6000" b="1" dirty="0"/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15F8557E-B1C9-B845-903D-590124A89F72}"/>
              </a:ext>
            </a:extLst>
          </p:cNvPr>
          <p:cNvSpPr/>
          <p:nvPr/>
        </p:nvSpPr>
        <p:spPr>
          <a:xfrm>
            <a:off x="6325937" y="2809981"/>
            <a:ext cx="5003075" cy="2048719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7 + 6 </a:t>
            </a:r>
            <a:r>
              <a:rPr lang="en-US" sz="6000" b="1" dirty="0">
                <a:solidFill>
                  <a:schemeClr val="bg1">
                    <a:lumMod val="65000"/>
                  </a:schemeClr>
                </a:solidFill>
              </a:rPr>
              <a:t>….. </a:t>
            </a:r>
            <a:r>
              <a:rPr lang="en-US" sz="6000" b="1" dirty="0"/>
              <a:t>7 + 8</a:t>
            </a:r>
          </a:p>
          <a:p>
            <a:pPr algn="ctr"/>
            <a:r>
              <a:rPr lang="en-US" sz="6000" b="1" dirty="0"/>
              <a:t>8 + 6 </a:t>
            </a:r>
            <a:r>
              <a:rPr lang="en-US" sz="6000" b="1" dirty="0">
                <a:solidFill>
                  <a:schemeClr val="bg1">
                    <a:lumMod val="65000"/>
                  </a:schemeClr>
                </a:solidFill>
              </a:rPr>
              <a:t>…..</a:t>
            </a:r>
            <a:r>
              <a:rPr lang="en-US" sz="6000" b="1" dirty="0"/>
              <a:t> 7 + 4</a:t>
            </a:r>
            <a:endParaRPr lang="vi-VN" sz="6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D56968-DB0D-5F47-8827-3CD9C85D2AAA}"/>
              </a:ext>
            </a:extLst>
          </p:cNvPr>
          <p:cNvSpPr/>
          <p:nvPr/>
        </p:nvSpPr>
        <p:spPr>
          <a:xfrm>
            <a:off x="2991394" y="2947156"/>
            <a:ext cx="953588" cy="816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AD414-0704-5A4D-9835-B62D37095C96}"/>
              </a:ext>
            </a:extLst>
          </p:cNvPr>
          <p:cNvSpPr/>
          <p:nvPr/>
        </p:nvSpPr>
        <p:spPr>
          <a:xfrm>
            <a:off x="2991394" y="3908780"/>
            <a:ext cx="953588" cy="816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825D32-E897-7E45-96C8-4287D4206897}"/>
              </a:ext>
            </a:extLst>
          </p:cNvPr>
          <p:cNvSpPr/>
          <p:nvPr/>
        </p:nvSpPr>
        <p:spPr>
          <a:xfrm>
            <a:off x="8350680" y="2941075"/>
            <a:ext cx="953588" cy="816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7F80F7-6022-9E46-BD46-66ABCAC7232C}"/>
              </a:ext>
            </a:extLst>
          </p:cNvPr>
          <p:cNvSpPr/>
          <p:nvPr/>
        </p:nvSpPr>
        <p:spPr>
          <a:xfrm>
            <a:off x="8350680" y="3908780"/>
            <a:ext cx="953588" cy="816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49218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F92F56C0-8EAF-0B9B-10E1-462812331760}"/>
              </a:ext>
            </a:extLst>
          </p:cNvPr>
          <p:cNvSpPr/>
          <p:nvPr/>
        </p:nvSpPr>
        <p:spPr>
          <a:xfrm>
            <a:off x="506775" y="144803"/>
            <a:ext cx="11178450" cy="6568393"/>
          </a:xfrm>
          <a:custGeom>
            <a:avLst/>
            <a:gdLst>
              <a:gd name="connsiteX0" fmla="*/ 0 w 11178450"/>
              <a:gd name="connsiteY0" fmla="*/ 633303 h 6350813"/>
              <a:gd name="connsiteX1" fmla="*/ 633303 w 11178450"/>
              <a:gd name="connsiteY1" fmla="*/ 0 h 6350813"/>
              <a:gd name="connsiteX2" fmla="*/ 10545147 w 11178450"/>
              <a:gd name="connsiteY2" fmla="*/ 0 h 6350813"/>
              <a:gd name="connsiteX3" fmla="*/ 11178450 w 11178450"/>
              <a:gd name="connsiteY3" fmla="*/ 633303 h 6350813"/>
              <a:gd name="connsiteX4" fmla="*/ 11178450 w 11178450"/>
              <a:gd name="connsiteY4" fmla="*/ 5717510 h 6350813"/>
              <a:gd name="connsiteX5" fmla="*/ 10545147 w 11178450"/>
              <a:gd name="connsiteY5" fmla="*/ 6350813 h 6350813"/>
              <a:gd name="connsiteX6" fmla="*/ 633303 w 11178450"/>
              <a:gd name="connsiteY6" fmla="*/ 6350813 h 6350813"/>
              <a:gd name="connsiteX7" fmla="*/ 0 w 11178450"/>
              <a:gd name="connsiteY7" fmla="*/ 5717510 h 6350813"/>
              <a:gd name="connsiteX8" fmla="*/ 0 w 11178450"/>
              <a:gd name="connsiteY8" fmla="*/ 633303 h 635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8450" h="6350813" fill="none" extrusionOk="0">
                <a:moveTo>
                  <a:pt x="0" y="633303"/>
                </a:moveTo>
                <a:cubicBezTo>
                  <a:pt x="1787" y="331899"/>
                  <a:pt x="293412" y="16570"/>
                  <a:pt x="633303" y="0"/>
                </a:cubicBezTo>
                <a:cubicBezTo>
                  <a:pt x="4334742" y="72427"/>
                  <a:pt x="5623060" y="61419"/>
                  <a:pt x="10545147" y="0"/>
                </a:cubicBezTo>
                <a:cubicBezTo>
                  <a:pt x="10889669" y="-36085"/>
                  <a:pt x="11164033" y="279178"/>
                  <a:pt x="11178450" y="633303"/>
                </a:cubicBezTo>
                <a:cubicBezTo>
                  <a:pt x="11279326" y="3087631"/>
                  <a:pt x="11071137" y="4654909"/>
                  <a:pt x="11178450" y="5717510"/>
                </a:cubicBezTo>
                <a:cubicBezTo>
                  <a:pt x="11188572" y="6015903"/>
                  <a:pt x="10854940" y="6306004"/>
                  <a:pt x="10545147" y="6350813"/>
                </a:cubicBezTo>
                <a:cubicBezTo>
                  <a:pt x="7242204" y="6380640"/>
                  <a:pt x="2630968" y="6271507"/>
                  <a:pt x="633303" y="6350813"/>
                </a:cubicBezTo>
                <a:cubicBezTo>
                  <a:pt x="298938" y="6349072"/>
                  <a:pt x="-21126" y="6071451"/>
                  <a:pt x="0" y="5717510"/>
                </a:cubicBezTo>
                <a:cubicBezTo>
                  <a:pt x="50037" y="3931581"/>
                  <a:pt x="770" y="1784618"/>
                  <a:pt x="0" y="633303"/>
                </a:cubicBezTo>
                <a:close/>
              </a:path>
              <a:path w="11178450" h="6350813" stroke="0" extrusionOk="0">
                <a:moveTo>
                  <a:pt x="0" y="633303"/>
                </a:moveTo>
                <a:cubicBezTo>
                  <a:pt x="51131" y="297476"/>
                  <a:pt x="309676" y="54456"/>
                  <a:pt x="633303" y="0"/>
                </a:cubicBezTo>
                <a:cubicBezTo>
                  <a:pt x="1673555" y="123000"/>
                  <a:pt x="5656532" y="-96860"/>
                  <a:pt x="10545147" y="0"/>
                </a:cubicBezTo>
                <a:cubicBezTo>
                  <a:pt x="10860226" y="-26435"/>
                  <a:pt x="11194306" y="251573"/>
                  <a:pt x="11178450" y="633303"/>
                </a:cubicBezTo>
                <a:cubicBezTo>
                  <a:pt x="11181623" y="1355604"/>
                  <a:pt x="11272717" y="3583983"/>
                  <a:pt x="11178450" y="5717510"/>
                </a:cubicBezTo>
                <a:cubicBezTo>
                  <a:pt x="11118563" y="6088970"/>
                  <a:pt x="10889516" y="6349930"/>
                  <a:pt x="10545147" y="6350813"/>
                </a:cubicBezTo>
                <a:cubicBezTo>
                  <a:pt x="6612613" y="6190106"/>
                  <a:pt x="3673262" y="6390480"/>
                  <a:pt x="633303" y="6350813"/>
                </a:cubicBezTo>
                <a:cubicBezTo>
                  <a:pt x="258637" y="6345784"/>
                  <a:pt x="-32202" y="6052686"/>
                  <a:pt x="0" y="5717510"/>
                </a:cubicBezTo>
                <a:cubicBezTo>
                  <a:pt x="32216" y="3553187"/>
                  <a:pt x="57206" y="3016945"/>
                  <a:pt x="0" y="633303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78450"/>
                      <a:gd name="connsiteY0" fmla="*/ 655000 h 6568393"/>
                      <a:gd name="connsiteX1" fmla="*/ 655000 w 11178450"/>
                      <a:gd name="connsiteY1" fmla="*/ 0 h 6568393"/>
                      <a:gd name="connsiteX2" fmla="*/ 10523450 w 11178450"/>
                      <a:gd name="connsiteY2" fmla="*/ 0 h 6568393"/>
                      <a:gd name="connsiteX3" fmla="*/ 11178450 w 11178450"/>
                      <a:gd name="connsiteY3" fmla="*/ 655000 h 6568393"/>
                      <a:gd name="connsiteX4" fmla="*/ 11178450 w 11178450"/>
                      <a:gd name="connsiteY4" fmla="*/ 5913393 h 6568393"/>
                      <a:gd name="connsiteX5" fmla="*/ 10523450 w 11178450"/>
                      <a:gd name="connsiteY5" fmla="*/ 6568393 h 6568393"/>
                      <a:gd name="connsiteX6" fmla="*/ 655000 w 11178450"/>
                      <a:gd name="connsiteY6" fmla="*/ 6568393 h 6568393"/>
                      <a:gd name="connsiteX7" fmla="*/ 0 w 11178450"/>
                      <a:gd name="connsiteY7" fmla="*/ 5913393 h 6568393"/>
                      <a:gd name="connsiteX8" fmla="*/ 0 w 11178450"/>
                      <a:gd name="connsiteY8" fmla="*/ 655000 h 6568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78450" h="6568393" fill="none" extrusionOk="0">
                        <a:moveTo>
                          <a:pt x="0" y="655000"/>
                        </a:moveTo>
                        <a:cubicBezTo>
                          <a:pt x="1790" y="341696"/>
                          <a:pt x="302721" y="15890"/>
                          <a:pt x="655000" y="0"/>
                        </a:cubicBezTo>
                        <a:cubicBezTo>
                          <a:pt x="2244624" y="72427"/>
                          <a:pt x="8584004" y="61419"/>
                          <a:pt x="10523450" y="0"/>
                        </a:cubicBezTo>
                        <a:cubicBezTo>
                          <a:pt x="10880715" y="-30850"/>
                          <a:pt x="11137758" y="280945"/>
                          <a:pt x="11178450" y="655000"/>
                        </a:cubicBezTo>
                        <a:cubicBezTo>
                          <a:pt x="11279326" y="2237094"/>
                          <a:pt x="11071137" y="4821243"/>
                          <a:pt x="11178450" y="5913393"/>
                        </a:cubicBezTo>
                        <a:cubicBezTo>
                          <a:pt x="11191264" y="6210105"/>
                          <a:pt x="10856037" y="6535704"/>
                          <a:pt x="10523450" y="6568393"/>
                        </a:cubicBezTo>
                        <a:cubicBezTo>
                          <a:pt x="6108068" y="6598220"/>
                          <a:pt x="2915895" y="6489087"/>
                          <a:pt x="655000" y="6568393"/>
                        </a:cubicBezTo>
                        <a:cubicBezTo>
                          <a:pt x="363054" y="6560502"/>
                          <a:pt x="-40446" y="6283138"/>
                          <a:pt x="0" y="5913393"/>
                        </a:cubicBezTo>
                        <a:cubicBezTo>
                          <a:pt x="50037" y="4851267"/>
                          <a:pt x="770" y="2970871"/>
                          <a:pt x="0" y="655000"/>
                        </a:cubicBezTo>
                        <a:close/>
                      </a:path>
                      <a:path w="11178450" h="6568393" stroke="0" extrusionOk="0">
                        <a:moveTo>
                          <a:pt x="0" y="655000"/>
                        </a:moveTo>
                        <a:cubicBezTo>
                          <a:pt x="28223" y="300946"/>
                          <a:pt x="319449" y="54579"/>
                          <a:pt x="655000" y="0"/>
                        </a:cubicBezTo>
                        <a:cubicBezTo>
                          <a:pt x="1847131" y="123000"/>
                          <a:pt x="8724567" y="-96860"/>
                          <a:pt x="10523450" y="0"/>
                        </a:cubicBezTo>
                        <a:cubicBezTo>
                          <a:pt x="10872995" y="-9300"/>
                          <a:pt x="11207902" y="233877"/>
                          <a:pt x="11178450" y="655000"/>
                        </a:cubicBezTo>
                        <a:cubicBezTo>
                          <a:pt x="11181623" y="2116660"/>
                          <a:pt x="11272717" y="3415071"/>
                          <a:pt x="11178450" y="5913393"/>
                        </a:cubicBezTo>
                        <a:cubicBezTo>
                          <a:pt x="11131322" y="6292214"/>
                          <a:pt x="10859651" y="6564212"/>
                          <a:pt x="10523450" y="6568393"/>
                        </a:cubicBezTo>
                        <a:cubicBezTo>
                          <a:pt x="7390759" y="6407686"/>
                          <a:pt x="3378183" y="6608060"/>
                          <a:pt x="655000" y="6568393"/>
                        </a:cubicBezTo>
                        <a:cubicBezTo>
                          <a:pt x="242739" y="6558190"/>
                          <a:pt x="-61320" y="6247360"/>
                          <a:pt x="0" y="5913393"/>
                        </a:cubicBezTo>
                        <a:cubicBezTo>
                          <a:pt x="32216" y="5264488"/>
                          <a:pt x="57206" y="2805667"/>
                          <a:pt x="0" y="655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BEBE7-D39E-77B4-C0C3-023AD9DB2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8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F6D91-9ACA-EA7D-CD3A-65F6782C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71" y="2544950"/>
            <a:ext cx="6395258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60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òng tròn&#10;&#10;Mô tả được tạo tự động">
            <a:extLst>
              <a:ext uri="{FF2B5EF4-FFF2-40B4-BE49-F238E27FC236}">
                <a16:creationId xmlns:a16="http://schemas.microsoft.com/office/drawing/2014/main" id="{FD8B8374-E766-5AFE-1DBF-1F450D3A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491" y="327368"/>
            <a:ext cx="9553029" cy="6203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4D3592-C85F-DAD1-A27D-A1E5AC082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950" y="1609193"/>
            <a:ext cx="6498899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vellous Bright Ideas (Chicken Dance) - 27th April 202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EDE320B-834A-0939-BAB5-AA6E26BD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03E1C-6F2D-D160-2A0B-B25963DE9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60" y="3363251"/>
            <a:ext cx="7856073" cy="38652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52769F-6F1E-8D54-A6AD-99E51CCD2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2" y="1018903"/>
            <a:ext cx="12963411" cy="31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670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400971" y="205368"/>
            <a:ext cx="10685408" cy="1149300"/>
          </a:xfrm>
          <a:prstGeom prst="round2DiagRect">
            <a:avLst>
              <a:gd name="adj1" fmla="val 29425"/>
              <a:gd name="adj2" fmla="val 5074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6000" b="1" kern="0" dirty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Số?</a:t>
            </a:r>
            <a:endParaRPr lang="vi-VN" sz="60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00" y="71655"/>
            <a:ext cx="1407136" cy="1407136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483063" y="2320431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+ 6 =</a:t>
            </a:r>
            <a:endParaRPr lang="vi-VN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300" y="2261777"/>
            <a:ext cx="888380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21" name="Dap An B - 9Slide.vn">
            <a:extLst>
              <a:ext uri="{FF2B5EF4-FFF2-40B4-BE49-F238E27FC236}">
                <a16:creationId xmlns:a16="http://schemas.microsoft.com/office/drawing/2014/main" id="{9B3504E0-350C-024A-824A-9F0AF8B74FBB}"/>
              </a:ext>
            </a:extLst>
          </p:cNvPr>
          <p:cNvSpPr/>
          <p:nvPr/>
        </p:nvSpPr>
        <p:spPr>
          <a:xfrm>
            <a:off x="6743675" y="2320431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+ 7 =</a:t>
            </a:r>
            <a:endParaRPr lang="vi-VN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A821-0F5D-BA4F-97CC-E22A878F2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4498" y="2278258"/>
            <a:ext cx="888380" cy="796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CE7BA-A96C-D14D-882E-E3059D3E6968}"/>
              </a:ext>
            </a:extLst>
          </p:cNvPr>
          <p:cNvSpPr txBox="1"/>
          <p:nvPr/>
        </p:nvSpPr>
        <p:spPr>
          <a:xfrm>
            <a:off x="3705312" y="2271423"/>
            <a:ext cx="159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27A4D-FC11-3349-AAF7-CB1D3CF567BD}"/>
              </a:ext>
            </a:extLst>
          </p:cNvPr>
          <p:cNvSpPr txBox="1"/>
          <p:nvPr/>
        </p:nvSpPr>
        <p:spPr>
          <a:xfrm>
            <a:off x="3751557" y="2272779"/>
            <a:ext cx="79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VN" sz="5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F967F6-DBE8-0F4C-B1A6-463A8C3A6213}"/>
              </a:ext>
            </a:extLst>
          </p:cNvPr>
          <p:cNvSpPr txBox="1"/>
          <p:nvPr/>
        </p:nvSpPr>
        <p:spPr>
          <a:xfrm>
            <a:off x="8931515" y="2271423"/>
            <a:ext cx="79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VN" sz="5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AD956C-1E81-2C46-824A-FD98B667213A}"/>
              </a:ext>
            </a:extLst>
          </p:cNvPr>
          <p:cNvSpPr txBox="1"/>
          <p:nvPr/>
        </p:nvSpPr>
        <p:spPr>
          <a:xfrm>
            <a:off x="8893083" y="2290781"/>
            <a:ext cx="159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4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85980590-B55C-155B-D179-9913011A6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0350" y="45720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9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6" grpId="0" animBg="1"/>
          <p:bldP spid="17" grpId="0" animBg="1"/>
          <p:bldP spid="21" grpId="0" animBg="1"/>
          <p:bldP spid="2" grpId="0"/>
          <p:bldP spid="3" grpId="0"/>
          <p:bldP spid="3" grpId="1"/>
          <p:bldP spid="25" grpId="0"/>
          <p:bldP spid="25" grpId="1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6" grpId="0" animBg="1"/>
          <p:bldP spid="17" grpId="0" animBg="1"/>
          <p:bldP spid="21" grpId="0" animBg="1"/>
          <p:bldP spid="2" grpId="0"/>
          <p:bldP spid="3" grpId="0"/>
          <p:bldP spid="3" grpId="1"/>
          <p:bldP spid="25" grpId="0"/>
          <p:bldP spid="25" grpId="1"/>
          <p:bldP spid="2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400971" y="205368"/>
            <a:ext cx="10685408" cy="1149300"/>
          </a:xfrm>
          <a:prstGeom prst="round2DiagRect">
            <a:avLst>
              <a:gd name="adj1" fmla="val 29425"/>
              <a:gd name="adj2" fmla="val 5074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6000" b="1" kern="0" dirty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Đúng ghi Đ, sai ghi S</a:t>
            </a:r>
            <a:endParaRPr lang="vi-VN" sz="60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483063" y="2320431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+ 7 = 14</a:t>
            </a:r>
            <a:endParaRPr lang="vi-VN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Dap An B - 9Slide.vn">
            <a:extLst>
              <a:ext uri="{FF2B5EF4-FFF2-40B4-BE49-F238E27FC236}">
                <a16:creationId xmlns:a16="http://schemas.microsoft.com/office/drawing/2014/main" id="{9B3504E0-350C-024A-824A-9F0AF8B74FBB}"/>
              </a:ext>
            </a:extLst>
          </p:cNvPr>
          <p:cNvSpPr/>
          <p:nvPr/>
        </p:nvSpPr>
        <p:spPr>
          <a:xfrm>
            <a:off x="6743675" y="2320431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+ 8 =</a:t>
            </a:r>
            <a:endParaRPr lang="vi-VN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CE7BA-A96C-D14D-882E-E3059D3E6968}"/>
              </a:ext>
            </a:extLst>
          </p:cNvPr>
          <p:cNvSpPr txBox="1"/>
          <p:nvPr/>
        </p:nvSpPr>
        <p:spPr>
          <a:xfrm>
            <a:off x="4771439" y="2271423"/>
            <a:ext cx="888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F967F6-DBE8-0F4C-B1A6-463A8C3A6213}"/>
              </a:ext>
            </a:extLst>
          </p:cNvPr>
          <p:cNvSpPr txBox="1"/>
          <p:nvPr/>
        </p:nvSpPr>
        <p:spPr>
          <a:xfrm>
            <a:off x="8931515" y="2271423"/>
            <a:ext cx="1049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16</a:t>
            </a:r>
            <a:endParaRPr lang="en-VN" sz="5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AD956C-1E81-2C46-824A-FD98B667213A}"/>
              </a:ext>
            </a:extLst>
          </p:cNvPr>
          <p:cNvSpPr txBox="1"/>
          <p:nvPr/>
        </p:nvSpPr>
        <p:spPr>
          <a:xfrm>
            <a:off x="8948195" y="2282097"/>
            <a:ext cx="159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47AC92-F811-9A40-898E-E647489F1E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939" y="48368"/>
            <a:ext cx="1084096" cy="10840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41AD98-97CA-0A46-8724-41AE4275C3F6}"/>
              </a:ext>
            </a:extLst>
          </p:cNvPr>
          <p:cNvSpPr txBox="1"/>
          <p:nvPr/>
        </p:nvSpPr>
        <p:spPr>
          <a:xfrm>
            <a:off x="9928033" y="2271423"/>
            <a:ext cx="69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CE954-2E93-3342-BB77-85C15189478C}"/>
              </a:ext>
            </a:extLst>
          </p:cNvPr>
          <p:cNvSpPr txBox="1"/>
          <p:nvPr/>
        </p:nvSpPr>
        <p:spPr>
          <a:xfrm>
            <a:off x="9928033" y="2292771"/>
            <a:ext cx="888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pic>
        <p:nvPicPr>
          <p:cNvPr id="3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F0B30967-8768-055F-453E-15CAB3F0B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4000" y="45720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4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6" grpId="0" animBg="1"/>
          <p:bldP spid="17" grpId="0" animBg="1"/>
          <p:bldP spid="21" grpId="0" animBg="1"/>
          <p:bldP spid="2" grpId="0"/>
          <p:bldP spid="25" grpId="0"/>
          <p:bldP spid="25" grpId="1"/>
          <p:bldP spid="26" grpId="0"/>
          <p:bldP spid="19" grpId="0"/>
          <p:bldP spid="19" grpId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6" grpId="0" animBg="1"/>
          <p:bldP spid="17" grpId="0" animBg="1"/>
          <p:bldP spid="21" grpId="0" animBg="1"/>
          <p:bldP spid="2" grpId="0"/>
          <p:bldP spid="25" grpId="0"/>
          <p:bldP spid="25" grpId="1"/>
          <p:bldP spid="26" grpId="0"/>
          <p:bldP spid="19" grpId="0"/>
          <p:bldP spid="19" grpId="1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400971" y="205368"/>
            <a:ext cx="10685408" cy="1149300"/>
          </a:xfrm>
          <a:prstGeom prst="round2DiagRect">
            <a:avLst>
              <a:gd name="adj1" fmla="val 29425"/>
              <a:gd name="adj2" fmla="val 5074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6000" b="1" kern="0" dirty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Số?</a:t>
            </a:r>
            <a:endParaRPr lang="vi-VN" sz="60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483063" y="2320431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+ </a:t>
            </a:r>
            <a:r>
              <a:rPr lang="en-US" sz="5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</a:t>
            </a: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= 16</a:t>
            </a:r>
            <a:endParaRPr lang="vi-VN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208" y="2307824"/>
            <a:ext cx="888380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21" name="Dap An B - 9Slide.vn">
            <a:extLst>
              <a:ext uri="{FF2B5EF4-FFF2-40B4-BE49-F238E27FC236}">
                <a16:creationId xmlns:a16="http://schemas.microsoft.com/office/drawing/2014/main" id="{9B3504E0-350C-024A-824A-9F0AF8B74FBB}"/>
              </a:ext>
            </a:extLst>
          </p:cNvPr>
          <p:cNvSpPr/>
          <p:nvPr/>
        </p:nvSpPr>
        <p:spPr>
          <a:xfrm>
            <a:off x="6743675" y="2320431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17 = 8 + </a:t>
            </a:r>
            <a:endParaRPr lang="vi-VN" sz="54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A821-0F5D-BA4F-97CC-E22A878F2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3921" y="2326369"/>
            <a:ext cx="888380" cy="796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CE7BA-A96C-D14D-882E-E3059D3E6968}"/>
              </a:ext>
            </a:extLst>
          </p:cNvPr>
          <p:cNvSpPr txBox="1"/>
          <p:nvPr/>
        </p:nvSpPr>
        <p:spPr>
          <a:xfrm>
            <a:off x="2386021" y="2189187"/>
            <a:ext cx="15975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VN" sz="1400" dirty="0"/>
            </a:br>
            <a:r>
              <a:rPr lang="en-VN" sz="4400" dirty="0"/>
              <a:t>🌺</a:t>
            </a:r>
            <a:endParaRPr lang="en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AD956C-1E81-2C46-824A-FD98B667213A}"/>
              </a:ext>
            </a:extLst>
          </p:cNvPr>
          <p:cNvSpPr txBox="1"/>
          <p:nvPr/>
        </p:nvSpPr>
        <p:spPr>
          <a:xfrm>
            <a:off x="9197556" y="2250742"/>
            <a:ext cx="159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VN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2A9DA0-EBD7-234A-9442-07F273CE08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9" y="22853"/>
            <a:ext cx="1332372" cy="13323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51ECBA-032C-B942-A08B-B747938DFFF1}"/>
              </a:ext>
            </a:extLst>
          </p:cNvPr>
          <p:cNvSpPr txBox="1"/>
          <p:nvPr/>
        </p:nvSpPr>
        <p:spPr>
          <a:xfrm>
            <a:off x="2549122" y="2272540"/>
            <a:ext cx="159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CF891-311E-1942-81A4-E0B2BD92306E}"/>
              </a:ext>
            </a:extLst>
          </p:cNvPr>
          <p:cNvSpPr txBox="1"/>
          <p:nvPr/>
        </p:nvSpPr>
        <p:spPr>
          <a:xfrm>
            <a:off x="9084971" y="2174513"/>
            <a:ext cx="15975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VN" sz="1400" dirty="0"/>
            </a:br>
            <a:r>
              <a:rPr lang="en-VN" sz="4400" dirty="0"/>
              <a:t>🌺</a:t>
            </a:r>
            <a:endParaRPr lang="en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E6F213C2-28C3-770B-C99A-7608B00ED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2888" y="4584607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0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6" grpId="0" animBg="1"/>
          <p:bldP spid="17" grpId="0" animBg="1"/>
          <p:bldP spid="21" grpId="0" animBg="1"/>
          <p:bldP spid="2" grpId="0"/>
          <p:bldP spid="2" grpId="1"/>
          <p:bldP spid="26" grpId="0"/>
          <p:bldP spid="19" grpId="0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0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6" grpId="0" animBg="1"/>
          <p:bldP spid="17" grpId="0" animBg="1"/>
          <p:bldP spid="21" grpId="0" animBg="1"/>
          <p:bldP spid="2" grpId="0"/>
          <p:bldP spid="2" grpId="1"/>
          <p:bldP spid="26" grpId="0"/>
          <p:bldP spid="19" grpId="0"/>
          <p:bldP spid="20" grpId="0"/>
          <p:bldP spid="2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8263D-773A-EA11-DB2D-1BD85C62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8E5A64-C1C5-4DBD-139B-EFA3F6345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 b="6867"/>
          <a:stretch/>
        </p:blipFill>
        <p:spPr>
          <a:xfrm>
            <a:off x="-11887" y="3943092"/>
            <a:ext cx="12203887" cy="3014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9864BB-97E8-DCD4-8F04-EFC4993A3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b="71250"/>
          <a:stretch/>
        </p:blipFill>
        <p:spPr>
          <a:xfrm>
            <a:off x="10358438" y="-17483"/>
            <a:ext cx="1833562" cy="22462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0A9334-F8B0-ACCC-B5DA-6DB5F522A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b="71250"/>
          <a:stretch/>
        </p:blipFill>
        <p:spPr>
          <a:xfrm flipH="1">
            <a:off x="0" y="1"/>
            <a:ext cx="1185863" cy="1452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0D9C06-A394-2B74-EB17-4B1EC430D4FA}"/>
              </a:ext>
            </a:extLst>
          </p:cNvPr>
          <p:cNvSpPr txBox="1"/>
          <p:nvPr/>
        </p:nvSpPr>
        <p:spPr>
          <a:xfrm>
            <a:off x="827005" y="1820782"/>
            <a:ext cx="10087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</a:t>
            </a:r>
          </a:p>
          <a:p>
            <a:pPr algn="ctr" defTabSz="685800">
              <a:defRPr/>
            </a:pPr>
            <a:r>
              <a:rPr lang="en-US" sz="5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19: LUYỆN TẬP CHUNG</a:t>
            </a:r>
            <a:endParaRPr lang="vi-VN" sz="54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1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3510559E-4A5D-5081-9A95-2E3966675E7A}"/>
              </a:ext>
            </a:extLst>
          </p:cNvPr>
          <p:cNvSpPr/>
          <p:nvPr/>
        </p:nvSpPr>
        <p:spPr>
          <a:xfrm>
            <a:off x="506775" y="144803"/>
            <a:ext cx="11178450" cy="6568393"/>
          </a:xfrm>
          <a:custGeom>
            <a:avLst/>
            <a:gdLst>
              <a:gd name="connsiteX0" fmla="*/ 0 w 11178450"/>
              <a:gd name="connsiteY0" fmla="*/ 633303 h 6350813"/>
              <a:gd name="connsiteX1" fmla="*/ 633303 w 11178450"/>
              <a:gd name="connsiteY1" fmla="*/ 0 h 6350813"/>
              <a:gd name="connsiteX2" fmla="*/ 10545147 w 11178450"/>
              <a:gd name="connsiteY2" fmla="*/ 0 h 6350813"/>
              <a:gd name="connsiteX3" fmla="*/ 11178450 w 11178450"/>
              <a:gd name="connsiteY3" fmla="*/ 633303 h 6350813"/>
              <a:gd name="connsiteX4" fmla="*/ 11178450 w 11178450"/>
              <a:gd name="connsiteY4" fmla="*/ 5717510 h 6350813"/>
              <a:gd name="connsiteX5" fmla="*/ 10545147 w 11178450"/>
              <a:gd name="connsiteY5" fmla="*/ 6350813 h 6350813"/>
              <a:gd name="connsiteX6" fmla="*/ 633303 w 11178450"/>
              <a:gd name="connsiteY6" fmla="*/ 6350813 h 6350813"/>
              <a:gd name="connsiteX7" fmla="*/ 0 w 11178450"/>
              <a:gd name="connsiteY7" fmla="*/ 5717510 h 6350813"/>
              <a:gd name="connsiteX8" fmla="*/ 0 w 11178450"/>
              <a:gd name="connsiteY8" fmla="*/ 633303 h 635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8450" h="6350813" fill="none" extrusionOk="0">
                <a:moveTo>
                  <a:pt x="0" y="633303"/>
                </a:moveTo>
                <a:cubicBezTo>
                  <a:pt x="1787" y="331899"/>
                  <a:pt x="293412" y="16570"/>
                  <a:pt x="633303" y="0"/>
                </a:cubicBezTo>
                <a:cubicBezTo>
                  <a:pt x="4334742" y="72427"/>
                  <a:pt x="5623060" y="61419"/>
                  <a:pt x="10545147" y="0"/>
                </a:cubicBezTo>
                <a:cubicBezTo>
                  <a:pt x="10889669" y="-36085"/>
                  <a:pt x="11164033" y="279178"/>
                  <a:pt x="11178450" y="633303"/>
                </a:cubicBezTo>
                <a:cubicBezTo>
                  <a:pt x="11279326" y="3087631"/>
                  <a:pt x="11071137" y="4654909"/>
                  <a:pt x="11178450" y="5717510"/>
                </a:cubicBezTo>
                <a:cubicBezTo>
                  <a:pt x="11188572" y="6015903"/>
                  <a:pt x="10854940" y="6306004"/>
                  <a:pt x="10545147" y="6350813"/>
                </a:cubicBezTo>
                <a:cubicBezTo>
                  <a:pt x="7242204" y="6380640"/>
                  <a:pt x="2630968" y="6271507"/>
                  <a:pt x="633303" y="6350813"/>
                </a:cubicBezTo>
                <a:cubicBezTo>
                  <a:pt x="298938" y="6349072"/>
                  <a:pt x="-21126" y="6071451"/>
                  <a:pt x="0" y="5717510"/>
                </a:cubicBezTo>
                <a:cubicBezTo>
                  <a:pt x="50037" y="3931581"/>
                  <a:pt x="770" y="1784618"/>
                  <a:pt x="0" y="633303"/>
                </a:cubicBezTo>
                <a:close/>
              </a:path>
              <a:path w="11178450" h="6350813" stroke="0" extrusionOk="0">
                <a:moveTo>
                  <a:pt x="0" y="633303"/>
                </a:moveTo>
                <a:cubicBezTo>
                  <a:pt x="51131" y="297476"/>
                  <a:pt x="309676" y="54456"/>
                  <a:pt x="633303" y="0"/>
                </a:cubicBezTo>
                <a:cubicBezTo>
                  <a:pt x="1673555" y="123000"/>
                  <a:pt x="5656532" y="-96860"/>
                  <a:pt x="10545147" y="0"/>
                </a:cubicBezTo>
                <a:cubicBezTo>
                  <a:pt x="10860226" y="-26435"/>
                  <a:pt x="11194306" y="251573"/>
                  <a:pt x="11178450" y="633303"/>
                </a:cubicBezTo>
                <a:cubicBezTo>
                  <a:pt x="11181623" y="1355604"/>
                  <a:pt x="11272717" y="3583983"/>
                  <a:pt x="11178450" y="5717510"/>
                </a:cubicBezTo>
                <a:cubicBezTo>
                  <a:pt x="11118563" y="6088970"/>
                  <a:pt x="10889516" y="6349930"/>
                  <a:pt x="10545147" y="6350813"/>
                </a:cubicBezTo>
                <a:cubicBezTo>
                  <a:pt x="6612613" y="6190106"/>
                  <a:pt x="3673262" y="6390480"/>
                  <a:pt x="633303" y="6350813"/>
                </a:cubicBezTo>
                <a:cubicBezTo>
                  <a:pt x="258637" y="6345784"/>
                  <a:pt x="-32202" y="6052686"/>
                  <a:pt x="0" y="5717510"/>
                </a:cubicBezTo>
                <a:cubicBezTo>
                  <a:pt x="32216" y="3553187"/>
                  <a:pt x="57206" y="3016945"/>
                  <a:pt x="0" y="633303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78450"/>
                      <a:gd name="connsiteY0" fmla="*/ 655000 h 6568393"/>
                      <a:gd name="connsiteX1" fmla="*/ 655000 w 11178450"/>
                      <a:gd name="connsiteY1" fmla="*/ 0 h 6568393"/>
                      <a:gd name="connsiteX2" fmla="*/ 10523450 w 11178450"/>
                      <a:gd name="connsiteY2" fmla="*/ 0 h 6568393"/>
                      <a:gd name="connsiteX3" fmla="*/ 11178450 w 11178450"/>
                      <a:gd name="connsiteY3" fmla="*/ 655000 h 6568393"/>
                      <a:gd name="connsiteX4" fmla="*/ 11178450 w 11178450"/>
                      <a:gd name="connsiteY4" fmla="*/ 5913393 h 6568393"/>
                      <a:gd name="connsiteX5" fmla="*/ 10523450 w 11178450"/>
                      <a:gd name="connsiteY5" fmla="*/ 6568393 h 6568393"/>
                      <a:gd name="connsiteX6" fmla="*/ 655000 w 11178450"/>
                      <a:gd name="connsiteY6" fmla="*/ 6568393 h 6568393"/>
                      <a:gd name="connsiteX7" fmla="*/ 0 w 11178450"/>
                      <a:gd name="connsiteY7" fmla="*/ 5913393 h 6568393"/>
                      <a:gd name="connsiteX8" fmla="*/ 0 w 11178450"/>
                      <a:gd name="connsiteY8" fmla="*/ 655000 h 6568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78450" h="6568393" fill="none" extrusionOk="0">
                        <a:moveTo>
                          <a:pt x="0" y="655000"/>
                        </a:moveTo>
                        <a:cubicBezTo>
                          <a:pt x="1790" y="341696"/>
                          <a:pt x="302721" y="15890"/>
                          <a:pt x="655000" y="0"/>
                        </a:cubicBezTo>
                        <a:cubicBezTo>
                          <a:pt x="2244624" y="72427"/>
                          <a:pt x="8584004" y="61419"/>
                          <a:pt x="10523450" y="0"/>
                        </a:cubicBezTo>
                        <a:cubicBezTo>
                          <a:pt x="10880715" y="-30850"/>
                          <a:pt x="11137758" y="280945"/>
                          <a:pt x="11178450" y="655000"/>
                        </a:cubicBezTo>
                        <a:cubicBezTo>
                          <a:pt x="11279326" y="2237094"/>
                          <a:pt x="11071137" y="4821243"/>
                          <a:pt x="11178450" y="5913393"/>
                        </a:cubicBezTo>
                        <a:cubicBezTo>
                          <a:pt x="11191264" y="6210105"/>
                          <a:pt x="10856037" y="6535704"/>
                          <a:pt x="10523450" y="6568393"/>
                        </a:cubicBezTo>
                        <a:cubicBezTo>
                          <a:pt x="6108068" y="6598220"/>
                          <a:pt x="2915895" y="6489087"/>
                          <a:pt x="655000" y="6568393"/>
                        </a:cubicBezTo>
                        <a:cubicBezTo>
                          <a:pt x="363054" y="6560502"/>
                          <a:pt x="-40446" y="6283138"/>
                          <a:pt x="0" y="5913393"/>
                        </a:cubicBezTo>
                        <a:cubicBezTo>
                          <a:pt x="50037" y="4851267"/>
                          <a:pt x="770" y="2970871"/>
                          <a:pt x="0" y="655000"/>
                        </a:cubicBezTo>
                        <a:close/>
                      </a:path>
                      <a:path w="11178450" h="6568393" stroke="0" extrusionOk="0">
                        <a:moveTo>
                          <a:pt x="0" y="655000"/>
                        </a:moveTo>
                        <a:cubicBezTo>
                          <a:pt x="28223" y="300946"/>
                          <a:pt x="319449" y="54579"/>
                          <a:pt x="655000" y="0"/>
                        </a:cubicBezTo>
                        <a:cubicBezTo>
                          <a:pt x="1847131" y="123000"/>
                          <a:pt x="8724567" y="-96860"/>
                          <a:pt x="10523450" y="0"/>
                        </a:cubicBezTo>
                        <a:cubicBezTo>
                          <a:pt x="10872995" y="-9300"/>
                          <a:pt x="11207902" y="233877"/>
                          <a:pt x="11178450" y="655000"/>
                        </a:cubicBezTo>
                        <a:cubicBezTo>
                          <a:pt x="11181623" y="2116660"/>
                          <a:pt x="11272717" y="3415071"/>
                          <a:pt x="11178450" y="5913393"/>
                        </a:cubicBezTo>
                        <a:cubicBezTo>
                          <a:pt x="11131322" y="6292214"/>
                          <a:pt x="10859651" y="6564212"/>
                          <a:pt x="10523450" y="6568393"/>
                        </a:cubicBezTo>
                        <a:cubicBezTo>
                          <a:pt x="7390759" y="6407686"/>
                          <a:pt x="3378183" y="6608060"/>
                          <a:pt x="655000" y="6568393"/>
                        </a:cubicBezTo>
                        <a:cubicBezTo>
                          <a:pt x="242739" y="6558190"/>
                          <a:pt x="-61320" y="6247360"/>
                          <a:pt x="0" y="5913393"/>
                        </a:cubicBezTo>
                        <a:cubicBezTo>
                          <a:pt x="32216" y="5264488"/>
                          <a:pt x="57206" y="2805667"/>
                          <a:pt x="0" y="655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D8473BAE-9197-6C19-729E-D52977316D46}"/>
              </a:ext>
            </a:extLst>
          </p:cNvPr>
          <p:cNvSpPr/>
          <p:nvPr/>
        </p:nvSpPr>
        <p:spPr>
          <a:xfrm>
            <a:off x="4308966" y="752355"/>
            <a:ext cx="3958542" cy="983848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   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nhẩm</a:t>
            </a:r>
            <a:r>
              <a:rPr lang="en-US" sz="4000" b="1" dirty="0"/>
              <a:t>:</a:t>
            </a:r>
            <a:endParaRPr lang="vi-VN" sz="40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0ED98D-E271-8775-FC78-945B06084027}"/>
              </a:ext>
            </a:extLst>
          </p:cNvPr>
          <p:cNvSpPr/>
          <p:nvPr/>
        </p:nvSpPr>
        <p:spPr>
          <a:xfrm>
            <a:off x="3865944" y="688694"/>
            <a:ext cx="1157468" cy="1111170"/>
          </a:xfrm>
          <a:prstGeom prst="ellipse">
            <a:avLst/>
          </a:prstGeom>
          <a:solidFill>
            <a:srgbClr val="C88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</a:t>
            </a:r>
            <a:endParaRPr lang="vi-VN" sz="66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C1C849-2D01-85A0-F21C-8BB46B35A339}"/>
              </a:ext>
            </a:extLst>
          </p:cNvPr>
          <p:cNvSpPr/>
          <p:nvPr/>
        </p:nvSpPr>
        <p:spPr>
          <a:xfrm>
            <a:off x="879675" y="2343755"/>
            <a:ext cx="2986269" cy="2048719"/>
          </a:xfrm>
          <a:prstGeom prst="roundRect">
            <a:avLst/>
          </a:prstGeom>
          <a:solidFill>
            <a:srgbClr val="BDE8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 + 6 </a:t>
            </a:r>
          </a:p>
          <a:p>
            <a:pPr algn="ctr"/>
            <a:r>
              <a:rPr lang="en-US" sz="6000" b="1" dirty="0"/>
              <a:t>6 + 7</a:t>
            </a:r>
            <a:endParaRPr lang="vi-VN" sz="60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C5587CF-A740-E628-CA9F-C01B35F55477}"/>
              </a:ext>
            </a:extLst>
          </p:cNvPr>
          <p:cNvSpPr/>
          <p:nvPr/>
        </p:nvSpPr>
        <p:spPr>
          <a:xfrm>
            <a:off x="4602865" y="2343755"/>
            <a:ext cx="2986269" cy="2048719"/>
          </a:xfrm>
          <a:prstGeom prst="roundRect">
            <a:avLst/>
          </a:prstGeom>
          <a:solidFill>
            <a:srgbClr val="0CFC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7 + 7</a:t>
            </a:r>
          </a:p>
          <a:p>
            <a:pPr algn="ctr"/>
            <a:r>
              <a:rPr lang="en-US" sz="6000" b="1" dirty="0"/>
              <a:t>7 + 8</a:t>
            </a:r>
            <a:endParaRPr lang="vi-VN" sz="60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0BE8F4-DA37-F574-DDD1-F7802430069F}"/>
              </a:ext>
            </a:extLst>
          </p:cNvPr>
          <p:cNvSpPr/>
          <p:nvPr/>
        </p:nvSpPr>
        <p:spPr>
          <a:xfrm>
            <a:off x="8267508" y="2346648"/>
            <a:ext cx="2986269" cy="2048719"/>
          </a:xfrm>
          <a:prstGeom prst="roundRect">
            <a:avLst/>
          </a:prstGeom>
          <a:solidFill>
            <a:srgbClr val="F7C6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8 + 8</a:t>
            </a:r>
          </a:p>
          <a:p>
            <a:pPr algn="ctr"/>
            <a:r>
              <a:rPr lang="en-US" sz="6000" b="1" dirty="0"/>
              <a:t>8 + 9</a:t>
            </a:r>
            <a:endParaRPr lang="vi-VN" sz="6000" b="1" dirty="0"/>
          </a:p>
        </p:txBody>
      </p:sp>
    </p:spTree>
    <p:extLst>
      <p:ext uri="{BB962C8B-B14F-4D97-AF65-F5344CB8AC3E}">
        <p14:creationId xmlns:p14="http://schemas.microsoft.com/office/powerpoint/2010/main" val="151031136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190</Words>
  <Application>Microsoft Office PowerPoint</Application>
  <PresentationFormat>Widescreen</PresentationFormat>
  <Paragraphs>61</Paragraphs>
  <Slides>13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#9Slide07 Cadena</vt:lpstr>
      <vt:lpstr>Arial</vt:lpstr>
      <vt:lpstr>Calibri</vt:lpstr>
      <vt:lpstr>Calibri Light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2024-06-30T02:49:47Z</dcterms:created>
  <dcterms:modified xsi:type="dcterms:W3CDTF">2024-10-08T17:07:09Z</dcterms:modified>
</cp:coreProperties>
</file>