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32"/>
  </p:notesMasterIdLst>
  <p:sldIdLst>
    <p:sldId id="352" r:id="rId6"/>
    <p:sldId id="353" r:id="rId7"/>
    <p:sldId id="257" r:id="rId8"/>
    <p:sldId id="258" r:id="rId9"/>
    <p:sldId id="268" r:id="rId10"/>
    <p:sldId id="277" r:id="rId11"/>
    <p:sldId id="278" r:id="rId12"/>
    <p:sldId id="266" r:id="rId13"/>
    <p:sldId id="265" r:id="rId14"/>
    <p:sldId id="270" r:id="rId15"/>
    <p:sldId id="271" r:id="rId16"/>
    <p:sldId id="273" r:id="rId17"/>
    <p:sldId id="274" r:id="rId18"/>
    <p:sldId id="355" r:id="rId19"/>
    <p:sldId id="356" r:id="rId20"/>
    <p:sldId id="357" r:id="rId21"/>
    <p:sldId id="360" r:id="rId22"/>
    <p:sldId id="358" r:id="rId23"/>
    <p:sldId id="359" r:id="rId24"/>
    <p:sldId id="361" r:id="rId25"/>
    <p:sldId id="364" r:id="rId26"/>
    <p:sldId id="363" r:id="rId27"/>
    <p:sldId id="365" r:id="rId28"/>
    <p:sldId id="366" r:id="rId29"/>
    <p:sldId id="367" r:id="rId30"/>
    <p:sldId id="368" r:id="rId31"/>
  </p:sldIdLst>
  <p:sldSz cx="18288000" cy="10287000"/>
  <p:notesSz cx="6858000" cy="9144000"/>
  <p:embeddedFontLst>
    <p:embeddedFont>
      <p:font typeface="#9Slide07 Cadena" panose="02000503000000020004" pitchFamily="2" charset="77"/>
      <p:bold r:id="rId33"/>
    </p:embeddedFont>
    <p:embeddedFont>
      <p:font typeface="#9Slide07 SVNA Love Of Thunder" panose="02040603050506020204" pitchFamily="18" charset="0"/>
      <p:regular r:id="rId34"/>
    </p:embeddedFont>
    <p:embeddedFont>
      <p:font typeface="Canva Sans" panose="020B0503030501040103" pitchFamily="34" charset="0"/>
      <p:regular r:id="rId35"/>
    </p:embeddedFont>
    <p:embeddedFont>
      <p:font typeface="HP001 4 hàng" panose="020B0603050302020204" pitchFamily="34" charset="77"/>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201"/>
    <a:srgbClr val="75D6D0"/>
    <a:srgbClr val="FB5A48"/>
    <a:srgbClr val="FFE373"/>
    <a:srgbClr val="FC7A57"/>
    <a:srgbClr val="47B2AB"/>
    <a:srgbClr val="FE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81C3A-FA38-4201-BA4F-689973B68574}" v="5359" dt="2024-10-12T16:45:16.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44" autoAdjust="0"/>
    <p:restoredTop sz="68480" autoAdjust="0"/>
  </p:normalViewPr>
  <p:slideViewPr>
    <p:cSldViewPr>
      <p:cViewPr varScale="1">
        <p:scale>
          <a:sx n="45" d="100"/>
          <a:sy n="45" d="100"/>
        </p:scale>
        <p:origin x="224"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61DE6-771D-E84F-89C2-DE92A48B0561}" type="datetimeFigureOut">
              <a:rPr lang="en-VN" smtClean="0"/>
              <a:t>16/10/24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3A074-E05B-2242-A417-2CCA85499175}" type="slidenum">
              <a:rPr lang="en-VN" smtClean="0"/>
              <a:t>‹#›</a:t>
            </a:fld>
            <a:endParaRPr lang="en-VN"/>
          </a:p>
        </p:txBody>
      </p:sp>
    </p:spTree>
    <p:extLst>
      <p:ext uri="{BB962C8B-B14F-4D97-AF65-F5344CB8AC3E}">
        <p14:creationId xmlns:p14="http://schemas.microsoft.com/office/powerpoint/2010/main" val="37599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4</a:t>
            </a:fld>
            <a:endParaRPr lang="en-VN"/>
          </a:p>
        </p:txBody>
      </p:sp>
    </p:spTree>
    <p:extLst>
      <p:ext uri="{BB962C8B-B14F-4D97-AF65-F5344CB8AC3E}">
        <p14:creationId xmlns:p14="http://schemas.microsoft.com/office/powerpoint/2010/main" val="356324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800" i="1" kern="100" dirty="0">
                <a:effectLst/>
                <a:latin typeface="Times New Roman" panose="02020603050405020304" pitchFamily="18" charset="0"/>
                <a:ea typeface="Calibri" panose="020F0502020204030204" pitchFamily="34" charset="0"/>
              </a:rPr>
              <a:t>+ </a:t>
            </a:r>
            <a:r>
              <a:rPr lang="en-VN" sz="1800" i="1" dirty="0">
                <a:effectLst/>
                <a:latin typeface="Times New Roman" panose="02020603050405020304" pitchFamily="18" charset="0"/>
                <a:ea typeface="Calibri" panose="020F0502020204030204" pitchFamily="34" charset="0"/>
              </a:rPr>
              <a:t>Sao trời, trăng vàng và sông Ngân là những hỉnh ảnh chỉ xuất hiện trên trời vào buổi tối</a:t>
            </a:r>
            <a:r>
              <a:rPr lang="en-VN" sz="2800" dirty="0">
                <a:effectLst/>
              </a:rPr>
              <a:t> </a:t>
            </a:r>
            <a:endParaRPr lang="en-VN" sz="1800" i="1" kern="1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VN" sz="1800" i="1" kern="100" dirty="0">
                <a:effectLst/>
                <a:latin typeface="Times New Roman" panose="02020603050405020304" pitchFamily="18" charset="0"/>
                <a:ea typeface="Calibri" panose="020F0502020204030204" pitchFamily="34" charset="0"/>
              </a:rPr>
              <a:t>+ Trong những câu thơ của nhà thơ Trần Đăng Khoa, cánh diều no gió được bay lượn trên bầu trời cao cả ngày lẫn đêm. Nhìn hình ảnh cánh diều ấy tác giả đã liên tưởng đến những điều gì, chúng ta cùng trả lời câu hỏi số 2</a:t>
            </a:r>
            <a:endParaRPr lang="en-VN" sz="1800" kern="100" dirty="0">
              <a:effectLst/>
              <a:latin typeface="Times New Roman" panose="02020603050405020304" pitchFamily="18" charset="0"/>
              <a:ea typeface="Calibri" panose="020F0502020204030204" pitchFamily="34" charset="0"/>
            </a:endParaRPr>
          </a:p>
          <a:p>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15</a:t>
            </a:fld>
            <a:endParaRPr lang="en-VN"/>
          </a:p>
        </p:txBody>
      </p:sp>
    </p:spTree>
    <p:extLst>
      <p:ext uri="{BB962C8B-B14F-4D97-AF65-F5344CB8AC3E}">
        <p14:creationId xmlns:p14="http://schemas.microsoft.com/office/powerpoint/2010/main" val="136330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800" i="1" kern="100" dirty="0">
                <a:effectLst/>
                <a:latin typeface="Times New Roman" panose="02020603050405020304" pitchFamily="18" charset="0"/>
                <a:ea typeface="Calibri" panose="020F0502020204030204" pitchFamily="34" charset="0"/>
              </a:rPr>
              <a:t>Các hình ảnh so sánh trong bài thơ cho chúng ta thấy một trí tưởng trượng phong phú và óc sáng tạo tài giỏi của nhà thơ đúng không nào? Vậy trong các hình ảnh so sánh đó, em thích nhất hình ảnh nào và vì sao?</a:t>
            </a:r>
            <a:endParaRPr lang="en-VN" sz="1800" kern="100" dirty="0">
              <a:effectLst/>
              <a:latin typeface="Times New Roman" panose="02020603050405020304" pitchFamily="18" charset="0"/>
              <a:ea typeface="Calibri" panose="020F0502020204030204" pitchFamily="34" charset="0"/>
            </a:endParaRPr>
          </a:p>
          <a:p>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17</a:t>
            </a:fld>
            <a:endParaRPr lang="en-VN"/>
          </a:p>
        </p:txBody>
      </p:sp>
    </p:spTree>
    <p:extLst>
      <p:ext uri="{BB962C8B-B14F-4D97-AF65-F5344CB8AC3E}">
        <p14:creationId xmlns:p14="http://schemas.microsoft.com/office/powerpoint/2010/main" val="229959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1800" i="1" kern="100" dirty="0">
                <a:effectLst/>
                <a:latin typeface="Times New Roman" panose="02020603050405020304" pitchFamily="18" charset="0"/>
                <a:ea typeface="Calibri" panose="020F0502020204030204" pitchFamily="34" charset="0"/>
              </a:rPr>
              <a:t>Bên cạnh hình ảnh cánh diều, chúng ta còn được thưởng thức âm thanh của tiếng sáo diều nữa đấy các em ạ. Hãy tìm các từ ngữ tả tiếng sáo diều trong bài thơ.</a:t>
            </a:r>
            <a:endParaRPr lang="en-VN" sz="1800" kern="100" dirty="0">
              <a:effectLst/>
              <a:latin typeface="Times New Roman" panose="02020603050405020304" pitchFamily="18" charset="0"/>
              <a:ea typeface="Calibri" panose="020F0502020204030204" pitchFamily="34" charset="0"/>
            </a:endParaRPr>
          </a:p>
          <a:p>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18</a:t>
            </a:fld>
            <a:endParaRPr lang="en-VN"/>
          </a:p>
        </p:txBody>
      </p:sp>
    </p:spTree>
    <p:extLst>
      <p:ext uri="{BB962C8B-B14F-4D97-AF65-F5344CB8AC3E}">
        <p14:creationId xmlns:p14="http://schemas.microsoft.com/office/powerpoint/2010/main" val="313965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sz="1800" i="1" dirty="0">
                <a:effectLst/>
                <a:latin typeface="Times New Roman" panose="02020603050405020304" pitchFamily="18" charset="0"/>
                <a:ea typeface="Calibri" panose="020F0502020204030204" pitchFamily="34" charset="0"/>
              </a:rPr>
              <a:t>+ Bài thơ giúp em hiểu điều gì về trò chơi thả diều của thiếu nhi?</a:t>
            </a:r>
          </a:p>
          <a:p>
            <a:br>
              <a:rPr lang="en-VN" sz="1800" i="1" dirty="0">
                <a:effectLst/>
                <a:latin typeface="Times New Roman" panose="02020603050405020304" pitchFamily="18" charset="0"/>
                <a:ea typeface="Calibri" panose="020F0502020204030204" pitchFamily="34" charset="0"/>
              </a:rPr>
            </a:br>
            <a:r>
              <a:rPr lang="en-VN" sz="1800" i="1" dirty="0">
                <a:effectLst/>
                <a:latin typeface="Times New Roman" panose="02020603050405020304" pitchFamily="18" charset="0"/>
                <a:ea typeface="Calibri" panose="020F0502020204030204" pitchFamily="34" charset="0"/>
              </a:rPr>
              <a:t>=&gt;Bài thơ ca ngợi vẻ đẹp của những cánh diều; nói về niềm vui và những khát vọng đẹp mà trò chơi thả diều mang lại cho trẻ thơ</a:t>
            </a:r>
            <a:r>
              <a:rPr lang="en-VN" dirty="0">
                <a:effectLst/>
              </a:rPr>
              <a:t> </a:t>
            </a:r>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19</a:t>
            </a:fld>
            <a:endParaRPr lang="en-VN"/>
          </a:p>
        </p:txBody>
      </p:sp>
    </p:spTree>
    <p:extLst>
      <p:ext uri="{BB962C8B-B14F-4D97-AF65-F5344CB8AC3E}">
        <p14:creationId xmlns:p14="http://schemas.microsoft.com/office/powerpoint/2010/main" val="115453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Bài thơ các em học hôm nay có những hình ảnh so sánh rất đẹp. Chúng ta sẽ tìm hiểu về cấu tạo của các hình ảnh so sánh đó để nói và viết ra được những câu văn qua phần Luyện tập</a:t>
            </a:r>
          </a:p>
        </p:txBody>
      </p:sp>
      <p:sp>
        <p:nvSpPr>
          <p:cNvPr id="4" name="Slide Number Placeholder 3"/>
          <p:cNvSpPr>
            <a:spLocks noGrp="1"/>
          </p:cNvSpPr>
          <p:nvPr>
            <p:ph type="sldNum" sz="quarter" idx="5"/>
          </p:nvPr>
        </p:nvSpPr>
        <p:spPr/>
        <p:txBody>
          <a:bodyPr/>
          <a:lstStyle/>
          <a:p>
            <a:fld id="{0DE3A074-E05B-2242-A417-2CCA85499175}" type="slidenum">
              <a:rPr lang="en-VN" smtClean="0"/>
              <a:t>20</a:t>
            </a:fld>
            <a:endParaRPr lang="en-VN"/>
          </a:p>
        </p:txBody>
      </p:sp>
    </p:spTree>
    <p:extLst>
      <p:ext uri="{BB962C8B-B14F-4D97-AF65-F5344CB8AC3E}">
        <p14:creationId xmlns:p14="http://schemas.microsoft.com/office/powerpoint/2010/main" val="208191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VN" sz="1800" kern="100" dirty="0">
                <a:effectLst/>
                <a:latin typeface="Times New Roman" panose="02020603050405020304" pitchFamily="18" charset="0"/>
                <a:ea typeface="Calibri" panose="020F0502020204030204" pitchFamily="34" charset="0"/>
              </a:rPr>
              <a:t>- Tương tự như vậy, với các câu thơ có hình ảnh so sánh chúng ta đã vừa tìm được, hãy sắp xếp các từ ngữ vào chỗ phù hợp trong bảng.</a:t>
            </a:r>
          </a:p>
          <a:p>
            <a:pPr algn="just"/>
            <a:r>
              <a:rPr lang="en-VN" sz="1800" kern="100" dirty="0">
                <a:effectLst/>
                <a:latin typeface="Times New Roman" panose="02020603050405020304" pitchFamily="18" charset="0"/>
                <a:ea typeface="Calibri" panose="020F0502020204030204" pitchFamily="34" charset="0"/>
              </a:rPr>
              <a:t>- Em có nhận xét gì về cách so sánh ở bài tập 1?</a:t>
            </a:r>
          </a:p>
          <a:p>
            <a:pPr algn="just"/>
            <a:r>
              <a:rPr lang="en-VN" sz="1800" kern="100" dirty="0">
                <a:effectLst/>
                <a:latin typeface="Times New Roman" panose="02020603050405020304" pitchFamily="18" charset="0"/>
                <a:ea typeface="Calibri" panose="020F0502020204030204" pitchFamily="34" charset="0"/>
              </a:rPr>
              <a:t>- Những từ so sánh là từ nào?</a:t>
            </a:r>
          </a:p>
          <a:p>
            <a:pPr algn="just"/>
            <a:r>
              <a:rPr lang="en-VN" sz="1800" kern="100" dirty="0">
                <a:effectLst/>
                <a:latin typeface="Times New Roman" panose="02020603050405020304" pitchFamily="18" charset="0"/>
                <a:ea typeface="Calibri" panose="020F0502020204030204" pitchFamily="34" charset="0"/>
              </a:rPr>
              <a:t>- GV nhận xét, chốt: Từ so sánh có thể là </a:t>
            </a:r>
            <a:r>
              <a:rPr lang="en-VN" sz="1800" i="1" kern="100" dirty="0">
                <a:effectLst/>
                <a:latin typeface="Times New Roman" panose="02020603050405020304" pitchFamily="18" charset="0"/>
                <a:ea typeface="Calibri" panose="020F0502020204030204" pitchFamily="34" charset="0"/>
              </a:rPr>
              <a:t>là/ như/ thành/ hay</a:t>
            </a:r>
            <a:r>
              <a:rPr lang="en-VN" sz="1800" kern="100" dirty="0">
                <a:effectLst/>
                <a:latin typeface="Times New Roman" panose="02020603050405020304" pitchFamily="18" charset="0"/>
                <a:ea typeface="Calibri" panose="020F0502020204030204" pitchFamily="34" charset="0"/>
              </a:rPr>
              <a:t> cũng có trường hợp từ so sánh bị ẩn (bị bỏ trống), thay bằng một dấu gạch ngang (VD: Diều em – lưỡi liềm).</a:t>
            </a:r>
          </a:p>
          <a:p>
            <a:endParaRPr lang="en-VN" dirty="0"/>
          </a:p>
        </p:txBody>
      </p:sp>
      <p:sp>
        <p:nvSpPr>
          <p:cNvPr id="4" name="Slide Number Placeholder 3"/>
          <p:cNvSpPr>
            <a:spLocks noGrp="1"/>
          </p:cNvSpPr>
          <p:nvPr>
            <p:ph type="sldNum" sz="quarter" idx="5"/>
          </p:nvPr>
        </p:nvSpPr>
        <p:spPr/>
        <p:txBody>
          <a:bodyPr/>
          <a:lstStyle/>
          <a:p>
            <a:fld id="{0DE3A074-E05B-2242-A417-2CCA85499175}" type="slidenum">
              <a:rPr lang="en-VN" smtClean="0"/>
              <a:t>21</a:t>
            </a:fld>
            <a:endParaRPr lang="en-VN"/>
          </a:p>
        </p:txBody>
      </p:sp>
    </p:spTree>
    <p:extLst>
      <p:ext uri="{BB962C8B-B14F-4D97-AF65-F5344CB8AC3E}">
        <p14:creationId xmlns:p14="http://schemas.microsoft.com/office/powerpoint/2010/main" val="177416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Bài học hôm nay đã giúp các em làm quen với một số hình ảnh so sánh đẹp trong thơ ca, qua đó rèn luyện óc quan sát. Ai có óc quan sát tốt, người ấy sẽ biết so sánh hay. Mong rằng qua bài học này các em sẽ có ý thức quan sát để bước đầu tập viết được những câu văn có hình ảnh so sánh đẹp.</a:t>
            </a:r>
          </a:p>
        </p:txBody>
      </p:sp>
      <p:sp>
        <p:nvSpPr>
          <p:cNvPr id="4" name="Slide Number Placeholder 3"/>
          <p:cNvSpPr>
            <a:spLocks noGrp="1"/>
          </p:cNvSpPr>
          <p:nvPr>
            <p:ph type="sldNum" sz="quarter" idx="5"/>
          </p:nvPr>
        </p:nvSpPr>
        <p:spPr/>
        <p:txBody>
          <a:bodyPr/>
          <a:lstStyle/>
          <a:p>
            <a:fld id="{0DE3A074-E05B-2242-A417-2CCA85499175}" type="slidenum">
              <a:rPr lang="en-VN" smtClean="0"/>
              <a:t>22</a:t>
            </a:fld>
            <a:endParaRPr lang="en-VN"/>
          </a:p>
        </p:txBody>
      </p:sp>
    </p:spTree>
    <p:extLst>
      <p:ext uri="{BB962C8B-B14F-4D97-AF65-F5344CB8AC3E}">
        <p14:creationId xmlns:p14="http://schemas.microsoft.com/office/powerpoint/2010/main" val="642838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A46F-D1E8-B95B-EA94-B29893C7A28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F11080-AA20-9615-0567-15B911DF5FB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DA5BF63-EC73-C3A4-58B1-813FD00E48BF}"/>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FB353D6F-D520-9D05-DA4F-93F537A9E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FF325-CE0A-524E-71F7-2DC3CDF4A777}"/>
              </a:ext>
            </a:extLst>
          </p:cNvPr>
          <p:cNvSpPr>
            <a:spLocks noGrp="1"/>
          </p:cNvSpPr>
          <p:nvPr>
            <p:ph type="sldNum" sz="quarter" idx="12"/>
          </p:nvPr>
        </p:nvSpPr>
        <p:spPr/>
        <p:txBody>
          <a:bodyPr/>
          <a:lstStyle/>
          <a:p>
            <a:fld id="{8D26CBF8-DDC1-4E92-9629-C9A0E0ACA552}" type="slidenum">
              <a:rPr lang="en-US" smtClean="0"/>
              <a:t>‹#›</a:t>
            </a:fld>
            <a:endParaRPr lang="en-US"/>
          </a:p>
        </p:txBody>
      </p:sp>
      <p:pic>
        <p:nvPicPr>
          <p:cNvPr id="7" name="Picture 6">
            <a:extLst>
              <a:ext uri="{FF2B5EF4-FFF2-40B4-BE49-F238E27FC236}">
                <a16:creationId xmlns:a16="http://schemas.microsoft.com/office/drawing/2014/main" id="{04AFD111-1A6C-4EFC-F583-31F1883C5AA9}"/>
              </a:ext>
            </a:extLst>
          </p:cNvPr>
          <p:cNvPicPr>
            <a:picLocks noChangeAspect="1"/>
          </p:cNvPicPr>
          <p:nvPr userDrawn="1"/>
        </p:nvPicPr>
        <p:blipFill>
          <a:blip r:embed="rId2"/>
          <a:stretch>
            <a:fillRect/>
          </a:stretch>
        </p:blipFill>
        <p:spPr>
          <a:xfrm>
            <a:off x="0" y="1"/>
            <a:ext cx="18288000" cy="10286999"/>
          </a:xfrm>
          <a:prstGeom prst="rect">
            <a:avLst/>
          </a:prstGeom>
        </p:spPr>
      </p:pic>
      <p:pic>
        <p:nvPicPr>
          <p:cNvPr id="8" name="Graphic 7">
            <a:extLst>
              <a:ext uri="{FF2B5EF4-FFF2-40B4-BE49-F238E27FC236}">
                <a16:creationId xmlns:a16="http://schemas.microsoft.com/office/drawing/2014/main" id="{DAAA7492-C15E-42F8-5F71-D7E8879E3EB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9037"/>
          <a:stretch/>
        </p:blipFill>
        <p:spPr>
          <a:xfrm>
            <a:off x="0" y="483911"/>
            <a:ext cx="6974426" cy="5842772"/>
          </a:xfrm>
          <a:prstGeom prst="rect">
            <a:avLst/>
          </a:prstGeom>
        </p:spPr>
      </p:pic>
      <p:pic>
        <p:nvPicPr>
          <p:cNvPr id="9" name="Picture 8">
            <a:extLst>
              <a:ext uri="{FF2B5EF4-FFF2-40B4-BE49-F238E27FC236}">
                <a16:creationId xmlns:a16="http://schemas.microsoft.com/office/drawing/2014/main" id="{42595B3A-6ACE-A876-F5B2-9E70DB4D2EBF}"/>
              </a:ext>
            </a:extLst>
          </p:cNvPr>
          <p:cNvPicPr>
            <a:picLocks noChangeAspect="1"/>
          </p:cNvPicPr>
          <p:nvPr userDrawn="1"/>
        </p:nvPicPr>
        <p:blipFill>
          <a:blip r:embed="rId5"/>
          <a:stretch>
            <a:fillRect/>
          </a:stretch>
        </p:blipFill>
        <p:spPr>
          <a:xfrm>
            <a:off x="7654006" y="146495"/>
            <a:ext cx="3676337" cy="3022892"/>
          </a:xfrm>
          <a:prstGeom prst="rect">
            <a:avLst/>
          </a:prstGeom>
        </p:spPr>
      </p:pic>
      <p:pic>
        <p:nvPicPr>
          <p:cNvPr id="10" name="Graphic 9">
            <a:extLst>
              <a:ext uri="{FF2B5EF4-FFF2-40B4-BE49-F238E27FC236}">
                <a16:creationId xmlns:a16="http://schemas.microsoft.com/office/drawing/2014/main" id="{5795F459-26DF-6FA8-6857-FDFD49E627B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2942" y="2160931"/>
            <a:ext cx="11084169" cy="6208026"/>
          </a:xfrm>
          <a:prstGeom prst="rect">
            <a:avLst/>
          </a:prstGeom>
        </p:spPr>
      </p:pic>
    </p:spTree>
    <p:extLst>
      <p:ext uri="{BB962C8B-B14F-4D97-AF65-F5344CB8AC3E}">
        <p14:creationId xmlns:p14="http://schemas.microsoft.com/office/powerpoint/2010/main" val="2770966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97F2-7011-3FF1-3DFD-CB136A537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BD8ED-F964-F8C6-026D-C2E4ADEF01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3B541-0290-F47A-2280-DF6E97D62885}"/>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E6110423-62D7-75FF-3E82-78E1CF0F4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65038-F2F6-9F5A-BAFF-6B965C87F2E1}"/>
              </a:ext>
            </a:extLst>
          </p:cNvPr>
          <p:cNvSpPr>
            <a:spLocks noGrp="1"/>
          </p:cNvSpPr>
          <p:nvPr>
            <p:ph type="sldNum" sz="quarter" idx="12"/>
          </p:nvPr>
        </p:nvSpPr>
        <p:spPr/>
        <p:txBody>
          <a:bodyPr/>
          <a:lstStyle/>
          <a:p>
            <a:fld id="{8D26CBF8-DDC1-4E92-9629-C9A0E0ACA552}" type="slidenum">
              <a:rPr lang="en-US" smtClean="0"/>
              <a:t>‹#›</a:t>
            </a:fld>
            <a:endParaRPr lang="en-US"/>
          </a:p>
        </p:txBody>
      </p:sp>
      <p:pic>
        <p:nvPicPr>
          <p:cNvPr id="7" name="Picture 6">
            <a:extLst>
              <a:ext uri="{FF2B5EF4-FFF2-40B4-BE49-F238E27FC236}">
                <a16:creationId xmlns:a16="http://schemas.microsoft.com/office/drawing/2014/main" id="{3D276770-4B54-038D-7071-5D203C019188}"/>
              </a:ext>
            </a:extLst>
          </p:cNvPr>
          <p:cNvPicPr>
            <a:picLocks noChangeAspect="1"/>
          </p:cNvPicPr>
          <p:nvPr userDrawn="1"/>
        </p:nvPicPr>
        <p:blipFill>
          <a:blip r:embed="rId2"/>
          <a:stretch>
            <a:fillRect/>
          </a:stretch>
        </p:blipFill>
        <p:spPr>
          <a:xfrm>
            <a:off x="0" y="1"/>
            <a:ext cx="18288000" cy="10286999"/>
          </a:xfrm>
          <a:prstGeom prst="rect">
            <a:avLst/>
          </a:prstGeom>
        </p:spPr>
      </p:pic>
      <p:pic>
        <p:nvPicPr>
          <p:cNvPr id="8" name="Picture 7">
            <a:extLst>
              <a:ext uri="{FF2B5EF4-FFF2-40B4-BE49-F238E27FC236}">
                <a16:creationId xmlns:a16="http://schemas.microsoft.com/office/drawing/2014/main" id="{89F994E2-E39B-8327-4D7D-1689BA018829}"/>
              </a:ext>
            </a:extLst>
          </p:cNvPr>
          <p:cNvPicPr>
            <a:picLocks noChangeAspect="1"/>
          </p:cNvPicPr>
          <p:nvPr userDrawn="1"/>
        </p:nvPicPr>
        <p:blipFill rotWithShape="1">
          <a:blip r:embed="rId3"/>
          <a:srcRect b="10422"/>
          <a:stretch/>
        </p:blipFill>
        <p:spPr>
          <a:xfrm>
            <a:off x="9392201" y="3083720"/>
            <a:ext cx="8337761" cy="6141272"/>
          </a:xfrm>
          <a:prstGeom prst="rect">
            <a:avLst/>
          </a:prstGeom>
        </p:spPr>
      </p:pic>
      <p:pic>
        <p:nvPicPr>
          <p:cNvPr id="9" name="Graphic 8">
            <a:extLst>
              <a:ext uri="{FF2B5EF4-FFF2-40B4-BE49-F238E27FC236}">
                <a16:creationId xmlns:a16="http://schemas.microsoft.com/office/drawing/2014/main" id="{A9221F9B-14E9-01FF-530B-14FD21DC683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56" t="-210" r="-1"/>
          <a:stretch/>
        </p:blipFill>
        <p:spPr>
          <a:xfrm>
            <a:off x="723113" y="3545219"/>
            <a:ext cx="9085907" cy="6741782"/>
          </a:xfrm>
          <a:prstGeom prst="rect">
            <a:avLst/>
          </a:prstGeom>
        </p:spPr>
      </p:pic>
    </p:spTree>
    <p:extLst>
      <p:ext uri="{BB962C8B-B14F-4D97-AF65-F5344CB8AC3E}">
        <p14:creationId xmlns:p14="http://schemas.microsoft.com/office/powerpoint/2010/main" val="138402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1867-9034-DE99-98EF-AD00539705AF}"/>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BC01BCA-F559-722F-DD56-7EB2615ABFE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F6591-DC56-CA0E-440E-91F8613F540E}"/>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7E890CB6-5C53-2533-405D-A8B3EF82D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5F404-908F-46ED-3A69-D78C08E73437}"/>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389989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D173-3A9E-6B0B-0925-09E7D50AB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F7CBE-FCFC-D7FB-BDE6-4A1128A45DA8}"/>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22F181-5AEF-56D4-1833-45D484C4B761}"/>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0CE54-2C13-C33D-9435-E3A93FFBA3B9}"/>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6" name="Footer Placeholder 5">
            <a:extLst>
              <a:ext uri="{FF2B5EF4-FFF2-40B4-BE49-F238E27FC236}">
                <a16:creationId xmlns:a16="http://schemas.microsoft.com/office/drawing/2014/main" id="{90F528C0-0D30-A70E-1D12-05E68AF5E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A40D6-5CCA-00C7-3EC0-FEC13AD0FB9B}"/>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1163118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27F4-03BA-7420-F09B-6CE3F4AEE44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5A21F0-742B-3468-ED2A-A31209EBF7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68BAB7C-8FB6-1534-EFCF-706BCAAD2D8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8519CA-C66E-8021-CDB2-BFD7E22F790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920E41-AB96-795C-B617-03483801CAC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74E12-4E5B-F6A2-9A27-F78AAD5954AD}"/>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8" name="Footer Placeholder 7">
            <a:extLst>
              <a:ext uri="{FF2B5EF4-FFF2-40B4-BE49-F238E27FC236}">
                <a16:creationId xmlns:a16="http://schemas.microsoft.com/office/drawing/2014/main" id="{3C203F30-D1BA-A148-DE18-B1FBF99457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A0F48B-AB71-9081-22EE-10975C2E28CB}"/>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341521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A6E7-0865-C85D-0191-3BBED20F27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671E4-A580-4B9A-7646-F81B9B5EB8F5}"/>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4" name="Footer Placeholder 3">
            <a:extLst>
              <a:ext uri="{FF2B5EF4-FFF2-40B4-BE49-F238E27FC236}">
                <a16:creationId xmlns:a16="http://schemas.microsoft.com/office/drawing/2014/main" id="{13626B06-F47C-F44E-BEC6-31D5A18DE8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AB54A0-F40D-18DB-5A8E-E20FC4614C01}"/>
              </a:ext>
            </a:extLst>
          </p:cNvPr>
          <p:cNvSpPr>
            <a:spLocks noGrp="1"/>
          </p:cNvSpPr>
          <p:nvPr>
            <p:ph type="sldNum" sz="quarter" idx="12"/>
          </p:nvPr>
        </p:nvSpPr>
        <p:spPr/>
        <p:txBody>
          <a:bodyPr/>
          <a:lstStyle/>
          <a:p>
            <a:fld id="{8D26CBF8-DDC1-4E92-9629-C9A0E0ACA552}" type="slidenum">
              <a:rPr lang="en-US" smtClean="0"/>
              <a:t>‹#›</a:t>
            </a:fld>
            <a:endParaRPr lang="en-US"/>
          </a:p>
        </p:txBody>
      </p:sp>
      <p:pic>
        <p:nvPicPr>
          <p:cNvPr id="6" name="Picture 5">
            <a:extLst>
              <a:ext uri="{FF2B5EF4-FFF2-40B4-BE49-F238E27FC236}">
                <a16:creationId xmlns:a16="http://schemas.microsoft.com/office/drawing/2014/main" id="{1FEF8748-068C-C636-C4C3-44DBCA3AFB9E}"/>
              </a:ext>
            </a:extLst>
          </p:cNvPr>
          <p:cNvPicPr>
            <a:picLocks noChangeAspect="1"/>
          </p:cNvPicPr>
          <p:nvPr userDrawn="1"/>
        </p:nvPicPr>
        <p:blipFill>
          <a:blip r:embed="rId2"/>
          <a:stretch>
            <a:fillRect/>
          </a:stretch>
        </p:blipFill>
        <p:spPr>
          <a:xfrm>
            <a:off x="0" y="1"/>
            <a:ext cx="18288000" cy="10286999"/>
          </a:xfrm>
          <a:prstGeom prst="rect">
            <a:avLst/>
          </a:prstGeom>
        </p:spPr>
      </p:pic>
      <p:sp>
        <p:nvSpPr>
          <p:cNvPr id="7" name="Rectangle: Rounded Corners 6">
            <a:extLst>
              <a:ext uri="{FF2B5EF4-FFF2-40B4-BE49-F238E27FC236}">
                <a16:creationId xmlns:a16="http://schemas.microsoft.com/office/drawing/2014/main" id="{E643ECEA-1559-0295-3B0A-DD5B49985539}"/>
              </a:ext>
            </a:extLst>
          </p:cNvPr>
          <p:cNvSpPr/>
          <p:nvPr userDrawn="1"/>
        </p:nvSpPr>
        <p:spPr>
          <a:xfrm>
            <a:off x="446809" y="405244"/>
            <a:ext cx="17394383" cy="9476510"/>
          </a:xfrm>
          <a:prstGeom prst="roundRect">
            <a:avLst/>
          </a:prstGeom>
          <a:solidFill>
            <a:schemeClr val="bg1"/>
          </a:solidFill>
          <a:ln w="38100">
            <a:solidFill>
              <a:srgbClr val="51A85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1917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D2C7A-81FC-E611-8593-EB1AF7D526CF}"/>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3" name="Footer Placeholder 2">
            <a:extLst>
              <a:ext uri="{FF2B5EF4-FFF2-40B4-BE49-F238E27FC236}">
                <a16:creationId xmlns:a16="http://schemas.microsoft.com/office/drawing/2014/main" id="{A0FF8484-327E-5253-CF9D-2E2060FAE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53420F-FA39-4EFE-C868-DD698E04948D}"/>
              </a:ext>
            </a:extLst>
          </p:cNvPr>
          <p:cNvSpPr>
            <a:spLocks noGrp="1"/>
          </p:cNvSpPr>
          <p:nvPr>
            <p:ph type="sldNum" sz="quarter" idx="12"/>
          </p:nvPr>
        </p:nvSpPr>
        <p:spPr/>
        <p:txBody>
          <a:bodyPr/>
          <a:lstStyle/>
          <a:p>
            <a:fld id="{8D26CBF8-DDC1-4E92-9629-C9A0E0ACA552}" type="slidenum">
              <a:rPr lang="en-US" smtClean="0"/>
              <a:t>‹#›</a:t>
            </a:fld>
            <a:endParaRPr lang="en-US"/>
          </a:p>
        </p:txBody>
      </p:sp>
      <p:pic>
        <p:nvPicPr>
          <p:cNvPr id="5" name="Picture 4">
            <a:extLst>
              <a:ext uri="{FF2B5EF4-FFF2-40B4-BE49-F238E27FC236}">
                <a16:creationId xmlns:a16="http://schemas.microsoft.com/office/drawing/2014/main" id="{6E403D0F-6999-406D-F900-79891C0605B3}"/>
              </a:ext>
            </a:extLst>
          </p:cNvPr>
          <p:cNvPicPr>
            <a:picLocks noChangeAspect="1"/>
          </p:cNvPicPr>
          <p:nvPr userDrawn="1"/>
        </p:nvPicPr>
        <p:blipFill>
          <a:blip r:embed="rId2"/>
          <a:stretch>
            <a:fillRect/>
          </a:stretch>
        </p:blipFill>
        <p:spPr>
          <a:xfrm>
            <a:off x="0" y="1"/>
            <a:ext cx="18288000" cy="10286999"/>
          </a:xfrm>
          <a:prstGeom prst="rect">
            <a:avLst/>
          </a:prstGeom>
        </p:spPr>
      </p:pic>
    </p:spTree>
    <p:extLst>
      <p:ext uri="{BB962C8B-B14F-4D97-AF65-F5344CB8AC3E}">
        <p14:creationId xmlns:p14="http://schemas.microsoft.com/office/powerpoint/2010/main" val="466884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E11B-9CC0-85D3-E790-87C6F35B41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7FE161C-8853-C2CF-B806-96A81DB400C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07756-E150-5851-5519-C9FFC04A187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2FBC19F-C739-7089-2608-D8953E784611}"/>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6" name="Footer Placeholder 5">
            <a:extLst>
              <a:ext uri="{FF2B5EF4-FFF2-40B4-BE49-F238E27FC236}">
                <a16:creationId xmlns:a16="http://schemas.microsoft.com/office/drawing/2014/main" id="{B1EFE8DD-B952-AAFE-5D93-71C8FC938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353A9-6CD6-BF38-CE8D-8A8C5AA54921}"/>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2061792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F18A-4252-15FB-9F91-07525B5BBC2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A4D2372-C571-DF7B-CFFD-18210A6A662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70774E-F209-653E-8C5E-A10BD3CD5E4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EE95006-E066-F7DE-8421-59CB3FD993C3}"/>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6" name="Footer Placeholder 5">
            <a:extLst>
              <a:ext uri="{FF2B5EF4-FFF2-40B4-BE49-F238E27FC236}">
                <a16:creationId xmlns:a16="http://schemas.microsoft.com/office/drawing/2014/main" id="{AD69B3DF-DC1C-0CBB-FB35-B8ACEB411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7C123-F0EF-26BF-CAD5-ED1A3E665937}"/>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327737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12C1-6F41-C74A-4BA7-30B3D52D4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C901B-2EA8-E65B-B539-E475D5FC1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379D1-87F8-E225-8850-2DA55F217587}"/>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18CEC6DB-3B37-1D78-6FC1-9972CC0EB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99B44-35B4-97F1-78F4-B1155F30C038}"/>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3323355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1FB08A-90EC-E3B4-D168-DB5AA9D3206E}"/>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EF5322-1A30-894B-5151-66112573A9F1}"/>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EC38-8782-7116-8A64-2233B0297412}"/>
              </a:ext>
            </a:extLst>
          </p:cNvPr>
          <p:cNvSpPr>
            <a:spLocks noGrp="1"/>
          </p:cNvSpPr>
          <p:nvPr>
            <p:ph type="dt" sz="half" idx="10"/>
          </p:nvPr>
        </p:nvSpPr>
        <p:spPr/>
        <p:txBody>
          <a:body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D9B9B863-9759-CF18-2EA0-6944ACF95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7D737-6546-549A-A523-CA8D2D974C46}"/>
              </a:ext>
            </a:extLst>
          </p:cNvPr>
          <p:cNvSpPr>
            <a:spLocks noGrp="1"/>
          </p:cNvSpPr>
          <p:nvPr>
            <p:ph type="sldNum" sz="quarter" idx="12"/>
          </p:nvPr>
        </p:nvSpPr>
        <p:spPr/>
        <p:txBody>
          <a:bodyPr/>
          <a:lstStyle/>
          <a:p>
            <a:fld id="{8D26CBF8-DDC1-4E92-9629-C9A0E0ACA552}" type="slidenum">
              <a:rPr lang="en-US" smtClean="0"/>
              <a:t>‹#›</a:t>
            </a:fld>
            <a:endParaRPr lang="en-US"/>
          </a:p>
        </p:txBody>
      </p:sp>
    </p:spTree>
    <p:extLst>
      <p:ext uri="{BB962C8B-B14F-4D97-AF65-F5344CB8AC3E}">
        <p14:creationId xmlns:p14="http://schemas.microsoft.com/office/powerpoint/2010/main" val="207231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4"/>
          <p:cNvSpPr/>
          <p:nvPr/>
        </p:nvSpPr>
        <p:spPr>
          <a:xfrm>
            <a:off x="1322372" y="439040"/>
            <a:ext cx="16137638"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4"/>
          <p:cNvSpPr/>
          <p:nvPr/>
        </p:nvSpPr>
        <p:spPr>
          <a:xfrm>
            <a:off x="16683086" y="8895439"/>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7" name="Google Shape;237;p4"/>
          <p:cNvGrpSpPr/>
          <p:nvPr/>
        </p:nvGrpSpPr>
        <p:grpSpPr>
          <a:xfrm>
            <a:off x="16683086" y="4564016"/>
            <a:ext cx="1139352" cy="761225"/>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0" name="Google Shape;240;p4"/>
          <p:cNvGrpSpPr/>
          <p:nvPr/>
        </p:nvGrpSpPr>
        <p:grpSpPr>
          <a:xfrm>
            <a:off x="16683086" y="3442189"/>
            <a:ext cx="1139352" cy="761225"/>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3" name="Google Shape;243;p4"/>
          <p:cNvGrpSpPr/>
          <p:nvPr/>
        </p:nvGrpSpPr>
        <p:grpSpPr>
          <a:xfrm>
            <a:off x="16692547" y="2367185"/>
            <a:ext cx="1136972" cy="776028"/>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6" name="Google Shape;246;p4"/>
          <p:cNvGrpSpPr/>
          <p:nvPr/>
        </p:nvGrpSpPr>
        <p:grpSpPr>
          <a:xfrm>
            <a:off x="16683086" y="1213271"/>
            <a:ext cx="1139352" cy="776028"/>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9" name="Google Shape;249;p4"/>
          <p:cNvGrpSpPr/>
          <p:nvPr/>
        </p:nvGrpSpPr>
        <p:grpSpPr>
          <a:xfrm>
            <a:off x="16683086" y="5685866"/>
            <a:ext cx="1139352" cy="761225"/>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2" name="Google Shape;252;p4"/>
          <p:cNvGrpSpPr/>
          <p:nvPr/>
        </p:nvGrpSpPr>
        <p:grpSpPr>
          <a:xfrm>
            <a:off x="16683086" y="6807716"/>
            <a:ext cx="1139352" cy="761225"/>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5" name="Google Shape;255;p4"/>
          <p:cNvSpPr/>
          <p:nvPr/>
        </p:nvSpPr>
        <p:spPr>
          <a:xfrm>
            <a:off x="16683086" y="8735888"/>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4"/>
          <p:cNvSpPr/>
          <p:nvPr/>
        </p:nvSpPr>
        <p:spPr>
          <a:xfrm>
            <a:off x="791789" y="439040"/>
            <a:ext cx="16106876" cy="957656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4"/>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4"/>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4"/>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4"/>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4"/>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4"/>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4"/>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4"/>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4"/>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4"/>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 name="Google Shape;267;p4"/>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4"/>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9" name="Google Shape;269;p4"/>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0" name="Google Shape;270;p4"/>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1" name="Google Shape;271;p4"/>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2" name="Google Shape;272;p4"/>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3" name="Google Shape;273;p4"/>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4" name="Google Shape;274;p4"/>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5" name="Google Shape;275;p4"/>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6" name="Google Shape;276;p4"/>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7" name="Google Shape;277;p4"/>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8" name="Google Shape;278;p4"/>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9" name="Google Shape;279;p4"/>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4"/>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4"/>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2" name="Google Shape;282;p4"/>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3" name="Google Shape;283;p4"/>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4" name="Google Shape;284;p4"/>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5" name="Google Shape;285;p4"/>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6" name="Google Shape;286;p4"/>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7" name="Google Shape;287;p4"/>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 name="Google Shape;288;p4"/>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4"/>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4"/>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1" name="Google Shape;291;p4"/>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2" name="Google Shape;292;p4"/>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3" name="Google Shape;293;p4"/>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4" name="Google Shape;294;p4"/>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 name="Google Shape;295;p4"/>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4"/>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7" name="Google Shape;297;p4"/>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8" name="Google Shape;298;p4"/>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9" name="Google Shape;299;p4"/>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0" name="Google Shape;300;p4"/>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1" name="Google Shape;301;p4"/>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2" name="Google Shape;302;p4"/>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3" name="Google Shape;303;p4"/>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4" name="Google Shape;304;p4"/>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5" name="Google Shape;305;p4"/>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6" name="Google Shape;306;p4"/>
          <p:cNvSpPr/>
          <p:nvPr/>
        </p:nvSpPr>
        <p:spPr>
          <a:xfrm>
            <a:off x="457801"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7" name="Google Shape;307;p4"/>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8" name="Google Shape;308;p4"/>
          <p:cNvSpPr txBox="1">
            <a:spLocks noGrp="1"/>
          </p:cNvSpPr>
          <p:nvPr>
            <p:ph type="title"/>
          </p:nvPr>
        </p:nvSpPr>
        <p:spPr>
          <a:xfrm>
            <a:off x="1452450" y="882701"/>
            <a:ext cx="153828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642650" y="2464301"/>
            <a:ext cx="15002400" cy="664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10" name="Google Shape;310;p4"/>
          <p:cNvSpPr/>
          <p:nvPr/>
        </p:nvSpPr>
        <p:spPr>
          <a:xfrm rot="4238894">
            <a:off x="574393" y="8766773"/>
            <a:ext cx="1589420" cy="13735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 name="Google Shape;311;p4"/>
          <p:cNvSpPr/>
          <p:nvPr/>
        </p:nvSpPr>
        <p:spPr>
          <a:xfrm>
            <a:off x="14219503" y="1465351"/>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 name="Google Shape;312;p4"/>
          <p:cNvSpPr/>
          <p:nvPr/>
        </p:nvSpPr>
        <p:spPr>
          <a:xfrm>
            <a:off x="2648801" y="1102127"/>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 name="Google Shape;313;p4"/>
          <p:cNvGrpSpPr/>
          <p:nvPr/>
        </p:nvGrpSpPr>
        <p:grpSpPr>
          <a:xfrm>
            <a:off x="15273801" y="882701"/>
            <a:ext cx="582750" cy="562751"/>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4" name="Google Shape;324;p4"/>
          <p:cNvSpPr/>
          <p:nvPr/>
        </p:nvSpPr>
        <p:spPr>
          <a:xfrm>
            <a:off x="16176750" y="2464277"/>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5" name="Google Shape;325;p4"/>
          <p:cNvSpPr/>
          <p:nvPr/>
        </p:nvSpPr>
        <p:spPr>
          <a:xfrm>
            <a:off x="2046002" y="2028101"/>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298511452"/>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117F11-D37B-4B6D-B40C-3B1301D404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F95B9-8988-0C6E-979A-39408D756C8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3692B-6E4F-F5AF-A735-556B5C7B48F4}"/>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B537E-58E4-79F4-92C9-90608DEAE9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0299BD6-96A0-4D2B-9B69-1CBF2AE08342}" type="datetimeFigureOut">
              <a:rPr lang="en-US" smtClean="0"/>
              <a:t>10/16/24</a:t>
            </a:fld>
            <a:endParaRPr lang="en-US"/>
          </a:p>
        </p:txBody>
      </p:sp>
      <p:sp>
        <p:nvSpPr>
          <p:cNvPr id="5" name="Footer Placeholder 4">
            <a:extLst>
              <a:ext uri="{FF2B5EF4-FFF2-40B4-BE49-F238E27FC236}">
                <a16:creationId xmlns:a16="http://schemas.microsoft.com/office/drawing/2014/main" id="{C6FC20E1-B8F8-3775-06C3-1C45A2C6C06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7CF3CF-EA1B-D311-648D-471497C49C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D26CBF8-DDC1-4E92-9629-C9A0E0ACA552}" type="slidenum">
              <a:rPr lang="en-US" smtClean="0"/>
              <a:t>‹#›</a:t>
            </a:fld>
            <a:endParaRPr lang="en-US"/>
          </a:p>
        </p:txBody>
      </p:sp>
    </p:spTree>
    <p:extLst>
      <p:ext uri="{BB962C8B-B14F-4D97-AF65-F5344CB8AC3E}">
        <p14:creationId xmlns:p14="http://schemas.microsoft.com/office/powerpoint/2010/main" val="1006079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18" Type="http://schemas.openxmlformats.org/officeDocument/2006/relationships/image" Target="../media/image29.sv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4.MP3"/><Relationship Id="rId16" Type="http://schemas.openxmlformats.org/officeDocument/2006/relationships/image" Target="../media/image27.sv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11.svg"/><Relationship Id="rId15" Type="http://schemas.openxmlformats.org/officeDocument/2006/relationships/image" Target="../media/image26.png"/><Relationship Id="rId10" Type="http://schemas.openxmlformats.org/officeDocument/2006/relationships/image" Target="../media/image32.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31.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21.png"/><Relationship Id="rId3" Type="http://schemas.microsoft.com/office/2007/relationships/media" Target="../media/media6.mp3"/><Relationship Id="rId7" Type="http://schemas.openxmlformats.org/officeDocument/2006/relationships/slideLayout" Target="../slideLayouts/slideLayout7.xml"/><Relationship Id="rId12" Type="http://schemas.openxmlformats.org/officeDocument/2006/relationships/image" Target="../media/image36.png"/><Relationship Id="rId17" Type="http://schemas.openxmlformats.org/officeDocument/2006/relationships/image" Target="../media/image29.sv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7.mp3"/><Relationship Id="rId11" Type="http://schemas.openxmlformats.org/officeDocument/2006/relationships/image" Target="../media/image13.svg"/><Relationship Id="rId5" Type="http://schemas.microsoft.com/office/2007/relationships/media" Target="../media/media7.mp3"/><Relationship Id="rId15" Type="http://schemas.openxmlformats.org/officeDocument/2006/relationships/image" Target="../media/image38.svg"/><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18" Type="http://schemas.openxmlformats.org/officeDocument/2006/relationships/image" Target="../media/image29.sv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4.MP3"/><Relationship Id="rId16" Type="http://schemas.openxmlformats.org/officeDocument/2006/relationships/image" Target="../media/image27.sv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11.svg"/><Relationship Id="rId15" Type="http://schemas.openxmlformats.org/officeDocument/2006/relationships/image" Target="../media/image26.png"/><Relationship Id="rId10" Type="http://schemas.openxmlformats.org/officeDocument/2006/relationships/image" Target="../media/image32.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31.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21.png"/><Relationship Id="rId3" Type="http://schemas.microsoft.com/office/2007/relationships/media" Target="../media/media6.mp3"/><Relationship Id="rId7" Type="http://schemas.openxmlformats.org/officeDocument/2006/relationships/slideLayout" Target="../slideLayouts/slideLayout7.xml"/><Relationship Id="rId12" Type="http://schemas.openxmlformats.org/officeDocument/2006/relationships/image" Target="../media/image36.png"/><Relationship Id="rId17" Type="http://schemas.openxmlformats.org/officeDocument/2006/relationships/image" Target="../media/image29.sv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7.mp3"/><Relationship Id="rId11" Type="http://schemas.openxmlformats.org/officeDocument/2006/relationships/image" Target="../media/image13.svg"/><Relationship Id="rId5" Type="http://schemas.microsoft.com/office/2007/relationships/media" Target="../media/media7.mp3"/><Relationship Id="rId15" Type="http://schemas.openxmlformats.org/officeDocument/2006/relationships/image" Target="../media/image38.svg"/><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sv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44.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2.png"/><Relationship Id="rId12" Type="http://schemas.openxmlformats.org/officeDocument/2006/relationships/image" Target="../media/image17.sv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slideLayout" Target="../slideLayouts/slideLayout7.xml"/><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5.svg"/><Relationship Id="rId4" Type="http://schemas.openxmlformats.org/officeDocument/2006/relationships/image" Target="../media/image11.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slide" Target="slide12.xml"/><Relationship Id="rId7" Type="http://schemas.openxmlformats.org/officeDocument/2006/relationships/image" Target="../media/image13.svg"/><Relationship Id="rId12" Type="http://schemas.openxmlformats.org/officeDocument/2006/relationships/image" Target="../media/image30.png"/><Relationship Id="rId17" Type="http://schemas.openxmlformats.org/officeDocument/2006/relationships/slide" Target="slide8.xml"/><Relationship Id="rId2" Type="http://schemas.microsoft.com/office/2007/relationships/media" Target="../media/media3.MP3"/><Relationship Id="rId16" Type="http://schemas.openxmlformats.org/officeDocument/2006/relationships/image" Target="../media/image33.svg"/><Relationship Id="rId20" Type="http://schemas.openxmlformats.org/officeDocument/2006/relationships/slide" Target="slide10.xml"/><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image" Target="../media/image11.svg"/><Relationship Id="rId15" Type="http://schemas.openxmlformats.org/officeDocument/2006/relationships/image" Target="../media/image32.png"/><Relationship Id="rId23" Type="http://schemas.openxmlformats.org/officeDocument/2006/relationships/image" Target="../media/image21.png"/><Relationship Id="rId10" Type="http://schemas.openxmlformats.org/officeDocument/2006/relationships/image" Target="../media/image28.png"/><Relationship Id="rId19"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27.svg"/><Relationship Id="rId14" Type="http://schemas.openxmlformats.org/officeDocument/2006/relationships/slide" Target="slide14.xml"/><Relationship Id="rId22"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18" Type="http://schemas.openxmlformats.org/officeDocument/2006/relationships/image" Target="../media/image29.sv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4.MP3"/><Relationship Id="rId16" Type="http://schemas.openxmlformats.org/officeDocument/2006/relationships/image" Target="../media/image27.sv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11.svg"/><Relationship Id="rId15" Type="http://schemas.openxmlformats.org/officeDocument/2006/relationships/image" Target="../media/image26.png"/><Relationship Id="rId10" Type="http://schemas.openxmlformats.org/officeDocument/2006/relationships/image" Target="../media/image32.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31.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21.png"/><Relationship Id="rId3" Type="http://schemas.microsoft.com/office/2007/relationships/media" Target="../media/media6.mp3"/><Relationship Id="rId7" Type="http://schemas.openxmlformats.org/officeDocument/2006/relationships/slideLayout" Target="../slideLayouts/slideLayout7.xml"/><Relationship Id="rId12" Type="http://schemas.openxmlformats.org/officeDocument/2006/relationships/image" Target="../media/image36.png"/><Relationship Id="rId17" Type="http://schemas.openxmlformats.org/officeDocument/2006/relationships/image" Target="../media/image29.sv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7.mp3"/><Relationship Id="rId11" Type="http://schemas.openxmlformats.org/officeDocument/2006/relationships/image" Target="../media/image13.svg"/><Relationship Id="rId5" Type="http://schemas.microsoft.com/office/2007/relationships/media" Target="../media/media7.mp3"/><Relationship Id="rId15" Type="http://schemas.openxmlformats.org/officeDocument/2006/relationships/image" Target="../media/image38.svg"/><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slide" Target="slide9.xml"/><Relationship Id="rId17" Type="http://schemas.openxmlformats.org/officeDocument/2006/relationships/image" Target="../media/image27.svg"/><Relationship Id="rId2" Type="http://schemas.microsoft.com/office/2007/relationships/media" Target="../media/media4.MP3"/><Relationship Id="rId16" Type="http://schemas.openxmlformats.org/officeDocument/2006/relationships/image" Target="../media/image26.png"/><Relationship Id="rId20"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11.sv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29.svg"/><Relationship Id="rId4" Type="http://schemas.openxmlformats.org/officeDocument/2006/relationships/image" Target="../media/image10.png"/><Relationship Id="rId9" Type="http://schemas.openxmlformats.org/officeDocument/2006/relationships/image" Target="../media/image31.sv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21.png"/><Relationship Id="rId3" Type="http://schemas.microsoft.com/office/2007/relationships/media" Target="../media/media6.mp3"/><Relationship Id="rId7" Type="http://schemas.openxmlformats.org/officeDocument/2006/relationships/slideLayout" Target="../slideLayouts/slideLayout7.xml"/><Relationship Id="rId12" Type="http://schemas.openxmlformats.org/officeDocument/2006/relationships/image" Target="../media/image36.png"/><Relationship Id="rId17" Type="http://schemas.openxmlformats.org/officeDocument/2006/relationships/image" Target="../media/image29.sv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7.mp3"/><Relationship Id="rId11" Type="http://schemas.openxmlformats.org/officeDocument/2006/relationships/image" Target="../media/image13.svg"/><Relationship Id="rId5" Type="http://schemas.microsoft.com/office/2007/relationships/media" Target="../media/media7.mp3"/><Relationship Id="rId15" Type="http://schemas.openxmlformats.org/officeDocument/2006/relationships/image" Target="../media/image38.svg"/><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5F797-B129-5FCA-F2D7-4414081F35E1}"/>
              </a:ext>
            </a:extLst>
          </p:cNvPr>
          <p:cNvSpPr txBox="1"/>
          <p:nvPr/>
        </p:nvSpPr>
        <p:spPr>
          <a:xfrm>
            <a:off x="1440209" y="1435394"/>
            <a:ext cx="15407583" cy="4720857"/>
          </a:xfrm>
          <a:prstGeom prst="rect">
            <a:avLst/>
          </a:prstGeom>
          <a:noFill/>
        </p:spPr>
        <p:txBody>
          <a:bodyPr wrap="none" rtlCol="0">
            <a:prstTxWarp prst="textArchUp">
              <a:avLst/>
            </a:prstTxWarp>
            <a:spAutoFit/>
          </a:bodyPr>
          <a:lstStyle/>
          <a:p>
            <a:pPr defTabSz="1371600">
              <a:defRPr/>
            </a:pPr>
            <a:r>
              <a:rPr lang="en-VN" sz="9900" b="1" dirty="0">
                <a:solidFill>
                  <a:prstClr val="black"/>
                </a:solidFill>
                <a:latin typeface="Calibri" panose="020F0502020204030204"/>
              </a:rPr>
              <a:t>CHÀO MỪNG CÁC THẦY CÔ ĐẾN DỰ GIỜ</a:t>
            </a:r>
          </a:p>
        </p:txBody>
      </p:sp>
      <p:sp>
        <p:nvSpPr>
          <p:cNvPr id="3" name="TextBox 2">
            <a:extLst>
              <a:ext uri="{FF2B5EF4-FFF2-40B4-BE49-F238E27FC236}">
                <a16:creationId xmlns:a16="http://schemas.microsoft.com/office/drawing/2014/main" id="{1B26C126-CAF7-87AF-7F3D-4FDC68A6DB16}"/>
              </a:ext>
            </a:extLst>
          </p:cNvPr>
          <p:cNvSpPr txBox="1"/>
          <p:nvPr/>
        </p:nvSpPr>
        <p:spPr>
          <a:xfrm>
            <a:off x="5354207" y="2519916"/>
            <a:ext cx="7579587" cy="1477328"/>
          </a:xfrm>
          <a:prstGeom prst="rect">
            <a:avLst/>
          </a:prstGeom>
          <a:noFill/>
        </p:spPr>
        <p:txBody>
          <a:bodyPr wrap="square" rtlCol="0">
            <a:spAutoFit/>
          </a:bodyPr>
          <a:lstStyle/>
          <a:p>
            <a:pPr algn="ctr" defTabSz="1371600">
              <a:defRPr/>
            </a:pPr>
            <a:r>
              <a:rPr lang="en-VN" sz="9000" b="1" dirty="0">
                <a:ln w="22225">
                  <a:solidFill>
                    <a:srgbClr val="ED7D31"/>
                  </a:solidFill>
                  <a:prstDash val="solid"/>
                </a:ln>
                <a:solidFill>
                  <a:srgbClr val="ED7D31">
                    <a:lumMod val="40000"/>
                    <a:lumOff val="60000"/>
                  </a:srgbClr>
                </a:solidFill>
                <a:latin typeface="Calibri" panose="020F0502020204030204"/>
              </a:rPr>
              <a:t>LỚP 3A4</a:t>
            </a:r>
          </a:p>
        </p:txBody>
      </p:sp>
      <p:sp>
        <p:nvSpPr>
          <p:cNvPr id="4" name="TextBox 3">
            <a:extLst>
              <a:ext uri="{FF2B5EF4-FFF2-40B4-BE49-F238E27FC236}">
                <a16:creationId xmlns:a16="http://schemas.microsoft.com/office/drawing/2014/main" id="{32C9A5BF-DD30-0B04-7970-4245E0C636AF}"/>
              </a:ext>
            </a:extLst>
          </p:cNvPr>
          <p:cNvSpPr txBox="1"/>
          <p:nvPr/>
        </p:nvSpPr>
        <p:spPr>
          <a:xfrm>
            <a:off x="5280763" y="4507703"/>
            <a:ext cx="7726474" cy="1200329"/>
          </a:xfrm>
          <a:prstGeom prst="rect">
            <a:avLst/>
          </a:prstGeom>
          <a:noFill/>
        </p:spPr>
        <p:txBody>
          <a:bodyPr wrap="none" rtlCol="0">
            <a:spAutoFit/>
          </a:bodyPr>
          <a:lstStyle/>
          <a:p>
            <a:pPr algn="ctr" defTabSz="1371600">
              <a:defRPr/>
            </a:pPr>
            <a:r>
              <a:rPr lang="en-VN" sz="7200" b="1" dirty="0">
                <a:solidFill>
                  <a:prstClr val="black"/>
                </a:solidFill>
                <a:latin typeface="Times New Roman" panose="02020603050405020304" pitchFamily="18" charset="0"/>
                <a:cs typeface="Times New Roman" panose="02020603050405020304" pitchFamily="18" charset="0"/>
              </a:rPr>
              <a:t>Tiết: TIẾNG VIỆT</a:t>
            </a:r>
          </a:p>
        </p:txBody>
      </p:sp>
      <p:sp>
        <p:nvSpPr>
          <p:cNvPr id="5" name="TextBox 4">
            <a:extLst>
              <a:ext uri="{FF2B5EF4-FFF2-40B4-BE49-F238E27FC236}">
                <a16:creationId xmlns:a16="http://schemas.microsoft.com/office/drawing/2014/main" id="{4BEEBB37-1A4B-F0C3-9C09-837545E640DE}"/>
              </a:ext>
            </a:extLst>
          </p:cNvPr>
          <p:cNvSpPr txBox="1"/>
          <p:nvPr/>
        </p:nvSpPr>
        <p:spPr>
          <a:xfrm>
            <a:off x="4813680" y="6633092"/>
            <a:ext cx="9180718" cy="830997"/>
          </a:xfrm>
          <a:prstGeom prst="rect">
            <a:avLst/>
          </a:prstGeom>
          <a:noFill/>
        </p:spPr>
        <p:txBody>
          <a:bodyPr wrap="none" rtlCol="0">
            <a:spAutoFit/>
          </a:bodyPr>
          <a:lstStyle/>
          <a:p>
            <a:pPr defTabSz="1371600">
              <a:defRPr/>
            </a:pPr>
            <a:r>
              <a:rPr lang="en-VN" sz="4800" dirty="0">
                <a:solidFill>
                  <a:prstClr val="black"/>
                </a:solidFill>
                <a:latin typeface="HP001 5 hàng" panose="020B0603050302020204" pitchFamily="34" charset="77"/>
              </a:rPr>
              <a:t>Giáo viên: Nguyễn Hà Thảo Ly</a:t>
            </a:r>
          </a:p>
        </p:txBody>
      </p:sp>
    </p:spTree>
    <p:extLst>
      <p:ext uri="{BB962C8B-B14F-4D97-AF65-F5344CB8AC3E}">
        <p14:creationId xmlns:p14="http://schemas.microsoft.com/office/powerpoint/2010/main" val="4158982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513713" y="611518"/>
            <a:ext cx="15354556" cy="9175680"/>
            <a:chOff x="0" y="0"/>
            <a:chExt cx="3700129" cy="2211149"/>
          </a:xfrm>
        </p:grpSpPr>
        <p:sp>
          <p:nvSpPr>
            <p:cNvPr id="8" name="Freeform 8"/>
            <p:cNvSpPr/>
            <p:nvPr/>
          </p:nvSpPr>
          <p:spPr>
            <a:xfrm>
              <a:off x="0" y="0"/>
              <a:ext cx="3700129" cy="2211149"/>
            </a:xfrm>
            <a:custGeom>
              <a:avLst/>
              <a:gdLst/>
              <a:ahLst/>
              <a:cxnLst/>
              <a:rect l="l" t="t" r="r" b="b"/>
              <a:pathLst>
                <a:path w="3700129" h="2211149">
                  <a:moveTo>
                    <a:pt x="56854" y="0"/>
                  </a:moveTo>
                  <a:lnTo>
                    <a:pt x="3643275" y="0"/>
                  </a:lnTo>
                  <a:cubicBezTo>
                    <a:pt x="3674675" y="0"/>
                    <a:pt x="3700129" y="25455"/>
                    <a:pt x="3700129" y="56854"/>
                  </a:cubicBezTo>
                  <a:lnTo>
                    <a:pt x="3700129" y="2154294"/>
                  </a:lnTo>
                  <a:cubicBezTo>
                    <a:pt x="3700129" y="2169373"/>
                    <a:pt x="3694139" y="2183834"/>
                    <a:pt x="3683477" y="2194496"/>
                  </a:cubicBezTo>
                  <a:cubicBezTo>
                    <a:pt x="3672815" y="2205159"/>
                    <a:pt x="3658353" y="2211149"/>
                    <a:pt x="3643275" y="2211149"/>
                  </a:cubicBezTo>
                  <a:lnTo>
                    <a:pt x="56854" y="2211149"/>
                  </a:lnTo>
                  <a:cubicBezTo>
                    <a:pt x="41776" y="2211149"/>
                    <a:pt x="27314" y="2205159"/>
                    <a:pt x="16652" y="2194496"/>
                  </a:cubicBezTo>
                  <a:cubicBezTo>
                    <a:pt x="5990" y="2183834"/>
                    <a:pt x="0" y="2169373"/>
                    <a:pt x="0" y="2154294"/>
                  </a:cubicBezTo>
                  <a:lnTo>
                    <a:pt x="0" y="56854"/>
                  </a:lnTo>
                  <a:cubicBezTo>
                    <a:pt x="0" y="41776"/>
                    <a:pt x="5990" y="27314"/>
                    <a:pt x="16652" y="16652"/>
                  </a:cubicBezTo>
                  <a:cubicBezTo>
                    <a:pt x="27314" y="5990"/>
                    <a:pt x="41776" y="0"/>
                    <a:pt x="56854" y="0"/>
                  </a:cubicBezTo>
                  <a:close/>
                </a:path>
              </a:pathLst>
            </a:custGeom>
            <a:solidFill>
              <a:srgbClr val="75D6D0"/>
            </a:solidFill>
          </p:spPr>
        </p:sp>
        <p:sp>
          <p:nvSpPr>
            <p:cNvPr id="9" name="TextBox 9"/>
            <p:cNvSpPr txBox="1"/>
            <p:nvPr/>
          </p:nvSpPr>
          <p:spPr>
            <a:xfrm>
              <a:off x="0" y="-38100"/>
              <a:ext cx="3700129" cy="224924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005830" y="1280870"/>
            <a:ext cx="14294378" cy="6375088"/>
            <a:chOff x="0" y="0"/>
            <a:chExt cx="3229363" cy="1310696"/>
          </a:xfrm>
        </p:grpSpPr>
        <p:sp>
          <p:nvSpPr>
            <p:cNvPr id="11" name="Freeform 11"/>
            <p:cNvSpPr/>
            <p:nvPr/>
          </p:nvSpPr>
          <p:spPr>
            <a:xfrm>
              <a:off x="0" y="0"/>
              <a:ext cx="3229363" cy="1310696"/>
            </a:xfrm>
            <a:custGeom>
              <a:avLst/>
              <a:gdLst/>
              <a:ahLst/>
              <a:cxnLst/>
              <a:rect l="l" t="t" r="r" b="b"/>
              <a:pathLst>
                <a:path w="3229363" h="1310696">
                  <a:moveTo>
                    <a:pt x="65142" y="0"/>
                  </a:moveTo>
                  <a:lnTo>
                    <a:pt x="3164221" y="0"/>
                  </a:lnTo>
                  <a:cubicBezTo>
                    <a:pt x="3181497" y="0"/>
                    <a:pt x="3198067" y="6863"/>
                    <a:pt x="3210283" y="19080"/>
                  </a:cubicBezTo>
                  <a:cubicBezTo>
                    <a:pt x="3222500" y="31296"/>
                    <a:pt x="3229363" y="47866"/>
                    <a:pt x="3229363" y="65142"/>
                  </a:cubicBezTo>
                  <a:lnTo>
                    <a:pt x="3229363" y="1245554"/>
                  </a:lnTo>
                  <a:cubicBezTo>
                    <a:pt x="3229363" y="1262831"/>
                    <a:pt x="3222500" y="1279400"/>
                    <a:pt x="3210283" y="1291616"/>
                  </a:cubicBezTo>
                  <a:cubicBezTo>
                    <a:pt x="3198067" y="1303833"/>
                    <a:pt x="3181497" y="1310696"/>
                    <a:pt x="3164221" y="1310696"/>
                  </a:cubicBezTo>
                  <a:lnTo>
                    <a:pt x="65142" y="1310696"/>
                  </a:lnTo>
                  <a:cubicBezTo>
                    <a:pt x="47866" y="1310696"/>
                    <a:pt x="31296" y="1303833"/>
                    <a:pt x="19080" y="1291616"/>
                  </a:cubicBezTo>
                  <a:cubicBezTo>
                    <a:pt x="6863" y="1279400"/>
                    <a:pt x="0" y="1262831"/>
                    <a:pt x="0" y="1245554"/>
                  </a:cubicBezTo>
                  <a:lnTo>
                    <a:pt x="0" y="65142"/>
                  </a:lnTo>
                  <a:cubicBezTo>
                    <a:pt x="0" y="47866"/>
                    <a:pt x="6863" y="31296"/>
                    <a:pt x="19080" y="19080"/>
                  </a:cubicBezTo>
                  <a:cubicBezTo>
                    <a:pt x="31296" y="6863"/>
                    <a:pt x="47866" y="0"/>
                    <a:pt x="65142" y="0"/>
                  </a:cubicBezTo>
                  <a:close/>
                </a:path>
              </a:pathLst>
            </a:custGeom>
            <a:solidFill>
              <a:srgbClr val="FFFFFF"/>
            </a:solidFill>
          </p:spPr>
        </p:sp>
        <p:sp>
          <p:nvSpPr>
            <p:cNvPr id="12" name="TextBox 12"/>
            <p:cNvSpPr txBox="1"/>
            <p:nvPr/>
          </p:nvSpPr>
          <p:spPr>
            <a:xfrm>
              <a:off x="0" y="-38100"/>
              <a:ext cx="3229363" cy="134879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452518" y="7910299"/>
            <a:ext cx="1508852" cy="1508852"/>
          </a:xfrm>
          <a:custGeom>
            <a:avLst/>
            <a:gdLst/>
            <a:ahLst/>
            <a:cxnLst/>
            <a:rect l="l" t="t" r="r" b="b"/>
            <a:pathLst>
              <a:path w="1338119" h="1338119">
                <a:moveTo>
                  <a:pt x="0" y="0"/>
                </a:moveTo>
                <a:lnTo>
                  <a:pt x="1338119" y="0"/>
                </a:lnTo>
                <a:lnTo>
                  <a:pt x="1338119" y="1338119"/>
                </a:lnTo>
                <a:lnTo>
                  <a:pt x="0" y="1338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4643742" y="7988927"/>
            <a:ext cx="939021" cy="1351595"/>
          </a:xfrm>
          <a:custGeom>
            <a:avLst/>
            <a:gdLst/>
            <a:ahLst/>
            <a:cxnLst/>
            <a:rect l="l" t="t" r="r" b="b"/>
            <a:pathLst>
              <a:path w="832767" h="1198656">
                <a:moveTo>
                  <a:pt x="0" y="0"/>
                </a:moveTo>
                <a:lnTo>
                  <a:pt x="832767" y="0"/>
                </a:lnTo>
                <a:lnTo>
                  <a:pt x="832767" y="1198657"/>
                </a:lnTo>
                <a:lnTo>
                  <a:pt x="0" y="1198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8293440" y="519253"/>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pic>
        <p:nvPicPr>
          <p:cNvPr id="40" name="Picture 39">
            <a:extLst>
              <a:ext uri="{FF2B5EF4-FFF2-40B4-BE49-F238E27FC236}">
                <a16:creationId xmlns:a16="http://schemas.microsoft.com/office/drawing/2014/main" id="{E8F9800E-0022-477B-A1EE-38A61C3CA7E2}"/>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t="43542" r="89637"/>
          <a:stretch>
            <a:fillRect/>
          </a:stretch>
        </p:blipFill>
        <p:spPr>
          <a:xfrm rot="1028130">
            <a:off x="7723702" y="2778277"/>
            <a:ext cx="568718" cy="2686678"/>
          </a:xfrm>
          <a:custGeom>
            <a:avLst/>
            <a:gdLst>
              <a:gd name="connsiteX0" fmla="*/ 0 w 257103"/>
              <a:gd name="connsiteY0" fmla="*/ 0 h 1214585"/>
              <a:gd name="connsiteX1" fmla="*/ 101676 w 257103"/>
              <a:gd name="connsiteY1" fmla="*/ 698689 h 1214585"/>
              <a:gd name="connsiteX2" fmla="*/ 257103 w 257103"/>
              <a:gd name="connsiteY2" fmla="*/ 1214585 h 1214585"/>
              <a:gd name="connsiteX3" fmla="*/ 0 w 257103"/>
              <a:gd name="connsiteY3" fmla="*/ 1214585 h 1214585"/>
              <a:gd name="connsiteX4" fmla="*/ 0 w 257103"/>
              <a:gd name="connsiteY4" fmla="*/ 0 h 121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03" h="1214585">
                <a:moveTo>
                  <a:pt x="0" y="0"/>
                </a:moveTo>
                <a:lnTo>
                  <a:pt x="101676" y="698689"/>
                </a:lnTo>
                <a:lnTo>
                  <a:pt x="257103" y="1214585"/>
                </a:lnTo>
                <a:lnTo>
                  <a:pt x="0" y="1214585"/>
                </a:lnTo>
                <a:lnTo>
                  <a:pt x="0" y="0"/>
                </a:lnTo>
                <a:close/>
              </a:path>
            </a:pathLst>
          </a:custGeom>
          <a:ln>
            <a:noFill/>
          </a:ln>
        </p:spPr>
      </p:pic>
      <p:pic>
        <p:nvPicPr>
          <p:cNvPr id="39" name="Picture 38">
            <a:extLst>
              <a:ext uri="{FF2B5EF4-FFF2-40B4-BE49-F238E27FC236}">
                <a16:creationId xmlns:a16="http://schemas.microsoft.com/office/drawing/2014/main" id="{117F734B-B4C7-4816-B4FA-5B96F3FF52E7}"/>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l="10363" t="100000" r="74911" b="-4089"/>
          <a:stretch>
            <a:fillRect/>
          </a:stretch>
        </p:blipFill>
        <p:spPr>
          <a:xfrm rot="1028130">
            <a:off x="7858265" y="4699868"/>
            <a:ext cx="808230" cy="194568"/>
          </a:xfrm>
          <a:custGeom>
            <a:avLst/>
            <a:gdLst>
              <a:gd name="connsiteX0" fmla="*/ 0 w 365381"/>
              <a:gd name="connsiteY0" fmla="*/ 0 h 87961"/>
              <a:gd name="connsiteX1" fmla="*/ 365381 w 365381"/>
              <a:gd name="connsiteY1" fmla="*/ 0 h 87961"/>
              <a:gd name="connsiteX2" fmla="*/ 26500 w 365381"/>
              <a:gd name="connsiteY2" fmla="*/ 87961 h 87961"/>
              <a:gd name="connsiteX3" fmla="*/ 0 w 365381"/>
              <a:gd name="connsiteY3" fmla="*/ 0 h 87961"/>
            </a:gdLst>
            <a:ahLst/>
            <a:cxnLst>
              <a:cxn ang="0">
                <a:pos x="connsiteX0" y="connsiteY0"/>
              </a:cxn>
              <a:cxn ang="0">
                <a:pos x="connsiteX1" y="connsiteY1"/>
              </a:cxn>
              <a:cxn ang="0">
                <a:pos x="connsiteX2" y="connsiteY2"/>
              </a:cxn>
              <a:cxn ang="0">
                <a:pos x="connsiteX3" y="connsiteY3"/>
              </a:cxn>
            </a:cxnLst>
            <a:rect l="l" t="t" r="r" b="b"/>
            <a:pathLst>
              <a:path w="365381" h="87961">
                <a:moveTo>
                  <a:pt x="0" y="0"/>
                </a:moveTo>
                <a:lnTo>
                  <a:pt x="365381" y="0"/>
                </a:lnTo>
                <a:lnTo>
                  <a:pt x="26500" y="87961"/>
                </a:lnTo>
                <a:lnTo>
                  <a:pt x="0" y="0"/>
                </a:lnTo>
                <a:close/>
              </a:path>
            </a:pathLst>
          </a:custGeom>
          <a:ln>
            <a:noFill/>
          </a:ln>
        </p:spPr>
      </p:pic>
      <p:pic>
        <p:nvPicPr>
          <p:cNvPr id="62" name="Picture 61">
            <a:extLst>
              <a:ext uri="{FF2B5EF4-FFF2-40B4-BE49-F238E27FC236}">
                <a16:creationId xmlns:a16="http://schemas.microsoft.com/office/drawing/2014/main" id="{C194C276-6EF4-446B-9782-DA2280EE5244}"/>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3">
                    <a14:imgEffect>
                      <a14:artisticCutout numberOfShades="3"/>
                    </a14:imgEffect>
                  </a14:imgLayer>
                </a14:imgProps>
              </a:ext>
            </a:extLst>
          </a:blip>
          <a:srcRect l="40977" t="-30682" r="12828" b="100000"/>
          <a:stretch>
            <a:fillRect/>
          </a:stretch>
        </p:blipFill>
        <p:spPr>
          <a:xfrm rot="900000">
            <a:off x="14293588" y="1866691"/>
            <a:ext cx="1146115" cy="660066"/>
          </a:xfrm>
          <a:custGeom>
            <a:avLst/>
            <a:gdLst>
              <a:gd name="connsiteX0" fmla="*/ 875146 w 1146115"/>
              <a:gd name="connsiteY0" fmla="*/ 0 h 660066"/>
              <a:gd name="connsiteX1" fmla="*/ 1146115 w 1146115"/>
              <a:gd name="connsiteY1" fmla="*/ 660066 h 660066"/>
              <a:gd name="connsiteX2" fmla="*/ 0 w 1146115"/>
              <a:gd name="connsiteY2" fmla="*/ 660066 h 660066"/>
              <a:gd name="connsiteX3" fmla="*/ 24269 w 1146115"/>
              <a:gd name="connsiteY3" fmla="*/ 491617 h 660066"/>
              <a:gd name="connsiteX4" fmla="*/ 875146 w 1146115"/>
              <a:gd name="connsiteY4" fmla="*/ 0 h 66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115" h="660066">
                <a:moveTo>
                  <a:pt x="875146" y="0"/>
                </a:moveTo>
                <a:lnTo>
                  <a:pt x="1146115" y="660066"/>
                </a:lnTo>
                <a:lnTo>
                  <a:pt x="0" y="660066"/>
                </a:lnTo>
                <a:lnTo>
                  <a:pt x="24269" y="491617"/>
                </a:lnTo>
                <a:lnTo>
                  <a:pt x="875146" y="0"/>
                </a:lnTo>
                <a:close/>
              </a:path>
            </a:pathLst>
          </a:custGeom>
        </p:spPr>
      </p:pic>
      <p:sp>
        <p:nvSpPr>
          <p:cNvPr id="35" name="TextBox 23">
            <a:extLst>
              <a:ext uri="{FF2B5EF4-FFF2-40B4-BE49-F238E27FC236}">
                <a16:creationId xmlns:a16="http://schemas.microsoft.com/office/drawing/2014/main" id="{E56F2F42-F839-4725-B0C4-8B643B839785}"/>
              </a:ext>
            </a:extLst>
          </p:cNvPr>
          <p:cNvSpPr txBox="1"/>
          <p:nvPr/>
        </p:nvSpPr>
        <p:spPr>
          <a:xfrm>
            <a:off x="5842014" y="2013481"/>
            <a:ext cx="6697951" cy="422808"/>
          </a:xfrm>
          <a:prstGeom prst="rect">
            <a:avLst/>
          </a:prstGeom>
        </p:spPr>
        <p:txBody>
          <a:bodyPr lIns="0" tIns="0" rIns="0" bIns="0" rtlCol="0" anchor="t">
            <a:spAutoFit/>
          </a:bodyPr>
          <a:lstStyle/>
          <a:p>
            <a:pPr marL="0" lvl="0" indent="0" algn="ctr">
              <a:lnSpc>
                <a:spcPts val="3120"/>
              </a:lnSpc>
            </a:pPr>
            <a:r>
              <a:rPr lang="en-US" sz="4800" b="1">
                <a:solidFill>
                  <a:srgbClr val="47B2AB"/>
                </a:solidFill>
                <a:latin typeface="#9Slide07 SVNA Love Of Thunder" panose="02040603050506020204" pitchFamily="18" charset="0"/>
                <a:ea typeface="Cosmic Octo Medium"/>
                <a:cs typeface="Cosmic Octo Medium"/>
                <a:sym typeface="Cosmic Octo Medium"/>
              </a:rPr>
              <a:t>Mở túi . . . </a:t>
            </a:r>
          </a:p>
        </p:txBody>
      </p:sp>
      <p:sp>
        <p:nvSpPr>
          <p:cNvPr id="18" name="Freeform 18"/>
          <p:cNvSpPr/>
          <p:nvPr/>
        </p:nvSpPr>
        <p:spPr>
          <a:xfrm>
            <a:off x="15070607" y="-100541"/>
            <a:ext cx="3056957" cy="3303195"/>
          </a:xfrm>
          <a:custGeom>
            <a:avLst/>
            <a:gdLst/>
            <a:ahLst/>
            <a:cxnLst/>
            <a:rect l="l" t="t" r="r" b="b"/>
            <a:pathLst>
              <a:path w="3056957" h="3303195">
                <a:moveTo>
                  <a:pt x="0" y="0"/>
                </a:moveTo>
                <a:lnTo>
                  <a:pt x="3056956" y="0"/>
                </a:lnTo>
                <a:lnTo>
                  <a:pt x="3056956" y="3303195"/>
                </a:lnTo>
                <a:lnTo>
                  <a:pt x="0" y="33031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r>
              <a:rPr lang="en-US"/>
              <a:t>\</a:t>
            </a:r>
          </a:p>
        </p:txBody>
      </p:sp>
      <p:sp>
        <p:nvSpPr>
          <p:cNvPr id="19" name="Freeform 19"/>
          <p:cNvSpPr/>
          <p:nvPr/>
        </p:nvSpPr>
        <p:spPr>
          <a:xfrm>
            <a:off x="-387529" y="438945"/>
            <a:ext cx="2170425" cy="1006288"/>
          </a:xfrm>
          <a:custGeom>
            <a:avLst/>
            <a:gdLst/>
            <a:ahLst/>
            <a:cxnLst/>
            <a:rect l="l" t="t" r="r" b="b"/>
            <a:pathLst>
              <a:path w="2170425" h="1006288">
                <a:moveTo>
                  <a:pt x="0" y="0"/>
                </a:moveTo>
                <a:lnTo>
                  <a:pt x="2170425" y="0"/>
                </a:lnTo>
                <a:lnTo>
                  <a:pt x="2170425" y="1006287"/>
                </a:lnTo>
                <a:lnTo>
                  <a:pt x="0" y="10062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5" name="1012-copy(2)">
            <a:hlinkClick r:id="" action="ppaction://media"/>
            <a:extLst>
              <a:ext uri="{FF2B5EF4-FFF2-40B4-BE49-F238E27FC236}">
                <a16:creationId xmlns:a16="http://schemas.microsoft.com/office/drawing/2014/main" id="{1CF7B800-9AA6-4067-9ECA-EC8836A3E5B1}"/>
              </a:ext>
            </a:extLst>
          </p:cNvPr>
          <p:cNvPicPr>
            <a:picLocks noChangeAspect="1"/>
          </p:cNvPicPr>
          <p:nvPr>
            <a:audioFile r:link="rId1"/>
            <p:extLst>
              <p:ext uri="{DAA4B4D4-6D71-4841-9C94-3DE7FCFB9230}">
                <p14:media xmlns:p14="http://schemas.microsoft.com/office/powerpoint/2010/main" r:embed="rId2">
                  <p14:trim st="11500" end="25341.5"/>
                </p14:media>
              </p:ext>
            </p:extLst>
          </p:nvPr>
        </p:nvPicPr>
        <p:blipFill>
          <a:blip r:embed="rId19"/>
          <a:stretch>
            <a:fillRect/>
          </a:stretch>
        </p:blipFill>
        <p:spPr>
          <a:xfrm>
            <a:off x="6142991" y="-1992438"/>
            <a:ext cx="487363" cy="487363"/>
          </a:xfrm>
          <a:prstGeom prst="rect">
            <a:avLst/>
          </a:prstGeom>
        </p:spPr>
      </p:pic>
      <p:pic>
        <p:nvPicPr>
          <p:cNvPr id="25" name="Picture 24">
            <a:extLst>
              <a:ext uri="{FF2B5EF4-FFF2-40B4-BE49-F238E27FC236}">
                <a16:creationId xmlns:a16="http://schemas.microsoft.com/office/drawing/2014/main" id="{003BE73F-9005-488D-B746-65228B05511B}"/>
              </a:ext>
            </a:extLst>
          </p:cNvPr>
          <p:cNvPicPr>
            <a:picLocks noChangeAspect="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l="31970" b="9257"/>
          <a:stretch>
            <a:fillRect/>
          </a:stretch>
        </p:blipFill>
        <p:spPr>
          <a:xfrm rot="900000">
            <a:off x="7982699" y="2677146"/>
            <a:ext cx="3726644" cy="4310142"/>
          </a:xfrm>
          <a:custGeom>
            <a:avLst/>
            <a:gdLst>
              <a:gd name="connsiteX0" fmla="*/ 636545 w 1687882"/>
              <a:gd name="connsiteY0" fmla="*/ 0 h 1952162"/>
              <a:gd name="connsiteX1" fmla="*/ 1403672 w 1687882"/>
              <a:gd name="connsiteY1" fmla="*/ 0 h 1952162"/>
              <a:gd name="connsiteX2" fmla="*/ 1581294 w 1687882"/>
              <a:gd name="connsiteY2" fmla="*/ 319962 h 1952162"/>
              <a:gd name="connsiteX3" fmla="*/ 1687881 w 1687882"/>
              <a:gd name="connsiteY3" fmla="*/ 851076 h 1952162"/>
              <a:gd name="connsiteX4" fmla="*/ 1687882 w 1687882"/>
              <a:gd name="connsiteY4" fmla="*/ 1756675 h 1952162"/>
              <a:gd name="connsiteX5" fmla="*/ 514509 w 1687882"/>
              <a:gd name="connsiteY5" fmla="*/ 1952162 h 1952162"/>
              <a:gd name="connsiteX6" fmla="*/ 436325 w 1687882"/>
              <a:gd name="connsiteY6" fmla="*/ 1699633 h 1952162"/>
              <a:gd name="connsiteX7" fmla="*/ 653777 w 1687882"/>
              <a:gd name="connsiteY7" fmla="*/ 1294260 h 1952162"/>
              <a:gd name="connsiteX8" fmla="*/ 323768 w 1687882"/>
              <a:gd name="connsiteY8" fmla="*/ 1161799 h 1952162"/>
              <a:gd name="connsiteX9" fmla="*/ 588552 w 1687882"/>
              <a:gd name="connsiteY9" fmla="*/ 933074 h 1952162"/>
              <a:gd name="connsiteX10" fmla="*/ 182663 w 1687882"/>
              <a:gd name="connsiteY10" fmla="*/ 831463 h 1952162"/>
              <a:gd name="connsiteX11" fmla="*/ 466370 w 1687882"/>
              <a:gd name="connsiteY11" fmla="*/ 555595 h 1952162"/>
              <a:gd name="connsiteX12" fmla="*/ 0 w 1687882"/>
              <a:gd name="connsiteY12" fmla="*/ 228267 h 1952162"/>
              <a:gd name="connsiteX13" fmla="*/ 636545 w 1687882"/>
              <a:gd name="connsiteY13" fmla="*/ 0 h 19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882" h="1952162">
                <a:moveTo>
                  <a:pt x="636545" y="0"/>
                </a:moveTo>
                <a:lnTo>
                  <a:pt x="1403672" y="0"/>
                </a:lnTo>
                <a:lnTo>
                  <a:pt x="1581294" y="319962"/>
                </a:lnTo>
                <a:lnTo>
                  <a:pt x="1687881" y="851076"/>
                </a:lnTo>
                <a:lnTo>
                  <a:pt x="1687882" y="1756675"/>
                </a:lnTo>
                <a:lnTo>
                  <a:pt x="514509" y="1952162"/>
                </a:lnTo>
                <a:lnTo>
                  <a:pt x="436325" y="1699633"/>
                </a:lnTo>
                <a:lnTo>
                  <a:pt x="653777" y="1294260"/>
                </a:lnTo>
                <a:lnTo>
                  <a:pt x="323768" y="1161799"/>
                </a:lnTo>
                <a:lnTo>
                  <a:pt x="588552" y="933074"/>
                </a:lnTo>
                <a:lnTo>
                  <a:pt x="182663" y="831463"/>
                </a:lnTo>
                <a:lnTo>
                  <a:pt x="466370" y="555595"/>
                </a:lnTo>
                <a:lnTo>
                  <a:pt x="0" y="228267"/>
                </a:lnTo>
                <a:lnTo>
                  <a:pt x="636545" y="0"/>
                </a:lnTo>
                <a:close/>
              </a:path>
            </a:pathLst>
          </a:custGeom>
        </p:spPr>
      </p:pic>
      <p:pic>
        <p:nvPicPr>
          <p:cNvPr id="26" name="Picture 25">
            <a:extLst>
              <a:ext uri="{FF2B5EF4-FFF2-40B4-BE49-F238E27FC236}">
                <a16:creationId xmlns:a16="http://schemas.microsoft.com/office/drawing/2014/main" id="{3D526E5C-DEBA-41D0-A16A-99B725658071}"/>
              </a:ext>
            </a:extLst>
          </p:cNvPr>
          <p:cNvPicPr>
            <a:picLocks noChangeAspect="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a:stretch>
            <a:fillRect/>
          </a:stretch>
        </p:blipFill>
        <p:spPr>
          <a:xfrm rot="900000">
            <a:off x="6204349" y="2443022"/>
            <a:ext cx="5477928" cy="4749846"/>
          </a:xfrm>
          <a:custGeom>
            <a:avLst/>
            <a:gdLst>
              <a:gd name="connsiteX0" fmla="*/ 0 w 2481078"/>
              <a:gd name="connsiteY0" fmla="*/ 0 h 2151314"/>
              <a:gd name="connsiteX1" fmla="*/ 1429741 w 2481078"/>
              <a:gd name="connsiteY1" fmla="*/ 0 h 2151314"/>
              <a:gd name="connsiteX2" fmla="*/ 793196 w 2481078"/>
              <a:gd name="connsiteY2" fmla="*/ 228267 h 2151314"/>
              <a:gd name="connsiteX3" fmla="*/ 1259566 w 2481078"/>
              <a:gd name="connsiteY3" fmla="*/ 555595 h 2151314"/>
              <a:gd name="connsiteX4" fmla="*/ 975859 w 2481078"/>
              <a:gd name="connsiteY4" fmla="*/ 831463 h 2151314"/>
              <a:gd name="connsiteX5" fmla="*/ 1381748 w 2481078"/>
              <a:gd name="connsiteY5" fmla="*/ 933074 h 2151314"/>
              <a:gd name="connsiteX6" fmla="*/ 1116964 w 2481078"/>
              <a:gd name="connsiteY6" fmla="*/ 1161799 h 2151314"/>
              <a:gd name="connsiteX7" fmla="*/ 1446973 w 2481078"/>
              <a:gd name="connsiteY7" fmla="*/ 1294260 h 2151314"/>
              <a:gd name="connsiteX8" fmla="*/ 1229521 w 2481078"/>
              <a:gd name="connsiteY8" fmla="*/ 1699633 h 2151314"/>
              <a:gd name="connsiteX9" fmla="*/ 1307705 w 2481078"/>
              <a:gd name="connsiteY9" fmla="*/ 1952162 h 2151314"/>
              <a:gd name="connsiteX10" fmla="*/ 2481078 w 2481078"/>
              <a:gd name="connsiteY10" fmla="*/ 1756675 h 2151314"/>
              <a:gd name="connsiteX11" fmla="*/ 2481078 w 2481078"/>
              <a:gd name="connsiteY11" fmla="*/ 2151314 h 2151314"/>
              <a:gd name="connsiteX12" fmla="*/ 0 w 2481078"/>
              <a:gd name="connsiteY12" fmla="*/ 2151314 h 2151314"/>
              <a:gd name="connsiteX13" fmla="*/ 0 w 2481078"/>
              <a:gd name="connsiteY13"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078" h="2151314">
                <a:moveTo>
                  <a:pt x="0" y="0"/>
                </a:moveTo>
                <a:lnTo>
                  <a:pt x="1429741" y="0"/>
                </a:lnTo>
                <a:lnTo>
                  <a:pt x="793196" y="228267"/>
                </a:lnTo>
                <a:lnTo>
                  <a:pt x="1259566" y="555595"/>
                </a:lnTo>
                <a:lnTo>
                  <a:pt x="975859" y="831463"/>
                </a:lnTo>
                <a:lnTo>
                  <a:pt x="1381748" y="933074"/>
                </a:lnTo>
                <a:lnTo>
                  <a:pt x="1116964" y="1161799"/>
                </a:lnTo>
                <a:lnTo>
                  <a:pt x="1446973" y="1294260"/>
                </a:lnTo>
                <a:lnTo>
                  <a:pt x="1229521" y="1699633"/>
                </a:lnTo>
                <a:lnTo>
                  <a:pt x="1307705" y="1952162"/>
                </a:lnTo>
                <a:lnTo>
                  <a:pt x="2481078" y="1756675"/>
                </a:lnTo>
                <a:lnTo>
                  <a:pt x="2481078" y="2151314"/>
                </a:lnTo>
                <a:lnTo>
                  <a:pt x="0" y="2151314"/>
                </a:lnTo>
                <a:lnTo>
                  <a:pt x="0" y="0"/>
                </a:lnTo>
                <a:close/>
              </a:path>
            </a:pathLst>
          </a:custGeom>
        </p:spPr>
      </p:pic>
    </p:spTree>
    <p:extLst>
      <p:ext uri="{BB962C8B-B14F-4D97-AF65-F5344CB8AC3E}">
        <p14:creationId xmlns:p14="http://schemas.microsoft.com/office/powerpoint/2010/main" val="232844889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 fill="hold"/>
                                        <p:tgtEl>
                                          <p:spTgt spid="15"/>
                                        </p:tgtEl>
                                      </p:cBhvr>
                                    </p:cmd>
                                  </p:childTnLst>
                                </p:cTn>
                              </p:par>
                              <p:par>
                                <p:cTn id="7" presetID="63" presetClass="path" presetSubtype="0" accel="50000" decel="50000" fill="hold" nodeType="withEffect">
                                  <p:stCondLst>
                                    <p:cond delay="0"/>
                                  </p:stCondLst>
                                  <p:childTnLst>
                                    <p:animMotion origin="layout" path="M -3.05556E-6 -6.17284E-7 L 0.04523 -0.00725 " pathEditMode="relative" rAng="0" ptsTypes="AA">
                                      <p:cBhvr>
                                        <p:cTn id="8" dur="2000" fill="hold"/>
                                        <p:tgtEl>
                                          <p:spTgt spid="25"/>
                                        </p:tgtEl>
                                        <p:attrNameLst>
                                          <p:attrName>ppt_x</p:attrName>
                                          <p:attrName>ppt_y</p:attrName>
                                        </p:attrNameLst>
                                      </p:cBhvr>
                                      <p:rCtr x="2266" y="-370"/>
                                    </p:animMotion>
                                  </p:childTnLst>
                                </p:cTn>
                              </p:par>
                              <p:par>
                                <p:cTn id="9" presetID="32" presetClass="emph" presetSubtype="0" repeatCount="5000" fill="hold" nodeType="withEffect">
                                  <p:stCondLst>
                                    <p:cond delay="0"/>
                                  </p:stCondLst>
                                  <p:childTnLst>
                                    <p:animRot by="120000">
                                      <p:cBhvr>
                                        <p:cTn id="10" dur="40" fill="hold">
                                          <p:stCondLst>
                                            <p:cond delay="0"/>
                                          </p:stCondLst>
                                        </p:cTn>
                                        <p:tgtEl>
                                          <p:spTgt spid="25"/>
                                        </p:tgtEl>
                                        <p:attrNameLst>
                                          <p:attrName>r</p:attrName>
                                        </p:attrNameLst>
                                      </p:cBhvr>
                                    </p:animRot>
                                    <p:animRot by="-240000">
                                      <p:cBhvr>
                                        <p:cTn id="11" dur="80" fill="hold">
                                          <p:stCondLst>
                                            <p:cond delay="80"/>
                                          </p:stCondLst>
                                        </p:cTn>
                                        <p:tgtEl>
                                          <p:spTgt spid="25"/>
                                        </p:tgtEl>
                                        <p:attrNameLst>
                                          <p:attrName>r</p:attrName>
                                        </p:attrNameLst>
                                      </p:cBhvr>
                                    </p:animRot>
                                    <p:animRot by="240000">
                                      <p:cBhvr>
                                        <p:cTn id="12" dur="80" fill="hold">
                                          <p:stCondLst>
                                            <p:cond delay="160"/>
                                          </p:stCondLst>
                                        </p:cTn>
                                        <p:tgtEl>
                                          <p:spTgt spid="25"/>
                                        </p:tgtEl>
                                        <p:attrNameLst>
                                          <p:attrName>r</p:attrName>
                                        </p:attrNameLst>
                                      </p:cBhvr>
                                    </p:animRot>
                                    <p:animRot by="-240000">
                                      <p:cBhvr>
                                        <p:cTn id="13" dur="80" fill="hold">
                                          <p:stCondLst>
                                            <p:cond delay="240"/>
                                          </p:stCondLst>
                                        </p:cTn>
                                        <p:tgtEl>
                                          <p:spTgt spid="25"/>
                                        </p:tgtEl>
                                        <p:attrNameLst>
                                          <p:attrName>r</p:attrName>
                                        </p:attrNameLst>
                                      </p:cBhvr>
                                    </p:animRot>
                                    <p:animRot by="120000">
                                      <p:cBhvr>
                                        <p:cTn id="14" dur="80" fill="hold">
                                          <p:stCondLst>
                                            <p:cond delay="320"/>
                                          </p:stCondLst>
                                        </p:cTn>
                                        <p:tgtEl>
                                          <p:spTgt spid="25"/>
                                        </p:tgtEl>
                                        <p:attrNameLst>
                                          <p:attrName>r</p:attrName>
                                        </p:attrNameLst>
                                      </p:cBhvr>
                                    </p:animRot>
                                  </p:childTnLst>
                                </p:cTn>
                              </p:par>
                              <p:par>
                                <p:cTn id="15" presetID="63" presetClass="path" presetSubtype="0" accel="50000" decel="50000" fill="hold" nodeType="withEffect">
                                  <p:stCondLst>
                                    <p:cond delay="0"/>
                                  </p:stCondLst>
                                  <p:childTnLst>
                                    <p:animMotion origin="layout" path="M 3.33333E-6 -4.19753E-6 L -0.08837 -0.00416 " pathEditMode="relative" rAng="0" ptsTypes="AA">
                                      <p:cBhvr>
                                        <p:cTn id="16" dur="2000" fill="hold"/>
                                        <p:tgtEl>
                                          <p:spTgt spid="26"/>
                                        </p:tgtEl>
                                        <p:attrNameLst>
                                          <p:attrName>ppt_x</p:attrName>
                                          <p:attrName>ppt_y</p:attrName>
                                        </p:attrNameLst>
                                      </p:cBhvr>
                                      <p:rCtr x="-4418" y="-216"/>
                                    </p:animMotion>
                                  </p:childTnLst>
                                </p:cTn>
                              </p:par>
                              <p:par>
                                <p:cTn id="17" presetID="32" presetClass="emph" presetSubtype="0" repeatCount="5000" fill="hold" nodeType="withEffect">
                                  <p:stCondLst>
                                    <p:cond delay="0"/>
                                  </p:stCondLst>
                                  <p:childTnLst>
                                    <p:animRot by="120000">
                                      <p:cBhvr>
                                        <p:cTn id="18" dur="40" fill="hold">
                                          <p:stCondLst>
                                            <p:cond delay="0"/>
                                          </p:stCondLst>
                                        </p:cTn>
                                        <p:tgtEl>
                                          <p:spTgt spid="26"/>
                                        </p:tgtEl>
                                        <p:attrNameLst>
                                          <p:attrName>r</p:attrName>
                                        </p:attrNameLst>
                                      </p:cBhvr>
                                    </p:animRot>
                                    <p:animRot by="-240000">
                                      <p:cBhvr>
                                        <p:cTn id="19" dur="80" fill="hold">
                                          <p:stCondLst>
                                            <p:cond delay="80"/>
                                          </p:stCondLst>
                                        </p:cTn>
                                        <p:tgtEl>
                                          <p:spTgt spid="26"/>
                                        </p:tgtEl>
                                        <p:attrNameLst>
                                          <p:attrName>r</p:attrName>
                                        </p:attrNameLst>
                                      </p:cBhvr>
                                    </p:animRot>
                                    <p:animRot by="240000">
                                      <p:cBhvr>
                                        <p:cTn id="20" dur="80" fill="hold">
                                          <p:stCondLst>
                                            <p:cond delay="160"/>
                                          </p:stCondLst>
                                        </p:cTn>
                                        <p:tgtEl>
                                          <p:spTgt spid="26"/>
                                        </p:tgtEl>
                                        <p:attrNameLst>
                                          <p:attrName>r</p:attrName>
                                        </p:attrNameLst>
                                      </p:cBhvr>
                                    </p:animRot>
                                    <p:animRot by="-240000">
                                      <p:cBhvr>
                                        <p:cTn id="21" dur="80" fill="hold">
                                          <p:stCondLst>
                                            <p:cond delay="240"/>
                                          </p:stCondLst>
                                        </p:cTn>
                                        <p:tgtEl>
                                          <p:spTgt spid="26"/>
                                        </p:tgtEl>
                                        <p:attrNameLst>
                                          <p:attrName>r</p:attrName>
                                        </p:attrNameLst>
                                      </p:cBhvr>
                                    </p:animRot>
                                    <p:animRot by="120000">
                                      <p:cBhvr>
                                        <p:cTn id="22" dur="80" fill="hold">
                                          <p:stCondLst>
                                            <p:cond delay="32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2725025" y="1003901"/>
            <a:ext cx="1497996" cy="877105"/>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sp>
        <p:nvSpPr>
          <p:cNvPr id="23" name="Freeform 23"/>
          <p:cNvSpPr/>
          <p:nvPr/>
        </p:nvSpPr>
        <p:spPr>
          <a:xfrm>
            <a:off x="15685710" y="520974"/>
            <a:ext cx="3327295" cy="2720064"/>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12"/>
            <a:stretch>
              <a:fillRect/>
            </a:stretch>
          </a:blipFill>
        </p:spPr>
        <p:txBody>
          <a:bodyPr/>
          <a:lstStyle/>
          <a:p>
            <a:endParaRPr lang="en-US"/>
          </a:p>
        </p:txBody>
      </p:sp>
      <p:sp>
        <p:nvSpPr>
          <p:cNvPr id="25" name="Freeform 25">
            <a:hlinkClick r:id="rId13" action="ppaction://hlinksldjump"/>
          </p:cNvPr>
          <p:cNvSpPr/>
          <p:nvPr/>
        </p:nvSpPr>
        <p:spPr>
          <a:xfrm>
            <a:off x="15694147" y="8035058"/>
            <a:ext cx="1779500" cy="1730968"/>
          </a:xfrm>
          <a:custGeom>
            <a:avLst/>
            <a:gdLst/>
            <a:ahLst/>
            <a:cxnLst/>
            <a:rect l="l" t="t" r="r" b="b"/>
            <a:pathLst>
              <a:path w="1779500" h="1730968">
                <a:moveTo>
                  <a:pt x="0" y="0"/>
                </a:moveTo>
                <a:lnTo>
                  <a:pt x="1779500" y="0"/>
                </a:lnTo>
                <a:lnTo>
                  <a:pt x="1779500" y="1730969"/>
                </a:lnTo>
                <a:lnTo>
                  <a:pt x="0" y="1730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723667" y="308522"/>
            <a:ext cx="2170425" cy="1006288"/>
          </a:xfrm>
          <a:custGeom>
            <a:avLst/>
            <a:gdLst/>
            <a:ahLst/>
            <a:cxnLst/>
            <a:rect l="l" t="t" r="r" b="b"/>
            <a:pathLst>
              <a:path w="2170425" h="1006288">
                <a:moveTo>
                  <a:pt x="0" y="0"/>
                </a:moveTo>
                <a:lnTo>
                  <a:pt x="2170425" y="0"/>
                </a:lnTo>
                <a:lnTo>
                  <a:pt x="2170425" y="1006288"/>
                </a:lnTo>
                <a:lnTo>
                  <a:pt x="0" y="10062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9" name="1012-copy(3)">
            <a:hlinkClick r:id="" action="ppaction://media"/>
            <a:extLst>
              <a:ext uri="{FF2B5EF4-FFF2-40B4-BE49-F238E27FC236}">
                <a16:creationId xmlns:a16="http://schemas.microsoft.com/office/drawing/2014/main" id="{F575DB7C-F113-4E47-9EAB-3D68AF3B5812}"/>
              </a:ext>
            </a:extLst>
          </p:cNvPr>
          <p:cNvPicPr>
            <a:picLocks noChangeAspect="1"/>
          </p:cNvPicPr>
          <p:nvPr>
            <a:audioFile r:link="rId1"/>
            <p:extLst>
              <p:ext uri="{DAA4B4D4-6D71-4841-9C94-3DE7FCFB9230}">
                <p14:media xmlns:p14="http://schemas.microsoft.com/office/powerpoint/2010/main" r:embed="rId2">
                  <p14:trim st="15150" end="19268.5"/>
                </p14:media>
              </p:ext>
            </p:extLst>
          </p:nvPr>
        </p:nvPicPr>
        <p:blipFill>
          <a:blip r:embed="rId18"/>
          <a:stretch>
            <a:fillRect/>
          </a:stretch>
        </p:blipFill>
        <p:spPr>
          <a:xfrm>
            <a:off x="-46794" y="-2888462"/>
            <a:ext cx="487363" cy="487363"/>
          </a:xfrm>
          <a:prstGeom prst="rect">
            <a:avLst/>
          </a:prstGeom>
        </p:spPr>
      </p:pic>
      <p:pic>
        <p:nvPicPr>
          <p:cNvPr id="20" name="1012-copy(1) (mp3cut.net)">
            <a:hlinkClick r:id="" action="ppaction://media"/>
            <a:extLst>
              <a:ext uri="{FF2B5EF4-FFF2-40B4-BE49-F238E27FC236}">
                <a16:creationId xmlns:a16="http://schemas.microsoft.com/office/drawing/2014/main" id="{5BE3B5BC-C99B-43DF-9D4E-4B0A5C2EDC1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230339" y="-4152900"/>
            <a:ext cx="487363" cy="487363"/>
          </a:xfrm>
          <a:prstGeom prst="rect">
            <a:avLst/>
          </a:prstGeom>
        </p:spPr>
      </p:pic>
      <p:pic>
        <p:nvPicPr>
          <p:cNvPr id="43" name="1012-copy(1) (mp3cut.net)">
            <a:hlinkClick r:id="" action="ppaction://media"/>
            <a:extLst>
              <a:ext uri="{FF2B5EF4-FFF2-40B4-BE49-F238E27FC236}">
                <a16:creationId xmlns:a16="http://schemas.microsoft.com/office/drawing/2014/main" id="{8921E9AD-FF18-4FF5-A78E-79D0382CA1E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382739" y="-4000500"/>
            <a:ext cx="487363" cy="487363"/>
          </a:xfrm>
          <a:prstGeom prst="rect">
            <a:avLst/>
          </a:prstGeom>
        </p:spPr>
      </p:pic>
      <p:pic>
        <p:nvPicPr>
          <p:cNvPr id="24" name="1012-copy(1) (mp3cut.net) (1)">
            <a:hlinkClick r:id="" action="ppaction://media"/>
            <a:extLst>
              <a:ext uri="{FF2B5EF4-FFF2-40B4-BE49-F238E27FC236}">
                <a16:creationId xmlns:a16="http://schemas.microsoft.com/office/drawing/2014/main" id="{613C889C-7EE6-4955-8610-3332EEE732D5}"/>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flipV="1">
            <a:off x="7772400" y="-3114148"/>
            <a:ext cx="713049" cy="713049"/>
          </a:xfrm>
          <a:prstGeom prst="rect">
            <a:avLst/>
          </a:prstGeom>
        </p:spPr>
      </p:pic>
      <p:sp>
        <p:nvSpPr>
          <p:cNvPr id="29" name="TextBox 7">
            <a:extLst>
              <a:ext uri="{FF2B5EF4-FFF2-40B4-BE49-F238E27FC236}">
                <a16:creationId xmlns:a16="http://schemas.microsoft.com/office/drawing/2014/main" id="{A95163C8-A608-7A16-BC20-E162AC1CFF09}"/>
              </a:ext>
            </a:extLst>
          </p:cNvPr>
          <p:cNvSpPr txBox="1"/>
          <p:nvPr/>
        </p:nvSpPr>
        <p:spPr>
          <a:xfrm>
            <a:off x="3020318" y="2945663"/>
            <a:ext cx="12247365" cy="2510367"/>
          </a:xfrm>
          <a:prstGeom prst="rect">
            <a:avLst/>
          </a:prstGeom>
        </p:spPr>
        <p:txBody>
          <a:bodyPr wrap="square" lIns="0" tIns="0" rIns="0" bIns="0" rtlCol="0" anchor="t">
            <a:spAutoFit/>
          </a:bodyPr>
          <a:lstStyle/>
          <a:p>
            <a:pPr marL="0" lvl="0" indent="0" algn="ctr">
              <a:lnSpc>
                <a:spcPts val="10142"/>
              </a:lnSpc>
            </a:pPr>
            <a:r>
              <a:rPr lang="en-US" sz="7200" b="1" dirty="0">
                <a:solidFill>
                  <a:schemeClr val="accent2">
                    <a:lumMod val="75000"/>
                  </a:schemeClr>
                </a:solidFill>
                <a:latin typeface="+mj-lt"/>
                <a:ea typeface="Retropix"/>
                <a:cs typeface="Retropix"/>
                <a:sym typeface="Retropix"/>
              </a:rPr>
              <a:t>ĐỌC KHỔ THƠ 3, 4 VÀ 5</a:t>
            </a:r>
          </a:p>
          <a:p>
            <a:pPr marL="0" lvl="0" indent="0" algn="ctr">
              <a:lnSpc>
                <a:spcPts val="10142"/>
              </a:lnSpc>
            </a:pPr>
            <a:r>
              <a:rPr lang="en-US" sz="7200" b="1" dirty="0">
                <a:solidFill>
                  <a:schemeClr val="accent2">
                    <a:lumMod val="75000"/>
                  </a:schemeClr>
                </a:solidFill>
                <a:latin typeface="+mj-lt"/>
                <a:ea typeface="Retropix"/>
                <a:cs typeface="Retropix"/>
                <a:sym typeface="Retropix"/>
              </a:rPr>
              <a:t>BÀI THƠ “THẢ DIỀU”</a:t>
            </a:r>
          </a:p>
        </p:txBody>
      </p:sp>
      <p:sp>
        <p:nvSpPr>
          <p:cNvPr id="30" name="TextBox 8">
            <a:extLst>
              <a:ext uri="{FF2B5EF4-FFF2-40B4-BE49-F238E27FC236}">
                <a16:creationId xmlns:a16="http://schemas.microsoft.com/office/drawing/2014/main" id="{FCEE838C-00D3-FD93-7BA9-12DA67883DFD}"/>
              </a:ext>
            </a:extLst>
          </p:cNvPr>
          <p:cNvSpPr txBox="1"/>
          <p:nvPr/>
        </p:nvSpPr>
        <p:spPr>
          <a:xfrm>
            <a:off x="4948970" y="1436260"/>
            <a:ext cx="8390061" cy="582595"/>
          </a:xfrm>
          <a:prstGeom prst="rect">
            <a:avLst/>
          </a:prstGeom>
        </p:spPr>
        <p:txBody>
          <a:bodyPr lIns="0" tIns="0" rIns="0" bIns="0" rtlCol="0" anchor="t">
            <a:spAutoFit/>
          </a:bodyPr>
          <a:lstStyle/>
          <a:p>
            <a:pPr marL="0" lvl="0" indent="0" algn="ctr">
              <a:lnSpc>
                <a:spcPts val="4116"/>
              </a:lnSpc>
            </a:pPr>
            <a:r>
              <a:rPr lang="en-US" sz="8000" b="1" dirty="0">
                <a:solidFill>
                  <a:schemeClr val="accent4">
                    <a:lumMod val="75000"/>
                  </a:schemeClr>
                </a:solidFill>
                <a:latin typeface="#9Slide07 SVNA Love Of Thunder" panose="02040603050506020204" pitchFamily="18" charset="0"/>
                <a:ea typeface="Cosmic Octo Medium"/>
                <a:cs typeface="Cosmic Octo Medium"/>
                <a:sym typeface="Cosmic Octo Medium"/>
              </a:rPr>
              <a:t>CÂU HỎI</a:t>
            </a:r>
          </a:p>
        </p:txBody>
      </p:sp>
    </p:spTree>
    <p:extLst>
      <p:ext uri="{BB962C8B-B14F-4D97-AF65-F5344CB8AC3E}">
        <p14:creationId xmlns:p14="http://schemas.microsoft.com/office/powerpoint/2010/main" val="2983729969"/>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48" fill="hold"/>
                                        <p:tgtEl>
                                          <p:spTgt spid="19"/>
                                        </p:tgtEl>
                                      </p:cBhvr>
                                    </p:cmd>
                                  </p:childTnLst>
                                </p:cTn>
                              </p:par>
                              <p:par>
                                <p:cTn id="7" presetID="1" presetClass="mediacall" presetSubtype="0" fill="hold" nodeType="withEffect">
                                  <p:stCondLst>
                                    <p:cond delay="0"/>
                                  </p:stCondLst>
                                  <p:childTnLst>
                                    <p:cmd type="call" cmd="playFrom(0.0)">
                                      <p:cBhvr>
                                        <p:cTn id="8" dur="653" fill="hold"/>
                                        <p:tgtEl>
                                          <p:spTgt spid="43"/>
                                        </p:tgtEl>
                                      </p:cBhvr>
                                    </p:cmd>
                                  </p:childTnLst>
                                </p:cTn>
                              </p:par>
                              <p:par>
                                <p:cTn id="9" presetID="1" presetClass="mediacall" presetSubtype="0" fill="hold" nodeType="withEffect">
                                  <p:stCondLst>
                                    <p:cond delay="0"/>
                                  </p:stCondLst>
                                  <p:childTnLst>
                                    <p:cmd type="call" cmd="playFrom(0.0)">
                                      <p:cBhvr>
                                        <p:cTn id="10" dur="2429" fill="hold"/>
                                        <p:tgtEl>
                                          <p:spTgt spid="24"/>
                                        </p:tgtEl>
                                      </p:cBhvr>
                                    </p:cmd>
                                  </p:childTnLst>
                                </p:cTn>
                              </p:par>
                              <p:par>
                                <p:cTn id="11" presetID="1" presetClass="mediacall" presetSubtype="0" fill="hold" nodeType="withEffect">
                                  <p:stCondLst>
                                    <p:cond delay="0"/>
                                  </p:stCondLst>
                                  <p:childTnLst>
                                    <p:cmd type="call" cmd="playFrom(0.0)">
                                      <p:cBhvr>
                                        <p:cTn id="12" dur="653" fill="hold"/>
                                        <p:tgtEl>
                                          <p:spTgt spid="20"/>
                                        </p:tgtEl>
                                      </p:cBhvr>
                                    </p:cmd>
                                  </p:childTnLst>
                                </p:cTn>
                              </p:par>
                              <p:par>
                                <p:cTn id="13" presetID="1" presetClass="entr" presetSubtype="0" fill="hold" grpId="0" nodeType="withEffect">
                                  <p:stCondLst>
                                    <p:cond delay="0"/>
                                  </p:stCondLst>
                                  <p:iterate type="lt">
                                    <p:tmAbs val="100"/>
                                  </p:iterate>
                                  <p:childTnLst>
                                    <p:set>
                                      <p:cBhvr>
                                        <p:cTn id="14" dur="1" fill="hold">
                                          <p:stCondLst>
                                            <p:cond delay="0"/>
                                          </p:stCondLst>
                                        </p:cTn>
                                        <p:tgtEl>
                                          <p:spTgt spid="29"/>
                                        </p:tgtEl>
                                        <p:attrNameLst>
                                          <p:attrName>style.visibility</p:attrName>
                                        </p:attrNameLst>
                                      </p:cBhvr>
                                      <p:to>
                                        <p:strVal val="visible"/>
                                      </p:to>
                                    </p:set>
                                  </p:childTnLst>
                                </p:cTn>
                              </p:par>
                              <p:par>
                                <p:cTn id="15" presetID="10" presetClass="entr" presetSubtype="0" repeatCount="500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9"/>
                </p:tgtEl>
              </p:cMediaNode>
            </p:audio>
            <p:audio>
              <p:cMediaNode vol="80000">
                <p:cTn id="19" fill="hold" display="0">
                  <p:stCondLst>
                    <p:cond delay="indefinite"/>
                  </p:stCondLst>
                  <p:endCondLst>
                    <p:cond evt="onStopAudio" delay="0">
                      <p:tgtEl>
                        <p:sldTgt/>
                      </p:tgtEl>
                    </p:cond>
                  </p:endCondLst>
                </p:cTn>
                <p:tgtEl>
                  <p:spTgt spid="20"/>
                </p:tgtEl>
              </p:cMediaNode>
            </p:audio>
            <p:audio>
              <p:cMediaNode vol="80000">
                <p:cTn id="20" fill="hold" display="0">
                  <p:stCondLst>
                    <p:cond delay="indefinite"/>
                  </p:stCondLst>
                  <p:endCondLst>
                    <p:cond evt="onStopAudio" delay="0">
                      <p:tgtEl>
                        <p:sldTgt/>
                      </p:tgtEl>
                    </p:cond>
                  </p:endCondLst>
                </p:cTn>
                <p:tgtEl>
                  <p:spTgt spid="43"/>
                </p:tgtEl>
              </p:cMediaNode>
            </p:audio>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513713" y="611518"/>
            <a:ext cx="15354556" cy="9175680"/>
            <a:chOff x="0" y="0"/>
            <a:chExt cx="3700129" cy="2211149"/>
          </a:xfrm>
        </p:grpSpPr>
        <p:sp>
          <p:nvSpPr>
            <p:cNvPr id="8" name="Freeform 8"/>
            <p:cNvSpPr/>
            <p:nvPr/>
          </p:nvSpPr>
          <p:spPr>
            <a:xfrm>
              <a:off x="0" y="0"/>
              <a:ext cx="3700129" cy="2211149"/>
            </a:xfrm>
            <a:custGeom>
              <a:avLst/>
              <a:gdLst/>
              <a:ahLst/>
              <a:cxnLst/>
              <a:rect l="l" t="t" r="r" b="b"/>
              <a:pathLst>
                <a:path w="3700129" h="2211149">
                  <a:moveTo>
                    <a:pt x="56854" y="0"/>
                  </a:moveTo>
                  <a:lnTo>
                    <a:pt x="3643275" y="0"/>
                  </a:lnTo>
                  <a:cubicBezTo>
                    <a:pt x="3674675" y="0"/>
                    <a:pt x="3700129" y="25455"/>
                    <a:pt x="3700129" y="56854"/>
                  </a:cubicBezTo>
                  <a:lnTo>
                    <a:pt x="3700129" y="2154294"/>
                  </a:lnTo>
                  <a:cubicBezTo>
                    <a:pt x="3700129" y="2169373"/>
                    <a:pt x="3694139" y="2183834"/>
                    <a:pt x="3683477" y="2194496"/>
                  </a:cubicBezTo>
                  <a:cubicBezTo>
                    <a:pt x="3672815" y="2205159"/>
                    <a:pt x="3658353" y="2211149"/>
                    <a:pt x="3643275" y="2211149"/>
                  </a:cubicBezTo>
                  <a:lnTo>
                    <a:pt x="56854" y="2211149"/>
                  </a:lnTo>
                  <a:cubicBezTo>
                    <a:pt x="41776" y="2211149"/>
                    <a:pt x="27314" y="2205159"/>
                    <a:pt x="16652" y="2194496"/>
                  </a:cubicBezTo>
                  <a:cubicBezTo>
                    <a:pt x="5990" y="2183834"/>
                    <a:pt x="0" y="2169373"/>
                    <a:pt x="0" y="2154294"/>
                  </a:cubicBezTo>
                  <a:lnTo>
                    <a:pt x="0" y="56854"/>
                  </a:lnTo>
                  <a:cubicBezTo>
                    <a:pt x="0" y="41776"/>
                    <a:pt x="5990" y="27314"/>
                    <a:pt x="16652" y="16652"/>
                  </a:cubicBezTo>
                  <a:cubicBezTo>
                    <a:pt x="27314" y="5990"/>
                    <a:pt x="41776" y="0"/>
                    <a:pt x="56854" y="0"/>
                  </a:cubicBezTo>
                  <a:close/>
                </a:path>
              </a:pathLst>
            </a:custGeom>
            <a:solidFill>
              <a:srgbClr val="75D6D0"/>
            </a:solidFill>
          </p:spPr>
        </p:sp>
        <p:sp>
          <p:nvSpPr>
            <p:cNvPr id="9" name="TextBox 9"/>
            <p:cNvSpPr txBox="1"/>
            <p:nvPr/>
          </p:nvSpPr>
          <p:spPr>
            <a:xfrm>
              <a:off x="0" y="-38100"/>
              <a:ext cx="3700129" cy="224924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005830" y="1280870"/>
            <a:ext cx="14294378" cy="6375088"/>
            <a:chOff x="0" y="0"/>
            <a:chExt cx="3229363" cy="1310696"/>
          </a:xfrm>
        </p:grpSpPr>
        <p:sp>
          <p:nvSpPr>
            <p:cNvPr id="11" name="Freeform 11"/>
            <p:cNvSpPr/>
            <p:nvPr/>
          </p:nvSpPr>
          <p:spPr>
            <a:xfrm>
              <a:off x="0" y="0"/>
              <a:ext cx="3229363" cy="1310696"/>
            </a:xfrm>
            <a:custGeom>
              <a:avLst/>
              <a:gdLst/>
              <a:ahLst/>
              <a:cxnLst/>
              <a:rect l="l" t="t" r="r" b="b"/>
              <a:pathLst>
                <a:path w="3229363" h="1310696">
                  <a:moveTo>
                    <a:pt x="65142" y="0"/>
                  </a:moveTo>
                  <a:lnTo>
                    <a:pt x="3164221" y="0"/>
                  </a:lnTo>
                  <a:cubicBezTo>
                    <a:pt x="3181497" y="0"/>
                    <a:pt x="3198067" y="6863"/>
                    <a:pt x="3210283" y="19080"/>
                  </a:cubicBezTo>
                  <a:cubicBezTo>
                    <a:pt x="3222500" y="31296"/>
                    <a:pt x="3229363" y="47866"/>
                    <a:pt x="3229363" y="65142"/>
                  </a:cubicBezTo>
                  <a:lnTo>
                    <a:pt x="3229363" y="1245554"/>
                  </a:lnTo>
                  <a:cubicBezTo>
                    <a:pt x="3229363" y="1262831"/>
                    <a:pt x="3222500" y="1279400"/>
                    <a:pt x="3210283" y="1291616"/>
                  </a:cubicBezTo>
                  <a:cubicBezTo>
                    <a:pt x="3198067" y="1303833"/>
                    <a:pt x="3181497" y="1310696"/>
                    <a:pt x="3164221" y="1310696"/>
                  </a:cubicBezTo>
                  <a:lnTo>
                    <a:pt x="65142" y="1310696"/>
                  </a:lnTo>
                  <a:cubicBezTo>
                    <a:pt x="47866" y="1310696"/>
                    <a:pt x="31296" y="1303833"/>
                    <a:pt x="19080" y="1291616"/>
                  </a:cubicBezTo>
                  <a:cubicBezTo>
                    <a:pt x="6863" y="1279400"/>
                    <a:pt x="0" y="1262831"/>
                    <a:pt x="0" y="1245554"/>
                  </a:cubicBezTo>
                  <a:lnTo>
                    <a:pt x="0" y="65142"/>
                  </a:lnTo>
                  <a:cubicBezTo>
                    <a:pt x="0" y="47866"/>
                    <a:pt x="6863" y="31296"/>
                    <a:pt x="19080" y="19080"/>
                  </a:cubicBezTo>
                  <a:cubicBezTo>
                    <a:pt x="31296" y="6863"/>
                    <a:pt x="47866" y="0"/>
                    <a:pt x="65142" y="0"/>
                  </a:cubicBezTo>
                  <a:close/>
                </a:path>
              </a:pathLst>
            </a:custGeom>
            <a:solidFill>
              <a:srgbClr val="FFFFFF"/>
            </a:solidFill>
          </p:spPr>
        </p:sp>
        <p:sp>
          <p:nvSpPr>
            <p:cNvPr id="12" name="TextBox 12"/>
            <p:cNvSpPr txBox="1"/>
            <p:nvPr/>
          </p:nvSpPr>
          <p:spPr>
            <a:xfrm>
              <a:off x="0" y="-38100"/>
              <a:ext cx="3229363" cy="134879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452518" y="7910299"/>
            <a:ext cx="1508852" cy="1508852"/>
          </a:xfrm>
          <a:custGeom>
            <a:avLst/>
            <a:gdLst/>
            <a:ahLst/>
            <a:cxnLst/>
            <a:rect l="l" t="t" r="r" b="b"/>
            <a:pathLst>
              <a:path w="1338119" h="1338119">
                <a:moveTo>
                  <a:pt x="0" y="0"/>
                </a:moveTo>
                <a:lnTo>
                  <a:pt x="1338119" y="0"/>
                </a:lnTo>
                <a:lnTo>
                  <a:pt x="1338119" y="1338119"/>
                </a:lnTo>
                <a:lnTo>
                  <a:pt x="0" y="1338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4643742" y="7988927"/>
            <a:ext cx="939021" cy="1351595"/>
          </a:xfrm>
          <a:custGeom>
            <a:avLst/>
            <a:gdLst/>
            <a:ahLst/>
            <a:cxnLst/>
            <a:rect l="l" t="t" r="r" b="b"/>
            <a:pathLst>
              <a:path w="832767" h="1198656">
                <a:moveTo>
                  <a:pt x="0" y="0"/>
                </a:moveTo>
                <a:lnTo>
                  <a:pt x="832767" y="0"/>
                </a:lnTo>
                <a:lnTo>
                  <a:pt x="832767" y="1198657"/>
                </a:lnTo>
                <a:lnTo>
                  <a:pt x="0" y="1198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8293440" y="519253"/>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pic>
        <p:nvPicPr>
          <p:cNvPr id="40" name="Picture 39">
            <a:extLst>
              <a:ext uri="{FF2B5EF4-FFF2-40B4-BE49-F238E27FC236}">
                <a16:creationId xmlns:a16="http://schemas.microsoft.com/office/drawing/2014/main" id="{E8F9800E-0022-477B-A1EE-38A61C3CA7E2}"/>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t="43542" r="89637"/>
          <a:stretch>
            <a:fillRect/>
          </a:stretch>
        </p:blipFill>
        <p:spPr>
          <a:xfrm rot="1028130">
            <a:off x="7723702" y="2778277"/>
            <a:ext cx="568718" cy="2686678"/>
          </a:xfrm>
          <a:custGeom>
            <a:avLst/>
            <a:gdLst>
              <a:gd name="connsiteX0" fmla="*/ 0 w 257103"/>
              <a:gd name="connsiteY0" fmla="*/ 0 h 1214585"/>
              <a:gd name="connsiteX1" fmla="*/ 101676 w 257103"/>
              <a:gd name="connsiteY1" fmla="*/ 698689 h 1214585"/>
              <a:gd name="connsiteX2" fmla="*/ 257103 w 257103"/>
              <a:gd name="connsiteY2" fmla="*/ 1214585 h 1214585"/>
              <a:gd name="connsiteX3" fmla="*/ 0 w 257103"/>
              <a:gd name="connsiteY3" fmla="*/ 1214585 h 1214585"/>
              <a:gd name="connsiteX4" fmla="*/ 0 w 257103"/>
              <a:gd name="connsiteY4" fmla="*/ 0 h 121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03" h="1214585">
                <a:moveTo>
                  <a:pt x="0" y="0"/>
                </a:moveTo>
                <a:lnTo>
                  <a:pt x="101676" y="698689"/>
                </a:lnTo>
                <a:lnTo>
                  <a:pt x="257103" y="1214585"/>
                </a:lnTo>
                <a:lnTo>
                  <a:pt x="0" y="1214585"/>
                </a:lnTo>
                <a:lnTo>
                  <a:pt x="0" y="0"/>
                </a:lnTo>
                <a:close/>
              </a:path>
            </a:pathLst>
          </a:custGeom>
          <a:ln>
            <a:noFill/>
          </a:ln>
        </p:spPr>
      </p:pic>
      <p:pic>
        <p:nvPicPr>
          <p:cNvPr id="62" name="Picture 61">
            <a:extLst>
              <a:ext uri="{FF2B5EF4-FFF2-40B4-BE49-F238E27FC236}">
                <a16:creationId xmlns:a16="http://schemas.microsoft.com/office/drawing/2014/main" id="{C194C276-6EF4-446B-9782-DA2280EE5244}"/>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3">
                    <a14:imgEffect>
                      <a14:artisticCutout numberOfShades="3"/>
                    </a14:imgEffect>
                  </a14:imgLayer>
                </a14:imgProps>
              </a:ext>
            </a:extLst>
          </a:blip>
          <a:srcRect l="40977" t="-30682" r="12828" b="100000"/>
          <a:stretch>
            <a:fillRect/>
          </a:stretch>
        </p:blipFill>
        <p:spPr>
          <a:xfrm rot="900000">
            <a:off x="14293588" y="1866691"/>
            <a:ext cx="1146115" cy="660066"/>
          </a:xfrm>
          <a:custGeom>
            <a:avLst/>
            <a:gdLst>
              <a:gd name="connsiteX0" fmla="*/ 875146 w 1146115"/>
              <a:gd name="connsiteY0" fmla="*/ 0 h 660066"/>
              <a:gd name="connsiteX1" fmla="*/ 1146115 w 1146115"/>
              <a:gd name="connsiteY1" fmla="*/ 660066 h 660066"/>
              <a:gd name="connsiteX2" fmla="*/ 0 w 1146115"/>
              <a:gd name="connsiteY2" fmla="*/ 660066 h 660066"/>
              <a:gd name="connsiteX3" fmla="*/ 24269 w 1146115"/>
              <a:gd name="connsiteY3" fmla="*/ 491617 h 660066"/>
              <a:gd name="connsiteX4" fmla="*/ 875146 w 1146115"/>
              <a:gd name="connsiteY4" fmla="*/ 0 h 66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115" h="660066">
                <a:moveTo>
                  <a:pt x="875146" y="0"/>
                </a:moveTo>
                <a:lnTo>
                  <a:pt x="1146115" y="660066"/>
                </a:lnTo>
                <a:lnTo>
                  <a:pt x="0" y="660066"/>
                </a:lnTo>
                <a:lnTo>
                  <a:pt x="24269" y="491617"/>
                </a:lnTo>
                <a:lnTo>
                  <a:pt x="875146" y="0"/>
                </a:lnTo>
                <a:close/>
              </a:path>
            </a:pathLst>
          </a:custGeom>
        </p:spPr>
      </p:pic>
      <p:sp>
        <p:nvSpPr>
          <p:cNvPr id="35" name="TextBox 23">
            <a:extLst>
              <a:ext uri="{FF2B5EF4-FFF2-40B4-BE49-F238E27FC236}">
                <a16:creationId xmlns:a16="http://schemas.microsoft.com/office/drawing/2014/main" id="{E56F2F42-F839-4725-B0C4-8B643B839785}"/>
              </a:ext>
            </a:extLst>
          </p:cNvPr>
          <p:cNvSpPr txBox="1"/>
          <p:nvPr/>
        </p:nvSpPr>
        <p:spPr>
          <a:xfrm>
            <a:off x="5842014" y="2013481"/>
            <a:ext cx="6697951" cy="422808"/>
          </a:xfrm>
          <a:prstGeom prst="rect">
            <a:avLst/>
          </a:prstGeom>
        </p:spPr>
        <p:txBody>
          <a:bodyPr lIns="0" tIns="0" rIns="0" bIns="0" rtlCol="0" anchor="t">
            <a:spAutoFit/>
          </a:bodyPr>
          <a:lstStyle/>
          <a:p>
            <a:pPr marL="0" lvl="0" indent="0" algn="ctr">
              <a:lnSpc>
                <a:spcPts val="3120"/>
              </a:lnSpc>
            </a:pPr>
            <a:r>
              <a:rPr lang="en-US" sz="4800" b="1">
                <a:solidFill>
                  <a:srgbClr val="47B2AB"/>
                </a:solidFill>
                <a:latin typeface="#9Slide07 SVNA Love Of Thunder" panose="02040603050506020204" pitchFamily="18" charset="0"/>
                <a:ea typeface="Cosmic Octo Medium"/>
                <a:cs typeface="Cosmic Octo Medium"/>
                <a:sym typeface="Cosmic Octo Medium"/>
              </a:rPr>
              <a:t>Mở túi . . . </a:t>
            </a:r>
          </a:p>
        </p:txBody>
      </p:sp>
      <p:sp>
        <p:nvSpPr>
          <p:cNvPr id="18" name="Freeform 18"/>
          <p:cNvSpPr/>
          <p:nvPr/>
        </p:nvSpPr>
        <p:spPr>
          <a:xfrm>
            <a:off x="15070607" y="-100541"/>
            <a:ext cx="3056957" cy="3303195"/>
          </a:xfrm>
          <a:custGeom>
            <a:avLst/>
            <a:gdLst/>
            <a:ahLst/>
            <a:cxnLst/>
            <a:rect l="l" t="t" r="r" b="b"/>
            <a:pathLst>
              <a:path w="3056957" h="3303195">
                <a:moveTo>
                  <a:pt x="0" y="0"/>
                </a:moveTo>
                <a:lnTo>
                  <a:pt x="3056956" y="0"/>
                </a:lnTo>
                <a:lnTo>
                  <a:pt x="3056956" y="3303195"/>
                </a:lnTo>
                <a:lnTo>
                  <a:pt x="0" y="33031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r>
              <a:rPr lang="en-US"/>
              <a:t>\</a:t>
            </a:r>
          </a:p>
        </p:txBody>
      </p:sp>
      <p:sp>
        <p:nvSpPr>
          <p:cNvPr id="19" name="Freeform 19"/>
          <p:cNvSpPr/>
          <p:nvPr/>
        </p:nvSpPr>
        <p:spPr>
          <a:xfrm>
            <a:off x="-387529" y="438945"/>
            <a:ext cx="2170425" cy="1006288"/>
          </a:xfrm>
          <a:custGeom>
            <a:avLst/>
            <a:gdLst/>
            <a:ahLst/>
            <a:cxnLst/>
            <a:rect l="l" t="t" r="r" b="b"/>
            <a:pathLst>
              <a:path w="2170425" h="1006288">
                <a:moveTo>
                  <a:pt x="0" y="0"/>
                </a:moveTo>
                <a:lnTo>
                  <a:pt x="2170425" y="0"/>
                </a:lnTo>
                <a:lnTo>
                  <a:pt x="2170425" y="1006287"/>
                </a:lnTo>
                <a:lnTo>
                  <a:pt x="0" y="10062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5" name="1012-copy(2)">
            <a:hlinkClick r:id="" action="ppaction://media"/>
            <a:extLst>
              <a:ext uri="{FF2B5EF4-FFF2-40B4-BE49-F238E27FC236}">
                <a16:creationId xmlns:a16="http://schemas.microsoft.com/office/drawing/2014/main" id="{1CF7B800-9AA6-4067-9ECA-EC8836A3E5B1}"/>
              </a:ext>
            </a:extLst>
          </p:cNvPr>
          <p:cNvPicPr>
            <a:picLocks noChangeAspect="1"/>
          </p:cNvPicPr>
          <p:nvPr>
            <a:audioFile r:link="rId1"/>
            <p:extLst>
              <p:ext uri="{DAA4B4D4-6D71-4841-9C94-3DE7FCFB9230}">
                <p14:media xmlns:p14="http://schemas.microsoft.com/office/powerpoint/2010/main" r:embed="rId2">
                  <p14:trim st="11500" end="25341.5"/>
                </p14:media>
              </p:ext>
            </p:extLst>
          </p:nvPr>
        </p:nvPicPr>
        <p:blipFill>
          <a:blip r:embed="rId19"/>
          <a:stretch>
            <a:fillRect/>
          </a:stretch>
        </p:blipFill>
        <p:spPr>
          <a:xfrm>
            <a:off x="6142991" y="-1992438"/>
            <a:ext cx="487363" cy="487363"/>
          </a:xfrm>
          <a:prstGeom prst="rect">
            <a:avLst/>
          </a:prstGeom>
        </p:spPr>
      </p:pic>
      <p:pic>
        <p:nvPicPr>
          <p:cNvPr id="39" name="Picture 38">
            <a:extLst>
              <a:ext uri="{FF2B5EF4-FFF2-40B4-BE49-F238E27FC236}">
                <a16:creationId xmlns:a16="http://schemas.microsoft.com/office/drawing/2014/main" id="{117F734B-B4C7-4816-B4FA-5B96F3FF52E7}"/>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l="10363" t="100000" r="74911" b="-4089"/>
          <a:stretch>
            <a:fillRect/>
          </a:stretch>
        </p:blipFill>
        <p:spPr>
          <a:xfrm rot="1028130">
            <a:off x="2505713" y="5275808"/>
            <a:ext cx="1618183" cy="389551"/>
          </a:xfrm>
          <a:custGeom>
            <a:avLst/>
            <a:gdLst>
              <a:gd name="connsiteX0" fmla="*/ 0 w 365381"/>
              <a:gd name="connsiteY0" fmla="*/ 0 h 87961"/>
              <a:gd name="connsiteX1" fmla="*/ 365381 w 365381"/>
              <a:gd name="connsiteY1" fmla="*/ 0 h 87961"/>
              <a:gd name="connsiteX2" fmla="*/ 26500 w 365381"/>
              <a:gd name="connsiteY2" fmla="*/ 87961 h 87961"/>
              <a:gd name="connsiteX3" fmla="*/ 0 w 365381"/>
              <a:gd name="connsiteY3" fmla="*/ 0 h 87961"/>
            </a:gdLst>
            <a:ahLst/>
            <a:cxnLst>
              <a:cxn ang="0">
                <a:pos x="connsiteX0" y="connsiteY0"/>
              </a:cxn>
              <a:cxn ang="0">
                <a:pos x="connsiteX1" y="connsiteY1"/>
              </a:cxn>
              <a:cxn ang="0">
                <a:pos x="connsiteX2" y="connsiteY2"/>
              </a:cxn>
              <a:cxn ang="0">
                <a:pos x="connsiteX3" y="connsiteY3"/>
              </a:cxn>
            </a:cxnLst>
            <a:rect l="l" t="t" r="r" b="b"/>
            <a:pathLst>
              <a:path w="365381" h="87961">
                <a:moveTo>
                  <a:pt x="0" y="0"/>
                </a:moveTo>
                <a:lnTo>
                  <a:pt x="365381" y="0"/>
                </a:lnTo>
                <a:lnTo>
                  <a:pt x="26500" y="87961"/>
                </a:lnTo>
                <a:lnTo>
                  <a:pt x="0" y="0"/>
                </a:lnTo>
                <a:close/>
              </a:path>
            </a:pathLst>
          </a:custGeom>
          <a:ln>
            <a:noFill/>
          </a:ln>
        </p:spPr>
      </p:pic>
      <p:pic>
        <p:nvPicPr>
          <p:cNvPr id="29" name="Picture 28">
            <a:extLst>
              <a:ext uri="{FF2B5EF4-FFF2-40B4-BE49-F238E27FC236}">
                <a16:creationId xmlns:a16="http://schemas.microsoft.com/office/drawing/2014/main" id="{6F3162FD-54CA-4F50-8DDC-298F74681E37}"/>
              </a:ext>
            </a:extLst>
          </p:cNvPr>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t="5460" r="31803"/>
          <a:stretch>
            <a:fillRect/>
          </a:stretch>
        </p:blipFill>
        <p:spPr>
          <a:xfrm rot="1638616">
            <a:off x="6278442" y="2514483"/>
            <a:ext cx="3387665" cy="4072028"/>
          </a:xfrm>
          <a:custGeom>
            <a:avLst/>
            <a:gdLst>
              <a:gd name="connsiteX0" fmla="*/ 0 w 1692029"/>
              <a:gd name="connsiteY0" fmla="*/ 139970 h 2033847"/>
              <a:gd name="connsiteX1" fmla="*/ 993395 w 1692029"/>
              <a:gd name="connsiteY1" fmla="*/ 0 h 2033847"/>
              <a:gd name="connsiteX2" fmla="*/ 923900 w 1692029"/>
              <a:gd name="connsiteY2" fmla="*/ 596177 h 2033847"/>
              <a:gd name="connsiteX3" fmla="*/ 1268490 w 1692029"/>
              <a:gd name="connsiteY3" fmla="*/ 887060 h 2033847"/>
              <a:gd name="connsiteX4" fmla="*/ 1087710 w 1692029"/>
              <a:gd name="connsiteY4" fmla="*/ 1312010 h 2033847"/>
              <a:gd name="connsiteX5" fmla="*/ 1692029 w 1692029"/>
              <a:gd name="connsiteY5" fmla="*/ 1308694 h 2033847"/>
              <a:gd name="connsiteX6" fmla="*/ 1272168 w 1692029"/>
              <a:gd name="connsiteY6" fmla="*/ 1868532 h 2033847"/>
              <a:gd name="connsiteX7" fmla="*/ 936011 w 1692029"/>
              <a:gd name="connsiteY7" fmla="*/ 2033847 h 2033847"/>
              <a:gd name="connsiteX8" fmla="*/ 256584 w 1692029"/>
              <a:gd name="connsiteY8" fmla="*/ 2033847 h 2033847"/>
              <a:gd name="connsiteX9" fmla="*/ 0 w 1692029"/>
              <a:gd name="connsiteY9" fmla="*/ 1156779 h 2033847"/>
              <a:gd name="connsiteX10" fmla="*/ 0 w 1692029"/>
              <a:gd name="connsiteY10" fmla="*/ 139970 h 203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2029" h="2033847">
                <a:moveTo>
                  <a:pt x="0" y="139970"/>
                </a:moveTo>
                <a:lnTo>
                  <a:pt x="993395" y="0"/>
                </a:lnTo>
                <a:lnTo>
                  <a:pt x="923900" y="596177"/>
                </a:lnTo>
                <a:lnTo>
                  <a:pt x="1268490" y="887060"/>
                </a:lnTo>
                <a:lnTo>
                  <a:pt x="1087710" y="1312010"/>
                </a:lnTo>
                <a:lnTo>
                  <a:pt x="1692029" y="1308694"/>
                </a:lnTo>
                <a:lnTo>
                  <a:pt x="1272168" y="1868532"/>
                </a:lnTo>
                <a:lnTo>
                  <a:pt x="936011" y="2033847"/>
                </a:lnTo>
                <a:lnTo>
                  <a:pt x="256584" y="2033847"/>
                </a:lnTo>
                <a:lnTo>
                  <a:pt x="0" y="1156779"/>
                </a:lnTo>
                <a:lnTo>
                  <a:pt x="0" y="139970"/>
                </a:lnTo>
                <a:close/>
              </a:path>
            </a:pathLst>
          </a:custGeom>
        </p:spPr>
      </p:pic>
      <p:pic>
        <p:nvPicPr>
          <p:cNvPr id="30" name="Picture 29">
            <a:extLst>
              <a:ext uri="{FF2B5EF4-FFF2-40B4-BE49-F238E27FC236}">
                <a16:creationId xmlns:a16="http://schemas.microsoft.com/office/drawing/2014/main" id="{9D31704A-1314-45F8-936D-A271D524A347}"/>
              </a:ext>
            </a:extLst>
          </p:cNvPr>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a:stretch>
            <a:fillRect/>
          </a:stretch>
        </p:blipFill>
        <p:spPr>
          <a:xfrm rot="1638616">
            <a:off x="6244346" y="2654810"/>
            <a:ext cx="4967445" cy="4307213"/>
          </a:xfrm>
          <a:custGeom>
            <a:avLst/>
            <a:gdLst>
              <a:gd name="connsiteX0" fmla="*/ 0 w 2481078"/>
              <a:gd name="connsiteY0" fmla="*/ 0 h 2151314"/>
              <a:gd name="connsiteX1" fmla="*/ 2481078 w 2481078"/>
              <a:gd name="connsiteY1" fmla="*/ 0 h 2151314"/>
              <a:gd name="connsiteX2" fmla="*/ 2481078 w 2481078"/>
              <a:gd name="connsiteY2" fmla="*/ 2151314 h 2151314"/>
              <a:gd name="connsiteX3" fmla="*/ 936012 w 2481078"/>
              <a:gd name="connsiteY3" fmla="*/ 2151314 h 2151314"/>
              <a:gd name="connsiteX4" fmla="*/ 1272169 w 2481078"/>
              <a:gd name="connsiteY4" fmla="*/ 1985999 h 2151314"/>
              <a:gd name="connsiteX5" fmla="*/ 1692030 w 2481078"/>
              <a:gd name="connsiteY5" fmla="*/ 1426161 h 2151314"/>
              <a:gd name="connsiteX6" fmla="*/ 1087711 w 2481078"/>
              <a:gd name="connsiteY6" fmla="*/ 1429477 h 2151314"/>
              <a:gd name="connsiteX7" fmla="*/ 1268491 w 2481078"/>
              <a:gd name="connsiteY7" fmla="*/ 1004527 h 2151314"/>
              <a:gd name="connsiteX8" fmla="*/ 923901 w 2481078"/>
              <a:gd name="connsiteY8" fmla="*/ 713644 h 2151314"/>
              <a:gd name="connsiteX9" fmla="*/ 993396 w 2481078"/>
              <a:gd name="connsiteY9" fmla="*/ 117467 h 2151314"/>
              <a:gd name="connsiteX10" fmla="*/ 1 w 2481078"/>
              <a:gd name="connsiteY10" fmla="*/ 257437 h 2151314"/>
              <a:gd name="connsiteX11" fmla="*/ 0 w 2481078"/>
              <a:gd name="connsiteY11"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1078" h="2151314">
                <a:moveTo>
                  <a:pt x="0" y="0"/>
                </a:moveTo>
                <a:lnTo>
                  <a:pt x="2481078" y="0"/>
                </a:lnTo>
                <a:lnTo>
                  <a:pt x="2481078" y="2151314"/>
                </a:lnTo>
                <a:lnTo>
                  <a:pt x="936012" y="2151314"/>
                </a:lnTo>
                <a:lnTo>
                  <a:pt x="1272169" y="1985999"/>
                </a:lnTo>
                <a:lnTo>
                  <a:pt x="1692030" y="1426161"/>
                </a:lnTo>
                <a:lnTo>
                  <a:pt x="1087711" y="1429477"/>
                </a:lnTo>
                <a:lnTo>
                  <a:pt x="1268491" y="1004527"/>
                </a:lnTo>
                <a:lnTo>
                  <a:pt x="923901" y="713644"/>
                </a:lnTo>
                <a:lnTo>
                  <a:pt x="993396" y="117467"/>
                </a:lnTo>
                <a:lnTo>
                  <a:pt x="1" y="257437"/>
                </a:lnTo>
                <a:lnTo>
                  <a:pt x="0" y="0"/>
                </a:lnTo>
                <a:close/>
              </a:path>
            </a:pathLst>
          </a:custGeom>
        </p:spPr>
      </p:pic>
    </p:spTree>
    <p:extLst>
      <p:ext uri="{BB962C8B-B14F-4D97-AF65-F5344CB8AC3E}">
        <p14:creationId xmlns:p14="http://schemas.microsoft.com/office/powerpoint/2010/main" val="88875809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 fill="hold"/>
                                        <p:tgtEl>
                                          <p:spTgt spid="15"/>
                                        </p:tgtEl>
                                      </p:cBhvr>
                                    </p:cmd>
                                  </p:childTnLst>
                                </p:cTn>
                              </p:par>
                              <p:par>
                                <p:cTn id="7" presetID="63" presetClass="path" presetSubtype="0" accel="50000" decel="50000" fill="hold" nodeType="withEffect">
                                  <p:stCondLst>
                                    <p:cond delay="0"/>
                                  </p:stCondLst>
                                  <p:childTnLst>
                                    <p:animMotion origin="layout" path="M 2.5E-6 -3.95062E-6 L -0.06832 -0.02376 " pathEditMode="relative" rAng="0" ptsTypes="AA">
                                      <p:cBhvr>
                                        <p:cTn id="8" dur="2000" fill="hold"/>
                                        <p:tgtEl>
                                          <p:spTgt spid="29"/>
                                        </p:tgtEl>
                                        <p:attrNameLst>
                                          <p:attrName>ppt_x</p:attrName>
                                          <p:attrName>ppt_y</p:attrName>
                                        </p:attrNameLst>
                                      </p:cBhvr>
                                      <p:rCtr x="-3420" y="-1188"/>
                                    </p:animMotion>
                                  </p:childTnLst>
                                </p:cTn>
                              </p:par>
                              <p:par>
                                <p:cTn id="9" presetID="32" presetClass="emph" presetSubtype="0" repeatCount="5000" fill="hold" nodeType="withEffect">
                                  <p:stCondLst>
                                    <p:cond delay="0"/>
                                  </p:stCondLst>
                                  <p:childTnLst>
                                    <p:animRot by="120000">
                                      <p:cBhvr>
                                        <p:cTn id="10" dur="40" fill="hold">
                                          <p:stCondLst>
                                            <p:cond delay="0"/>
                                          </p:stCondLst>
                                        </p:cTn>
                                        <p:tgtEl>
                                          <p:spTgt spid="29"/>
                                        </p:tgtEl>
                                        <p:attrNameLst>
                                          <p:attrName>r</p:attrName>
                                        </p:attrNameLst>
                                      </p:cBhvr>
                                    </p:animRot>
                                    <p:animRot by="-240000">
                                      <p:cBhvr>
                                        <p:cTn id="11" dur="80" fill="hold">
                                          <p:stCondLst>
                                            <p:cond delay="80"/>
                                          </p:stCondLst>
                                        </p:cTn>
                                        <p:tgtEl>
                                          <p:spTgt spid="29"/>
                                        </p:tgtEl>
                                        <p:attrNameLst>
                                          <p:attrName>r</p:attrName>
                                        </p:attrNameLst>
                                      </p:cBhvr>
                                    </p:animRot>
                                    <p:animRot by="240000">
                                      <p:cBhvr>
                                        <p:cTn id="12" dur="80" fill="hold">
                                          <p:stCondLst>
                                            <p:cond delay="160"/>
                                          </p:stCondLst>
                                        </p:cTn>
                                        <p:tgtEl>
                                          <p:spTgt spid="29"/>
                                        </p:tgtEl>
                                        <p:attrNameLst>
                                          <p:attrName>r</p:attrName>
                                        </p:attrNameLst>
                                      </p:cBhvr>
                                    </p:animRot>
                                    <p:animRot by="-240000">
                                      <p:cBhvr>
                                        <p:cTn id="13" dur="80" fill="hold">
                                          <p:stCondLst>
                                            <p:cond delay="240"/>
                                          </p:stCondLst>
                                        </p:cTn>
                                        <p:tgtEl>
                                          <p:spTgt spid="29"/>
                                        </p:tgtEl>
                                        <p:attrNameLst>
                                          <p:attrName>r</p:attrName>
                                        </p:attrNameLst>
                                      </p:cBhvr>
                                    </p:animRot>
                                    <p:animRot by="120000">
                                      <p:cBhvr>
                                        <p:cTn id="14" dur="80" fill="hold">
                                          <p:stCondLst>
                                            <p:cond delay="320"/>
                                          </p:stCondLst>
                                        </p:cTn>
                                        <p:tgtEl>
                                          <p:spTgt spid="29"/>
                                        </p:tgtEl>
                                        <p:attrNameLst>
                                          <p:attrName>r</p:attrName>
                                        </p:attrNameLst>
                                      </p:cBhvr>
                                    </p:animRot>
                                  </p:childTnLst>
                                </p:cTn>
                              </p:par>
                              <p:par>
                                <p:cTn id="15" presetID="63" presetClass="path" presetSubtype="0" accel="50000" decel="50000" fill="hold" nodeType="withEffect">
                                  <p:stCondLst>
                                    <p:cond delay="0"/>
                                  </p:stCondLst>
                                  <p:childTnLst>
                                    <p:animMotion origin="layout" path="M 3.05556E-6 1.7284E-6 L 0.04618 0.01034 " pathEditMode="relative" rAng="0" ptsTypes="AA">
                                      <p:cBhvr>
                                        <p:cTn id="16" dur="2000" fill="hold"/>
                                        <p:tgtEl>
                                          <p:spTgt spid="30"/>
                                        </p:tgtEl>
                                        <p:attrNameLst>
                                          <p:attrName>ppt_x</p:attrName>
                                          <p:attrName>ppt_y</p:attrName>
                                        </p:attrNameLst>
                                      </p:cBhvr>
                                      <p:rCtr x="2309" y="509"/>
                                    </p:animMotion>
                                  </p:childTnLst>
                                </p:cTn>
                              </p:par>
                              <p:par>
                                <p:cTn id="17" presetID="32" presetClass="emph" presetSubtype="0" repeatCount="5000" fill="hold" nodeType="withEffect">
                                  <p:stCondLst>
                                    <p:cond delay="0"/>
                                  </p:stCondLst>
                                  <p:childTnLst>
                                    <p:animRot by="120000">
                                      <p:cBhvr>
                                        <p:cTn id="18" dur="40" fill="hold">
                                          <p:stCondLst>
                                            <p:cond delay="0"/>
                                          </p:stCondLst>
                                        </p:cTn>
                                        <p:tgtEl>
                                          <p:spTgt spid="30"/>
                                        </p:tgtEl>
                                        <p:attrNameLst>
                                          <p:attrName>r</p:attrName>
                                        </p:attrNameLst>
                                      </p:cBhvr>
                                    </p:animRot>
                                    <p:animRot by="-240000">
                                      <p:cBhvr>
                                        <p:cTn id="19" dur="80" fill="hold">
                                          <p:stCondLst>
                                            <p:cond delay="80"/>
                                          </p:stCondLst>
                                        </p:cTn>
                                        <p:tgtEl>
                                          <p:spTgt spid="30"/>
                                        </p:tgtEl>
                                        <p:attrNameLst>
                                          <p:attrName>r</p:attrName>
                                        </p:attrNameLst>
                                      </p:cBhvr>
                                    </p:animRot>
                                    <p:animRot by="240000">
                                      <p:cBhvr>
                                        <p:cTn id="20" dur="80" fill="hold">
                                          <p:stCondLst>
                                            <p:cond delay="160"/>
                                          </p:stCondLst>
                                        </p:cTn>
                                        <p:tgtEl>
                                          <p:spTgt spid="30"/>
                                        </p:tgtEl>
                                        <p:attrNameLst>
                                          <p:attrName>r</p:attrName>
                                        </p:attrNameLst>
                                      </p:cBhvr>
                                    </p:animRot>
                                    <p:animRot by="-240000">
                                      <p:cBhvr>
                                        <p:cTn id="21" dur="80" fill="hold">
                                          <p:stCondLst>
                                            <p:cond delay="240"/>
                                          </p:stCondLst>
                                        </p:cTn>
                                        <p:tgtEl>
                                          <p:spTgt spid="30"/>
                                        </p:tgtEl>
                                        <p:attrNameLst>
                                          <p:attrName>r</p:attrName>
                                        </p:attrNameLst>
                                      </p:cBhvr>
                                    </p:animRot>
                                    <p:animRot by="120000">
                                      <p:cBhvr>
                                        <p:cTn id="22" dur="80" fill="hold">
                                          <p:stCondLst>
                                            <p:cond delay="32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685710" y="520974"/>
            <a:ext cx="3327295" cy="2720064"/>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12"/>
            <a:stretch>
              <a:fillRect/>
            </a:stretch>
          </a:blipFill>
        </p:spPr>
        <p:txBody>
          <a:bodyPr/>
          <a:lstStyle/>
          <a:p>
            <a:endParaRPr lang="en-US"/>
          </a:p>
        </p:txBody>
      </p:sp>
      <p:sp>
        <p:nvSpPr>
          <p:cNvPr id="25" name="Freeform 25">
            <a:hlinkClick r:id="rId13" action="ppaction://hlinksldjump"/>
          </p:cNvPr>
          <p:cNvSpPr/>
          <p:nvPr/>
        </p:nvSpPr>
        <p:spPr>
          <a:xfrm>
            <a:off x="557008" y="1464262"/>
            <a:ext cx="1779500" cy="1730968"/>
          </a:xfrm>
          <a:custGeom>
            <a:avLst/>
            <a:gdLst/>
            <a:ahLst/>
            <a:cxnLst/>
            <a:rect l="l" t="t" r="r" b="b"/>
            <a:pathLst>
              <a:path w="1779500" h="1730968">
                <a:moveTo>
                  <a:pt x="0" y="0"/>
                </a:moveTo>
                <a:lnTo>
                  <a:pt x="1779500" y="0"/>
                </a:lnTo>
                <a:lnTo>
                  <a:pt x="1779500" y="1730969"/>
                </a:lnTo>
                <a:lnTo>
                  <a:pt x="0" y="1730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723667" y="308522"/>
            <a:ext cx="2170425" cy="1006288"/>
          </a:xfrm>
          <a:custGeom>
            <a:avLst/>
            <a:gdLst/>
            <a:ahLst/>
            <a:cxnLst/>
            <a:rect l="l" t="t" r="r" b="b"/>
            <a:pathLst>
              <a:path w="2170425" h="1006288">
                <a:moveTo>
                  <a:pt x="0" y="0"/>
                </a:moveTo>
                <a:lnTo>
                  <a:pt x="2170425" y="0"/>
                </a:lnTo>
                <a:lnTo>
                  <a:pt x="2170425" y="1006288"/>
                </a:lnTo>
                <a:lnTo>
                  <a:pt x="0" y="10062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9" name="1012-copy(3)">
            <a:hlinkClick r:id="" action="ppaction://media"/>
            <a:extLst>
              <a:ext uri="{FF2B5EF4-FFF2-40B4-BE49-F238E27FC236}">
                <a16:creationId xmlns:a16="http://schemas.microsoft.com/office/drawing/2014/main" id="{F575DB7C-F113-4E47-9EAB-3D68AF3B5812}"/>
              </a:ext>
            </a:extLst>
          </p:cNvPr>
          <p:cNvPicPr>
            <a:picLocks noChangeAspect="1"/>
          </p:cNvPicPr>
          <p:nvPr>
            <a:audioFile r:link="rId1"/>
            <p:extLst>
              <p:ext uri="{DAA4B4D4-6D71-4841-9C94-3DE7FCFB9230}">
                <p14:media xmlns:p14="http://schemas.microsoft.com/office/powerpoint/2010/main" r:embed="rId2">
                  <p14:trim st="15150" end="19268.5"/>
                </p14:media>
              </p:ext>
            </p:extLst>
          </p:nvPr>
        </p:nvPicPr>
        <p:blipFill>
          <a:blip r:embed="rId18"/>
          <a:stretch>
            <a:fillRect/>
          </a:stretch>
        </p:blipFill>
        <p:spPr>
          <a:xfrm>
            <a:off x="-46794" y="-2888462"/>
            <a:ext cx="487363" cy="487363"/>
          </a:xfrm>
          <a:prstGeom prst="rect">
            <a:avLst/>
          </a:prstGeom>
        </p:spPr>
      </p:pic>
      <p:pic>
        <p:nvPicPr>
          <p:cNvPr id="20" name="1012-copy(1) (mp3cut.net)">
            <a:hlinkClick r:id="" action="ppaction://media"/>
            <a:extLst>
              <a:ext uri="{FF2B5EF4-FFF2-40B4-BE49-F238E27FC236}">
                <a16:creationId xmlns:a16="http://schemas.microsoft.com/office/drawing/2014/main" id="{5BE3B5BC-C99B-43DF-9D4E-4B0A5C2EDC1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230339" y="-4152900"/>
            <a:ext cx="487363" cy="487363"/>
          </a:xfrm>
          <a:prstGeom prst="rect">
            <a:avLst/>
          </a:prstGeom>
        </p:spPr>
      </p:pic>
      <p:pic>
        <p:nvPicPr>
          <p:cNvPr id="43" name="1012-copy(1) (mp3cut.net)">
            <a:hlinkClick r:id="" action="ppaction://media"/>
            <a:extLst>
              <a:ext uri="{FF2B5EF4-FFF2-40B4-BE49-F238E27FC236}">
                <a16:creationId xmlns:a16="http://schemas.microsoft.com/office/drawing/2014/main" id="{8921E9AD-FF18-4FF5-A78E-79D0382CA1E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382739" y="-4000500"/>
            <a:ext cx="487363" cy="487363"/>
          </a:xfrm>
          <a:prstGeom prst="rect">
            <a:avLst/>
          </a:prstGeom>
        </p:spPr>
      </p:pic>
      <p:pic>
        <p:nvPicPr>
          <p:cNvPr id="24" name="1012-copy(1) (mp3cut.net) (1)">
            <a:hlinkClick r:id="" action="ppaction://media"/>
            <a:extLst>
              <a:ext uri="{FF2B5EF4-FFF2-40B4-BE49-F238E27FC236}">
                <a16:creationId xmlns:a16="http://schemas.microsoft.com/office/drawing/2014/main" id="{613C889C-7EE6-4955-8610-3332EEE732D5}"/>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flipV="1">
            <a:off x="7772400" y="-3114148"/>
            <a:ext cx="713049" cy="713049"/>
          </a:xfrm>
          <a:prstGeom prst="rect">
            <a:avLst/>
          </a:prstGeom>
        </p:spPr>
      </p:pic>
      <p:sp>
        <p:nvSpPr>
          <p:cNvPr id="30" name="TextBox 7">
            <a:extLst>
              <a:ext uri="{FF2B5EF4-FFF2-40B4-BE49-F238E27FC236}">
                <a16:creationId xmlns:a16="http://schemas.microsoft.com/office/drawing/2014/main" id="{806B7986-3288-0BCD-23A8-18C0222014B4}"/>
              </a:ext>
            </a:extLst>
          </p:cNvPr>
          <p:cNvSpPr txBox="1"/>
          <p:nvPr/>
        </p:nvSpPr>
        <p:spPr>
          <a:xfrm>
            <a:off x="3020318" y="2945663"/>
            <a:ext cx="12247365" cy="2510367"/>
          </a:xfrm>
          <a:prstGeom prst="rect">
            <a:avLst/>
          </a:prstGeom>
        </p:spPr>
        <p:txBody>
          <a:bodyPr wrap="square" lIns="0" tIns="0" rIns="0" bIns="0" rtlCol="0" anchor="t">
            <a:spAutoFit/>
          </a:bodyPr>
          <a:lstStyle/>
          <a:p>
            <a:pPr marL="0" lvl="0" indent="0" algn="ctr">
              <a:lnSpc>
                <a:spcPts val="10142"/>
              </a:lnSpc>
            </a:pPr>
            <a:r>
              <a:rPr lang="en-US" sz="7200" b="1" dirty="0">
                <a:solidFill>
                  <a:schemeClr val="accent2">
                    <a:lumMod val="75000"/>
                  </a:schemeClr>
                </a:solidFill>
                <a:latin typeface="+mj-lt"/>
                <a:ea typeface="Retropix"/>
                <a:cs typeface="Retropix"/>
                <a:sym typeface="Retropix"/>
              </a:rPr>
              <a:t>ĐỌC 1 KHỔ THƠ EM THÍCH TRONG BÀI THƠ “THẢ DIỀU”</a:t>
            </a:r>
          </a:p>
        </p:txBody>
      </p:sp>
      <p:sp>
        <p:nvSpPr>
          <p:cNvPr id="31" name="TextBox 8">
            <a:extLst>
              <a:ext uri="{FF2B5EF4-FFF2-40B4-BE49-F238E27FC236}">
                <a16:creationId xmlns:a16="http://schemas.microsoft.com/office/drawing/2014/main" id="{E83B3732-C0F2-130E-BF13-061A7A920877}"/>
              </a:ext>
            </a:extLst>
          </p:cNvPr>
          <p:cNvSpPr txBox="1"/>
          <p:nvPr/>
        </p:nvSpPr>
        <p:spPr>
          <a:xfrm>
            <a:off x="4948970" y="1436260"/>
            <a:ext cx="8390061" cy="582595"/>
          </a:xfrm>
          <a:prstGeom prst="rect">
            <a:avLst/>
          </a:prstGeom>
        </p:spPr>
        <p:txBody>
          <a:bodyPr lIns="0" tIns="0" rIns="0" bIns="0" rtlCol="0" anchor="t">
            <a:spAutoFit/>
          </a:bodyPr>
          <a:lstStyle/>
          <a:p>
            <a:pPr marL="0" lvl="0" indent="0" algn="ctr">
              <a:lnSpc>
                <a:spcPts val="4116"/>
              </a:lnSpc>
            </a:pPr>
            <a:r>
              <a:rPr lang="en-US" sz="8000" b="1" dirty="0">
                <a:solidFill>
                  <a:schemeClr val="accent4">
                    <a:lumMod val="75000"/>
                  </a:schemeClr>
                </a:solidFill>
                <a:latin typeface="#9Slide07 SVNA Love Of Thunder" panose="02040603050506020204" pitchFamily="18" charset="0"/>
                <a:ea typeface="Cosmic Octo Medium"/>
                <a:cs typeface="Cosmic Octo Medium"/>
                <a:sym typeface="Cosmic Octo Medium"/>
              </a:rPr>
              <a:t>CÂU HỎI</a:t>
            </a:r>
          </a:p>
        </p:txBody>
      </p:sp>
    </p:spTree>
    <p:extLst>
      <p:ext uri="{BB962C8B-B14F-4D97-AF65-F5344CB8AC3E}">
        <p14:creationId xmlns:p14="http://schemas.microsoft.com/office/powerpoint/2010/main" val="1575421057"/>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48" fill="hold"/>
                                        <p:tgtEl>
                                          <p:spTgt spid="19"/>
                                        </p:tgtEl>
                                      </p:cBhvr>
                                    </p:cmd>
                                  </p:childTnLst>
                                </p:cTn>
                              </p:par>
                              <p:par>
                                <p:cTn id="7" presetID="1" presetClass="mediacall" presetSubtype="0" fill="hold" nodeType="withEffect">
                                  <p:stCondLst>
                                    <p:cond delay="0"/>
                                  </p:stCondLst>
                                  <p:childTnLst>
                                    <p:cmd type="call" cmd="playFrom(0.0)">
                                      <p:cBhvr>
                                        <p:cTn id="8" dur="653" fill="hold"/>
                                        <p:tgtEl>
                                          <p:spTgt spid="43"/>
                                        </p:tgtEl>
                                      </p:cBhvr>
                                    </p:cmd>
                                  </p:childTnLst>
                                </p:cTn>
                              </p:par>
                              <p:par>
                                <p:cTn id="9" presetID="1" presetClass="mediacall" presetSubtype="0" fill="hold" nodeType="withEffect">
                                  <p:stCondLst>
                                    <p:cond delay="0"/>
                                  </p:stCondLst>
                                  <p:childTnLst>
                                    <p:cmd type="call" cmd="playFrom(0.0)">
                                      <p:cBhvr>
                                        <p:cTn id="10" dur="2429" fill="hold"/>
                                        <p:tgtEl>
                                          <p:spTgt spid="24"/>
                                        </p:tgtEl>
                                      </p:cBhvr>
                                    </p:cmd>
                                  </p:childTnLst>
                                </p:cTn>
                              </p:par>
                              <p:par>
                                <p:cTn id="11" presetID="1" presetClass="mediacall" presetSubtype="0" fill="hold" nodeType="withEffect">
                                  <p:stCondLst>
                                    <p:cond delay="0"/>
                                  </p:stCondLst>
                                  <p:childTnLst>
                                    <p:cmd type="call" cmd="playFrom(0.0)">
                                      <p:cBhvr>
                                        <p:cTn id="12" dur="653" fill="hold"/>
                                        <p:tgtEl>
                                          <p:spTgt spid="20"/>
                                        </p:tgtEl>
                                      </p:cBhvr>
                                    </p:cmd>
                                  </p:childTnLst>
                                </p:cTn>
                              </p:par>
                              <p:par>
                                <p:cTn id="13" presetID="1" presetClass="entr" presetSubtype="0" fill="hold" grpId="0" nodeType="withEffect">
                                  <p:stCondLst>
                                    <p:cond delay="0"/>
                                  </p:stCondLst>
                                  <p:iterate type="lt">
                                    <p:tmAbs val="100"/>
                                  </p:iterate>
                                  <p:childTnLst>
                                    <p:set>
                                      <p:cBhvr>
                                        <p:cTn id="14" dur="1" fill="hold">
                                          <p:stCondLst>
                                            <p:cond delay="0"/>
                                          </p:stCondLst>
                                        </p:cTn>
                                        <p:tgtEl>
                                          <p:spTgt spid="30"/>
                                        </p:tgtEl>
                                        <p:attrNameLst>
                                          <p:attrName>style.visibility</p:attrName>
                                        </p:attrNameLst>
                                      </p:cBhvr>
                                      <p:to>
                                        <p:strVal val="visible"/>
                                      </p:to>
                                    </p:set>
                                  </p:childTnLst>
                                </p:cTn>
                              </p:par>
                              <p:par>
                                <p:cTn id="15" presetID="10" presetClass="entr" presetSubtype="0" repeatCount="500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9"/>
                </p:tgtEl>
              </p:cMediaNode>
            </p:audio>
            <p:audio>
              <p:cMediaNode vol="80000">
                <p:cTn id="19" fill="hold" display="0">
                  <p:stCondLst>
                    <p:cond delay="indefinite"/>
                  </p:stCondLst>
                  <p:endCondLst>
                    <p:cond evt="onStopAudio" delay="0">
                      <p:tgtEl>
                        <p:sldTgt/>
                      </p:tgtEl>
                    </p:cond>
                  </p:endCondLst>
                </p:cTn>
                <p:tgtEl>
                  <p:spTgt spid="20"/>
                </p:tgtEl>
              </p:cMediaNode>
            </p:audio>
            <p:audio>
              <p:cMediaNode vol="80000">
                <p:cTn id="20" fill="hold" display="0">
                  <p:stCondLst>
                    <p:cond delay="indefinite"/>
                  </p:stCondLst>
                  <p:endCondLst>
                    <p:cond evt="onStopAudio" delay="0">
                      <p:tgtEl>
                        <p:sldTgt/>
                      </p:tgtEl>
                    </p:cond>
                  </p:endCondLst>
                </p:cTn>
                <p:tgtEl>
                  <p:spTgt spid="43"/>
                </p:tgtEl>
              </p:cMediaNode>
            </p:audio>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2611-69AE-23E2-9C77-F31101BECD44}"/>
              </a:ext>
            </a:extLst>
          </p:cNvPr>
          <p:cNvSpPr>
            <a:spLocks noGrp="1"/>
          </p:cNvSpPr>
          <p:nvPr>
            <p:ph type="title"/>
          </p:nvPr>
        </p:nvSpPr>
        <p:spPr>
          <a:xfrm>
            <a:off x="1257300" y="571500"/>
            <a:ext cx="15773400" cy="1988345"/>
          </a:xfrm>
        </p:spPr>
        <p:txBody>
          <a:bodyPr>
            <a:normAutofit/>
          </a:bodyPr>
          <a:lstStyle/>
          <a:p>
            <a:pPr algn="ctr"/>
            <a:r>
              <a:rPr lang="en-VN" sz="6000" b="1" dirty="0">
                <a:latin typeface="HP001 4 hàng" panose="020B0603050302020204" pitchFamily="34" charset="77"/>
              </a:rPr>
              <a:t>Thứ Năm ngày 17 tháng 10 năm 2024</a:t>
            </a:r>
          </a:p>
        </p:txBody>
      </p:sp>
      <p:sp>
        <p:nvSpPr>
          <p:cNvPr id="3" name="Title 1">
            <a:extLst>
              <a:ext uri="{FF2B5EF4-FFF2-40B4-BE49-F238E27FC236}">
                <a16:creationId xmlns:a16="http://schemas.microsoft.com/office/drawing/2014/main" id="{EC55F68B-AA28-4A44-A8DB-1559A497CC08}"/>
              </a:ext>
            </a:extLst>
          </p:cNvPr>
          <p:cNvSpPr txBox="1">
            <a:spLocks/>
          </p:cNvSpPr>
          <p:nvPr/>
        </p:nvSpPr>
        <p:spPr>
          <a:xfrm>
            <a:off x="1257300" y="1943100"/>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VN" sz="6000" b="1" dirty="0">
                <a:latin typeface="HP001 4 hàng" panose="020B0603050302020204" pitchFamily="34" charset="77"/>
              </a:rPr>
              <a:t>Tiếng Việt</a:t>
            </a:r>
          </a:p>
        </p:txBody>
      </p:sp>
      <p:sp>
        <p:nvSpPr>
          <p:cNvPr id="4" name="Title 1">
            <a:extLst>
              <a:ext uri="{FF2B5EF4-FFF2-40B4-BE49-F238E27FC236}">
                <a16:creationId xmlns:a16="http://schemas.microsoft.com/office/drawing/2014/main" id="{621279ED-5722-8F6F-C133-5F592F4D8163}"/>
              </a:ext>
            </a:extLst>
          </p:cNvPr>
          <p:cNvSpPr txBox="1">
            <a:spLocks/>
          </p:cNvSpPr>
          <p:nvPr/>
        </p:nvSpPr>
        <p:spPr>
          <a:xfrm>
            <a:off x="1257300" y="3343835"/>
            <a:ext cx="15773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VN" sz="6000" b="1" dirty="0">
                <a:latin typeface="HP001 4 hàng" panose="020B0603050302020204" pitchFamily="34" charset="77"/>
              </a:rPr>
              <a:t>Bài đọc 2: Thả diều (tiết 2)</a:t>
            </a:r>
          </a:p>
        </p:txBody>
      </p:sp>
    </p:spTree>
    <p:extLst>
      <p:ext uri="{BB962C8B-B14F-4D97-AF65-F5344CB8AC3E}">
        <p14:creationId xmlns:p14="http://schemas.microsoft.com/office/powerpoint/2010/main" val="355748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A55E-DABB-CF10-BDA2-C0DEB4B56634}"/>
              </a:ext>
            </a:extLst>
          </p:cNvPr>
          <p:cNvSpPr>
            <a:spLocks noGrp="1"/>
          </p:cNvSpPr>
          <p:nvPr>
            <p:ph type="title"/>
          </p:nvPr>
        </p:nvSpPr>
        <p:spPr>
          <a:xfrm>
            <a:off x="952500" y="1333500"/>
            <a:ext cx="16383000" cy="1988345"/>
          </a:xfrm>
        </p:spPr>
        <p:txBody>
          <a:bodyPr>
            <a:normAutofit fontScale="90000"/>
          </a:bodyPr>
          <a:lstStyle/>
          <a:p>
            <a:pPr algn="just"/>
            <a:r>
              <a:rPr lang="en-VN" b="1" dirty="0">
                <a:solidFill>
                  <a:srgbClr val="C00000"/>
                </a:solidFill>
              </a:rPr>
              <a:t>CÂU 1. Bài thơ tả cảnh thả diều vào những khoảng thời gian nào trong ngày? Những từ ngữ nào cho em biết điều đó?</a:t>
            </a:r>
          </a:p>
        </p:txBody>
      </p:sp>
    </p:spTree>
    <p:extLst>
      <p:ext uri="{BB962C8B-B14F-4D97-AF65-F5344CB8AC3E}">
        <p14:creationId xmlns:p14="http://schemas.microsoft.com/office/powerpoint/2010/main" val="356945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A38F4-DFF8-E640-5CE5-22AF639A3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52142-0198-2F30-E140-B487DF1BEFA4}"/>
              </a:ext>
            </a:extLst>
          </p:cNvPr>
          <p:cNvSpPr>
            <a:spLocks noGrp="1"/>
          </p:cNvSpPr>
          <p:nvPr>
            <p:ph type="title"/>
          </p:nvPr>
        </p:nvSpPr>
        <p:spPr>
          <a:xfrm>
            <a:off x="457200" y="562933"/>
            <a:ext cx="18411825" cy="1157989"/>
          </a:xfrm>
        </p:spPr>
        <p:txBody>
          <a:bodyPr>
            <a:normAutofit/>
          </a:bodyPr>
          <a:lstStyle/>
          <a:p>
            <a:pPr algn="just"/>
            <a:r>
              <a:rPr lang="en-VN" sz="6000" b="1" dirty="0">
                <a:solidFill>
                  <a:srgbClr val="C00000"/>
                </a:solidFill>
              </a:rPr>
              <a:t>CÂU 2. Tác giả bài thơ so sánh cánh diều với những gì?</a:t>
            </a:r>
          </a:p>
        </p:txBody>
      </p:sp>
      <p:sp>
        <p:nvSpPr>
          <p:cNvPr id="3" name="Title 1">
            <a:extLst>
              <a:ext uri="{FF2B5EF4-FFF2-40B4-BE49-F238E27FC236}">
                <a16:creationId xmlns:a16="http://schemas.microsoft.com/office/drawing/2014/main" id="{5D9433A0-67CD-1489-C6AF-8EBE01898A16}"/>
              </a:ext>
            </a:extLst>
          </p:cNvPr>
          <p:cNvSpPr txBox="1">
            <a:spLocks/>
          </p:cNvSpPr>
          <p:nvPr/>
        </p:nvSpPr>
        <p:spPr>
          <a:xfrm>
            <a:off x="990600" y="3155155"/>
            <a:ext cx="17678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just"/>
            <a:endParaRPr lang="en-VN" sz="6000" b="1" dirty="0">
              <a:solidFill>
                <a:srgbClr val="C00000"/>
              </a:solidFill>
            </a:endParaRPr>
          </a:p>
        </p:txBody>
      </p:sp>
      <p:sp>
        <p:nvSpPr>
          <p:cNvPr id="5" name="TextBox 4">
            <a:extLst>
              <a:ext uri="{FF2B5EF4-FFF2-40B4-BE49-F238E27FC236}">
                <a16:creationId xmlns:a16="http://schemas.microsoft.com/office/drawing/2014/main" id="{45549478-BBD1-1CD5-EA5C-7624A010DE4A}"/>
              </a:ext>
            </a:extLst>
          </p:cNvPr>
          <p:cNvSpPr txBox="1"/>
          <p:nvPr/>
        </p:nvSpPr>
        <p:spPr>
          <a:xfrm>
            <a:off x="1676400" y="1943100"/>
            <a:ext cx="13727028" cy="7201972"/>
          </a:xfrm>
          <a:prstGeom prst="rect">
            <a:avLst/>
          </a:prstGeom>
          <a:noFill/>
        </p:spPr>
        <p:txBody>
          <a:bodyPr wrap="none" rtlCol="0">
            <a:spAutoFit/>
          </a:bodyPr>
          <a:lstStyle/>
          <a:p>
            <a:pPr marL="342900" indent="-342900">
              <a:buAutoNum type="arabicPeriod"/>
            </a:pPr>
            <a:r>
              <a:rPr lang="en-VN" sz="6600" dirty="0"/>
              <a:t> Với những vì sao trên trời.</a:t>
            </a:r>
          </a:p>
          <a:p>
            <a:pPr marL="342900" indent="-342900">
              <a:buAutoNum type="arabicPeriod"/>
            </a:pPr>
            <a:r>
              <a:rPr lang="en-VN" sz="6600" dirty="0"/>
              <a:t> Với vầng trăng vàng.</a:t>
            </a:r>
          </a:p>
          <a:p>
            <a:pPr marL="342900" indent="-342900">
              <a:buAutoNum type="arabicPeriod"/>
            </a:pPr>
            <a:r>
              <a:rPr lang="en-VN" sz="6600" dirty="0"/>
              <a:t> Với chiếc thuyền trôi trên sông Ngân.</a:t>
            </a:r>
          </a:p>
          <a:p>
            <a:pPr marL="342900" indent="-342900">
              <a:buAutoNum type="arabicPeriod"/>
            </a:pPr>
            <a:r>
              <a:rPr lang="en-US" sz="6600" dirty="0"/>
              <a:t> V</a:t>
            </a:r>
            <a:r>
              <a:rPr lang="en-VN" sz="6600" dirty="0"/>
              <a:t>ới cánh đồng lúa.</a:t>
            </a:r>
          </a:p>
          <a:p>
            <a:pPr marL="342900" indent="-342900">
              <a:buAutoNum type="arabicPeriod"/>
            </a:pPr>
            <a:r>
              <a:rPr lang="en-VN" sz="6600" dirty="0"/>
              <a:t> Với hạt cau phơi trên nong trời.</a:t>
            </a:r>
          </a:p>
          <a:p>
            <a:pPr marL="342900" indent="-342900">
              <a:buAutoNum type="arabicPeriod"/>
            </a:pPr>
            <a:r>
              <a:rPr lang="en-VN" sz="6600" dirty="0"/>
              <a:t> Với lưỡi liềm trên cánh đồng.</a:t>
            </a:r>
          </a:p>
          <a:p>
            <a:pPr marL="342900" indent="-342900">
              <a:buAutoNum type="arabicPeriod"/>
            </a:pPr>
            <a:r>
              <a:rPr lang="en-VN" sz="6600" dirty="0"/>
              <a:t> Với bụi tre làng</a:t>
            </a:r>
          </a:p>
        </p:txBody>
      </p:sp>
    </p:spTree>
    <p:extLst>
      <p:ext uri="{BB962C8B-B14F-4D97-AF65-F5344CB8AC3E}">
        <p14:creationId xmlns:p14="http://schemas.microsoft.com/office/powerpoint/2010/main" val="272453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nh diều vầng trăng">
            <a:extLst>
              <a:ext uri="{FF2B5EF4-FFF2-40B4-BE49-F238E27FC236}">
                <a16:creationId xmlns:a16="http://schemas.microsoft.com/office/drawing/2014/main" id="{4F9FDB64-40A6-86E6-1526-7D55DD50E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976" b="34165"/>
          <a:stretch/>
        </p:blipFill>
        <p:spPr bwMode="auto">
          <a:xfrm>
            <a:off x="6868221" y="647700"/>
            <a:ext cx="4551557" cy="3301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ửa Vầng Trăng Với Ngôi Sao Vectơ PNG , Nửa Vầng Trăng Với Ngôi  Sao, Trăng Lưỡi Liềm, Biểu Tượng Thiên Thể PNG và Vector với nền trong suốt  để">
            <a:extLst>
              <a:ext uri="{FF2B5EF4-FFF2-40B4-BE49-F238E27FC236}">
                <a16:creationId xmlns:a16="http://schemas.microsoft.com/office/drawing/2014/main" id="{7749D856-D5E8-9D09-2F1F-5F90B3413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48" y="5410434"/>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Một Chiếc Thuyền Gỗ được Chế Tác đẹp Mắt PNG , Nhấn Mạnh Kết Cấu  Và Màu Sắc Tự Nhiên Của Nó, Thuyền Gỗ được Chế Tác đẹp Mắt, Nghề">
            <a:extLst>
              <a:ext uri="{FF2B5EF4-FFF2-40B4-BE49-F238E27FC236}">
                <a16:creationId xmlns:a16="http://schemas.microsoft.com/office/drawing/2014/main" id="{8A5FF662-676C-CA7D-143E-64D0DEEE256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7500" r="92500">
                        <a14:foregroundMark x1="7656" y1="40156" x2="10781" y2="59062"/>
                        <a14:foregroundMark x1="74063" y1="45781" x2="72344" y2="48438"/>
                        <a14:foregroundMark x1="89063" y1="35625" x2="90625" y2="43594"/>
                        <a14:foregroundMark x1="91719" y1="35625" x2="92500" y2="39063"/>
                        <a14:backgroundMark x1="13594" y1="86250" x2="65156" y2="71875"/>
                      </a14:backgroundRemoval>
                    </a14:imgEffect>
                  </a14:imgLayer>
                </a14:imgProps>
              </a:ext>
              <a:ext uri="{28A0092B-C50C-407E-A947-70E740481C1C}">
                <a14:useLocalDpi xmlns:a14="http://schemas.microsoft.com/office/drawing/2010/main" val="0"/>
              </a:ext>
            </a:extLst>
          </a:blip>
          <a:srcRect/>
          <a:stretch>
            <a:fillRect/>
          </a:stretch>
        </p:blipFill>
        <p:spPr bwMode="auto">
          <a:xfrm>
            <a:off x="4529418" y="5177351"/>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ạt cau: Vị thuốc đông y có nhiều tác dụng chữa bệnh">
            <a:extLst>
              <a:ext uri="{FF2B5EF4-FFF2-40B4-BE49-F238E27FC236}">
                <a16:creationId xmlns:a16="http://schemas.microsoft.com/office/drawing/2014/main" id="{D1EDD6BA-2E6D-E43E-0C4D-3F040B575D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498" y="6082553"/>
            <a:ext cx="422656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Vũ Khí Thời Trung Cổ Liềm PNG , Lưỡi Liềm, Vũ Khí, Thời Trung Cổ  PNG và Vector với nền trong suốt để tải xuống miễn phí">
            <a:extLst>
              <a:ext uri="{FF2B5EF4-FFF2-40B4-BE49-F238E27FC236}">
                <a16:creationId xmlns:a16="http://schemas.microsoft.com/office/drawing/2014/main" id="{D5C65C73-A1DE-86C0-B83C-C71C17C5F35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411200" y="4559768"/>
            <a:ext cx="5155732" cy="515573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04CBF81-C4D8-227B-1B2B-C30B5927E213}"/>
              </a:ext>
            </a:extLst>
          </p:cNvPr>
          <p:cNvCxnSpPr>
            <a:stCxn id="1026" idx="2"/>
          </p:cNvCxnSpPr>
          <p:nvPr/>
        </p:nvCxnSpPr>
        <p:spPr>
          <a:xfrm flipH="1">
            <a:off x="3276600" y="3949233"/>
            <a:ext cx="5867400" cy="1867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2B904B6-5893-D20A-AF7A-1E6857550D04}"/>
              </a:ext>
            </a:extLst>
          </p:cNvPr>
          <p:cNvCxnSpPr>
            <a:cxnSpLocks/>
            <a:stCxn id="1026" idx="2"/>
          </p:cNvCxnSpPr>
          <p:nvPr/>
        </p:nvCxnSpPr>
        <p:spPr>
          <a:xfrm flipH="1">
            <a:off x="7010400" y="3949233"/>
            <a:ext cx="2133600" cy="21086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8A2B10-2921-D0FC-4984-BEAAC2837D2F}"/>
              </a:ext>
            </a:extLst>
          </p:cNvPr>
          <p:cNvCxnSpPr>
            <a:cxnSpLocks/>
            <a:stCxn id="1026" idx="2"/>
          </p:cNvCxnSpPr>
          <p:nvPr/>
        </p:nvCxnSpPr>
        <p:spPr>
          <a:xfrm>
            <a:off x="9144000" y="3949233"/>
            <a:ext cx="2133600" cy="1867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1D85CD-ADB0-E22D-D1BD-912DF465DCE8}"/>
              </a:ext>
            </a:extLst>
          </p:cNvPr>
          <p:cNvCxnSpPr>
            <a:cxnSpLocks/>
          </p:cNvCxnSpPr>
          <p:nvPr/>
        </p:nvCxnSpPr>
        <p:spPr>
          <a:xfrm>
            <a:off x="9161929" y="3949233"/>
            <a:ext cx="6382871" cy="1867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33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dissolv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dissolv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dissolve">
                                      <p:cBhvr>
                                        <p:cTn id="26" dur="500"/>
                                        <p:tgtEl>
                                          <p:spTgt spid="103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dissolve">
                                      <p:cBhvr>
                                        <p:cTn id="3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3C6-1E1B-522D-5AAC-B93608298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DBBD8-FAF1-32DB-D7A8-D3F0BD174C79}"/>
              </a:ext>
            </a:extLst>
          </p:cNvPr>
          <p:cNvSpPr>
            <a:spLocks noGrp="1"/>
          </p:cNvSpPr>
          <p:nvPr>
            <p:ph type="title"/>
          </p:nvPr>
        </p:nvSpPr>
        <p:spPr>
          <a:xfrm>
            <a:off x="952500" y="1333500"/>
            <a:ext cx="16383000" cy="1988345"/>
          </a:xfrm>
        </p:spPr>
        <p:txBody>
          <a:bodyPr>
            <a:normAutofit/>
          </a:bodyPr>
          <a:lstStyle/>
          <a:p>
            <a:pPr algn="just"/>
            <a:r>
              <a:rPr lang="en-VN" b="1" dirty="0">
                <a:solidFill>
                  <a:srgbClr val="C00000"/>
                </a:solidFill>
              </a:rPr>
              <a:t>CÂU 3. Em thích những hình ảnh so sánh nào? Vì sao?</a:t>
            </a:r>
          </a:p>
        </p:txBody>
      </p:sp>
    </p:spTree>
    <p:extLst>
      <p:ext uri="{BB962C8B-B14F-4D97-AF65-F5344CB8AC3E}">
        <p14:creationId xmlns:p14="http://schemas.microsoft.com/office/powerpoint/2010/main" val="2499588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5AD7-03B6-179B-A1DC-3BA11C49E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15BAA-2A7C-FD60-8D44-BA26E71E4D05}"/>
              </a:ext>
            </a:extLst>
          </p:cNvPr>
          <p:cNvSpPr>
            <a:spLocks noGrp="1"/>
          </p:cNvSpPr>
          <p:nvPr>
            <p:ph type="title"/>
          </p:nvPr>
        </p:nvSpPr>
        <p:spPr>
          <a:xfrm>
            <a:off x="952500" y="723900"/>
            <a:ext cx="16383000" cy="1988345"/>
          </a:xfrm>
        </p:spPr>
        <p:txBody>
          <a:bodyPr>
            <a:normAutofit/>
          </a:bodyPr>
          <a:lstStyle/>
          <a:p>
            <a:pPr algn="just"/>
            <a:r>
              <a:rPr lang="en-VN" b="1" dirty="0">
                <a:solidFill>
                  <a:srgbClr val="C00000"/>
                </a:solidFill>
              </a:rPr>
              <a:t>CÂU 4. Tìm những từ ngữ tả tiếng sáo diều trong bài thơ.</a:t>
            </a:r>
          </a:p>
        </p:txBody>
      </p:sp>
      <p:pic>
        <p:nvPicPr>
          <p:cNvPr id="3" name="y2mate.com - Giant kite  TỔNG HỢP TIẾNG SÁO DIỀU CỰC KỲ HAY  sáo diều quê tôi_480p.mp4">
            <a:hlinkClick r:id="" action="ppaction://media"/>
            <a:extLst>
              <a:ext uri="{FF2B5EF4-FFF2-40B4-BE49-F238E27FC236}">
                <a16:creationId xmlns:a16="http://schemas.microsoft.com/office/drawing/2014/main" id="{79FFA9BC-AC39-DC5A-8EC1-922C36D21962}"/>
              </a:ext>
            </a:extLst>
          </p:cNvPr>
          <p:cNvPicPr>
            <a:picLocks noChangeAspect="1"/>
          </p:cNvPicPr>
          <p:nvPr>
            <a:videoFile r:link="rId1"/>
            <p:extLst>
              <p:ext uri="{DAA4B4D4-6D71-4841-9C94-3DE7FCFB9230}">
                <p14:media xmlns:p14="http://schemas.microsoft.com/office/powerpoint/2010/main" r:embed="rId2">
                  <p14:trim st="3136.1594"/>
                </p14:media>
              </p:ext>
            </p:extLst>
          </p:nvPr>
        </p:nvPicPr>
        <p:blipFill>
          <a:blip r:embed="rId5"/>
          <a:stretch>
            <a:fillRect/>
          </a:stretch>
        </p:blipFill>
        <p:spPr>
          <a:xfrm>
            <a:off x="1649888" y="931353"/>
            <a:ext cx="14988223" cy="8424294"/>
          </a:xfrm>
          <a:prstGeom prst="rect">
            <a:avLst/>
          </a:prstGeom>
        </p:spPr>
      </p:pic>
    </p:spTree>
    <p:extLst>
      <p:ext uri="{BB962C8B-B14F-4D97-AF65-F5344CB8AC3E}">
        <p14:creationId xmlns:p14="http://schemas.microsoft.com/office/powerpoint/2010/main" val="880514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5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5495EA-9275-6B04-2C7C-8718B7FA64B6}"/>
              </a:ext>
            </a:extLst>
          </p:cNvPr>
          <p:cNvPicPr>
            <a:picLocks noChangeAspect="1"/>
          </p:cNvPicPr>
          <p:nvPr/>
        </p:nvPicPr>
        <p:blipFill>
          <a:blip r:embed="rId2"/>
          <a:stretch>
            <a:fillRect/>
          </a:stretch>
        </p:blipFill>
        <p:spPr>
          <a:xfrm>
            <a:off x="1820154" y="339335"/>
            <a:ext cx="14887722" cy="3127520"/>
          </a:xfrm>
          <a:prstGeom prst="rect">
            <a:avLst/>
          </a:prstGeom>
        </p:spPr>
      </p:pic>
    </p:spTree>
    <p:extLst>
      <p:ext uri="{BB962C8B-B14F-4D97-AF65-F5344CB8AC3E}">
        <p14:creationId xmlns:p14="http://schemas.microsoft.com/office/powerpoint/2010/main" val="169046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07D470-E641-F3B6-12C2-E9718A3DC883}"/>
              </a:ext>
            </a:extLst>
          </p:cNvPr>
          <p:cNvSpPr txBox="1"/>
          <p:nvPr/>
        </p:nvSpPr>
        <p:spPr>
          <a:xfrm>
            <a:off x="4419600" y="2628900"/>
            <a:ext cx="10210800" cy="5170646"/>
          </a:xfrm>
          <a:prstGeom prst="rect">
            <a:avLst/>
          </a:prstGeom>
          <a:noFill/>
        </p:spPr>
        <p:txBody>
          <a:bodyPr wrap="square">
            <a:spAutoFit/>
          </a:bodyPr>
          <a:lstStyle/>
          <a:p>
            <a:pPr algn="just"/>
            <a:r>
              <a:rPr lang="en-VN" sz="6600" i="1" dirty="0">
                <a:effectLst/>
                <a:latin typeface="Times New Roman" panose="02020603050405020304" pitchFamily="18" charset="0"/>
                <a:ea typeface="Calibri" panose="020F0502020204030204" pitchFamily="34" charset="0"/>
              </a:rPr>
              <a:t>	Bài thơ ca ngợi vẻ đẹp của những cánh diều; nói về niềm vui và những khát vọng đẹp mà trò chơi thả diều mang lại cho trẻ thơ</a:t>
            </a:r>
            <a:r>
              <a:rPr lang="en-VN" sz="6600" dirty="0">
                <a:effectLst/>
              </a:rPr>
              <a:t>.</a:t>
            </a:r>
            <a:endParaRPr lang="en-VN" sz="6600" dirty="0"/>
          </a:p>
        </p:txBody>
      </p:sp>
    </p:spTree>
    <p:extLst>
      <p:ext uri="{BB962C8B-B14F-4D97-AF65-F5344CB8AC3E}">
        <p14:creationId xmlns:p14="http://schemas.microsoft.com/office/powerpoint/2010/main" val="214804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27872-F789-A7E5-D076-768FFFF15B10}"/>
              </a:ext>
            </a:extLst>
          </p:cNvPr>
          <p:cNvPicPr>
            <a:picLocks noChangeAspect="1"/>
          </p:cNvPicPr>
          <p:nvPr/>
        </p:nvPicPr>
        <p:blipFill>
          <a:blip r:embed="rId3">
            <a:extLst>
              <a:ext uri="{28A0092B-C50C-407E-A947-70E740481C1C}">
                <a14:useLocalDpi xmlns:a14="http://schemas.microsoft.com/office/drawing/2010/main" val="0"/>
              </a:ext>
            </a:extLst>
          </a:blip>
          <a:srcRect l="8291" r="6310"/>
          <a:stretch/>
        </p:blipFill>
        <p:spPr>
          <a:xfrm>
            <a:off x="-9850" y="1544171"/>
            <a:ext cx="18307701" cy="7198659"/>
          </a:xfrm>
          <a:prstGeom prst="rect">
            <a:avLst/>
          </a:prstGeom>
        </p:spPr>
      </p:pic>
    </p:spTree>
    <p:extLst>
      <p:ext uri="{BB962C8B-B14F-4D97-AF65-F5344CB8AC3E}">
        <p14:creationId xmlns:p14="http://schemas.microsoft.com/office/powerpoint/2010/main" val="1122353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02C04-BD29-C598-EB89-6322DDC14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61" y="0"/>
            <a:ext cx="18629722" cy="10311653"/>
          </a:xfrm>
          <a:prstGeom prst="rect">
            <a:avLst/>
          </a:prstGeom>
        </p:spPr>
      </p:pic>
    </p:spTree>
    <p:extLst>
      <p:ext uri="{BB962C8B-B14F-4D97-AF65-F5344CB8AC3E}">
        <p14:creationId xmlns:p14="http://schemas.microsoft.com/office/powerpoint/2010/main" val="1291636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BEB6-6A53-E5B5-55E9-F64CD0BC1772}"/>
              </a:ext>
            </a:extLst>
          </p:cNvPr>
          <p:cNvSpPr>
            <a:spLocks noGrp="1"/>
          </p:cNvSpPr>
          <p:nvPr>
            <p:ph type="ctrTitle"/>
          </p:nvPr>
        </p:nvSpPr>
        <p:spPr>
          <a:xfrm>
            <a:off x="3124200" y="2324100"/>
            <a:ext cx="12801600" cy="3581400"/>
          </a:xfrm>
        </p:spPr>
        <p:txBody>
          <a:bodyPr>
            <a:normAutofit/>
          </a:bodyPr>
          <a:lstStyle/>
          <a:p>
            <a:r>
              <a:rPr lang="en-VN" sz="9600" b="1" dirty="0"/>
              <a:t>HỌC THUỘC LÒNG</a:t>
            </a:r>
          </a:p>
        </p:txBody>
      </p:sp>
    </p:spTree>
    <p:extLst>
      <p:ext uri="{BB962C8B-B14F-4D97-AF65-F5344CB8AC3E}">
        <p14:creationId xmlns:p14="http://schemas.microsoft.com/office/powerpoint/2010/main" val="2573181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9683-FF97-CE94-EB9D-2CF8F72DC178}"/>
              </a:ext>
            </a:extLst>
          </p:cNvPr>
          <p:cNvSpPr>
            <a:spLocks noGrp="1"/>
          </p:cNvSpPr>
          <p:nvPr>
            <p:ph type="title"/>
          </p:nvPr>
        </p:nvSpPr>
        <p:spPr>
          <a:xfrm>
            <a:off x="1257300" y="419100"/>
            <a:ext cx="15773400" cy="1988345"/>
          </a:xfrm>
        </p:spPr>
        <p:txBody>
          <a:bodyPr/>
          <a:lstStyle/>
          <a:p>
            <a:pPr algn="ctr"/>
            <a:r>
              <a:rPr lang="en-VN" b="1" dirty="0"/>
              <a:t>THẢ DIỀU</a:t>
            </a:r>
          </a:p>
        </p:txBody>
      </p:sp>
      <p:pic>
        <p:nvPicPr>
          <p:cNvPr id="4" name="Picture 3">
            <a:extLst>
              <a:ext uri="{FF2B5EF4-FFF2-40B4-BE49-F238E27FC236}">
                <a16:creationId xmlns:a16="http://schemas.microsoft.com/office/drawing/2014/main" id="{19A821BE-7A91-0A90-3DD6-62B794D6CC0A}"/>
              </a:ext>
            </a:extLst>
          </p:cNvPr>
          <p:cNvPicPr>
            <a:picLocks noChangeAspect="1"/>
          </p:cNvPicPr>
          <p:nvPr/>
        </p:nvPicPr>
        <p:blipFill>
          <a:blip r:embed="rId2">
            <a:extLst>
              <a:ext uri="{28A0092B-C50C-407E-A947-70E740481C1C}">
                <a14:useLocalDpi xmlns:a14="http://schemas.microsoft.com/office/drawing/2010/main" val="0"/>
              </a:ext>
            </a:extLst>
          </a:blip>
          <a:srcRect l="10503" t="14432" r="61065" b="62214"/>
          <a:stretch/>
        </p:blipFill>
        <p:spPr>
          <a:xfrm>
            <a:off x="1524000" y="1943100"/>
            <a:ext cx="7162801" cy="7393752"/>
          </a:xfrm>
          <a:prstGeom prst="rect">
            <a:avLst/>
          </a:prstGeom>
        </p:spPr>
      </p:pic>
      <p:pic>
        <p:nvPicPr>
          <p:cNvPr id="5" name="Picture 4">
            <a:extLst>
              <a:ext uri="{FF2B5EF4-FFF2-40B4-BE49-F238E27FC236}">
                <a16:creationId xmlns:a16="http://schemas.microsoft.com/office/drawing/2014/main" id="{672AEB10-3F6E-C12C-18ED-F25A1830E914}"/>
              </a:ext>
            </a:extLst>
          </p:cNvPr>
          <p:cNvPicPr>
            <a:picLocks noChangeAspect="1"/>
          </p:cNvPicPr>
          <p:nvPr/>
        </p:nvPicPr>
        <p:blipFill>
          <a:blip r:embed="rId2">
            <a:extLst>
              <a:ext uri="{28A0092B-C50C-407E-A947-70E740481C1C}">
                <a14:useLocalDpi xmlns:a14="http://schemas.microsoft.com/office/drawing/2010/main" val="0"/>
              </a:ext>
            </a:extLst>
          </a:blip>
          <a:srcRect l="11067" t="37958" r="60501" b="50481"/>
          <a:stretch/>
        </p:blipFill>
        <p:spPr>
          <a:xfrm>
            <a:off x="10139081" y="1980024"/>
            <a:ext cx="7162801" cy="3659952"/>
          </a:xfrm>
          <a:prstGeom prst="rect">
            <a:avLst/>
          </a:prstGeom>
        </p:spPr>
      </p:pic>
    </p:spTree>
    <p:extLst>
      <p:ext uri="{BB962C8B-B14F-4D97-AF65-F5344CB8AC3E}">
        <p14:creationId xmlns:p14="http://schemas.microsoft.com/office/powerpoint/2010/main" val="1743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9647-2FB7-2D30-F8E4-7B12ED453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9D742-F532-1CC1-0178-CA4FA7B5A34B}"/>
              </a:ext>
            </a:extLst>
          </p:cNvPr>
          <p:cNvSpPr>
            <a:spLocks noGrp="1"/>
          </p:cNvSpPr>
          <p:nvPr>
            <p:ph type="title"/>
          </p:nvPr>
        </p:nvSpPr>
        <p:spPr>
          <a:xfrm>
            <a:off x="1257300" y="419100"/>
            <a:ext cx="15773400" cy="1988345"/>
          </a:xfrm>
        </p:spPr>
        <p:txBody>
          <a:bodyPr/>
          <a:lstStyle/>
          <a:p>
            <a:pPr algn="ctr"/>
            <a:r>
              <a:rPr lang="en-VN" b="1" dirty="0"/>
              <a:t>THẢ DIỀU</a:t>
            </a:r>
          </a:p>
        </p:txBody>
      </p:sp>
      <p:pic>
        <p:nvPicPr>
          <p:cNvPr id="4" name="Picture 3">
            <a:extLst>
              <a:ext uri="{FF2B5EF4-FFF2-40B4-BE49-F238E27FC236}">
                <a16:creationId xmlns:a16="http://schemas.microsoft.com/office/drawing/2014/main" id="{27C62FB2-240F-FF93-D1DD-B569489D98A5}"/>
              </a:ext>
            </a:extLst>
          </p:cNvPr>
          <p:cNvPicPr>
            <a:picLocks noChangeAspect="1"/>
          </p:cNvPicPr>
          <p:nvPr/>
        </p:nvPicPr>
        <p:blipFill>
          <a:blip r:embed="rId2">
            <a:extLst>
              <a:ext uri="{28A0092B-C50C-407E-A947-70E740481C1C}">
                <a14:useLocalDpi xmlns:a14="http://schemas.microsoft.com/office/drawing/2010/main" val="0"/>
              </a:ext>
            </a:extLst>
          </a:blip>
          <a:srcRect l="10503" t="14432" r="61065" b="62214"/>
          <a:stretch/>
        </p:blipFill>
        <p:spPr>
          <a:xfrm>
            <a:off x="1524000" y="1943100"/>
            <a:ext cx="7162801" cy="7393752"/>
          </a:xfrm>
          <a:prstGeom prst="rect">
            <a:avLst/>
          </a:prstGeom>
        </p:spPr>
      </p:pic>
      <p:pic>
        <p:nvPicPr>
          <p:cNvPr id="5" name="Picture 4">
            <a:extLst>
              <a:ext uri="{FF2B5EF4-FFF2-40B4-BE49-F238E27FC236}">
                <a16:creationId xmlns:a16="http://schemas.microsoft.com/office/drawing/2014/main" id="{A7CDF9E0-42C3-8C12-7285-9C9C73D82EDE}"/>
              </a:ext>
            </a:extLst>
          </p:cNvPr>
          <p:cNvPicPr>
            <a:picLocks noChangeAspect="1"/>
          </p:cNvPicPr>
          <p:nvPr/>
        </p:nvPicPr>
        <p:blipFill>
          <a:blip r:embed="rId2">
            <a:extLst>
              <a:ext uri="{28A0092B-C50C-407E-A947-70E740481C1C}">
                <a14:useLocalDpi xmlns:a14="http://schemas.microsoft.com/office/drawing/2010/main" val="0"/>
              </a:ext>
            </a:extLst>
          </a:blip>
          <a:srcRect l="11067" t="37958" r="60501" b="50481"/>
          <a:stretch/>
        </p:blipFill>
        <p:spPr>
          <a:xfrm>
            <a:off x="10139081" y="1980024"/>
            <a:ext cx="7162801" cy="3659952"/>
          </a:xfrm>
          <a:prstGeom prst="rect">
            <a:avLst/>
          </a:prstGeom>
        </p:spPr>
      </p:pic>
      <p:sp>
        <p:nvSpPr>
          <p:cNvPr id="6" name="Rectangle 5">
            <a:extLst>
              <a:ext uri="{FF2B5EF4-FFF2-40B4-BE49-F238E27FC236}">
                <a16:creationId xmlns:a16="http://schemas.microsoft.com/office/drawing/2014/main" id="{279FC8D7-4C76-0D0A-3B78-719595C84D25}"/>
              </a:ext>
            </a:extLst>
          </p:cNvPr>
          <p:cNvSpPr/>
          <p:nvPr/>
        </p:nvSpPr>
        <p:spPr>
          <a:xfrm>
            <a:off x="1828800" y="1980024"/>
            <a:ext cx="3200400"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69FD7D33-4262-BDE1-F212-4917364B3933}"/>
              </a:ext>
            </a:extLst>
          </p:cNvPr>
          <p:cNvSpPr/>
          <p:nvPr/>
        </p:nvSpPr>
        <p:spPr>
          <a:xfrm>
            <a:off x="5029200" y="5754432"/>
            <a:ext cx="3200400"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00D66050-50F3-703C-2671-09CF2F38B71A}"/>
              </a:ext>
            </a:extLst>
          </p:cNvPr>
          <p:cNvSpPr/>
          <p:nvPr/>
        </p:nvSpPr>
        <p:spPr>
          <a:xfrm>
            <a:off x="1828800" y="3695700"/>
            <a:ext cx="2209800"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060A8B89-0907-2F6D-2B55-2330000380DB}"/>
              </a:ext>
            </a:extLst>
          </p:cNvPr>
          <p:cNvSpPr/>
          <p:nvPr/>
        </p:nvSpPr>
        <p:spPr>
          <a:xfrm>
            <a:off x="5123332" y="4580587"/>
            <a:ext cx="3411068"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B26B6522-4EE5-FFE4-4281-FBFACDC8FC50}"/>
              </a:ext>
            </a:extLst>
          </p:cNvPr>
          <p:cNvSpPr/>
          <p:nvPr/>
        </p:nvSpPr>
        <p:spPr>
          <a:xfrm>
            <a:off x="1828799" y="6652079"/>
            <a:ext cx="2619935"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65A053D8-7830-E85A-2C95-94B5BBCF686D}"/>
              </a:ext>
            </a:extLst>
          </p:cNvPr>
          <p:cNvSpPr/>
          <p:nvPr/>
        </p:nvSpPr>
        <p:spPr>
          <a:xfrm>
            <a:off x="4619065" y="7511137"/>
            <a:ext cx="3762935"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6677F710-7A94-CFE5-A18C-E8ECBA8322D5}"/>
              </a:ext>
            </a:extLst>
          </p:cNvPr>
          <p:cNvSpPr/>
          <p:nvPr/>
        </p:nvSpPr>
        <p:spPr>
          <a:xfrm>
            <a:off x="10139081" y="2165531"/>
            <a:ext cx="3377454"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70F6EEEF-3997-A1B9-FB15-6127B433F2C3}"/>
              </a:ext>
            </a:extLst>
          </p:cNvPr>
          <p:cNvSpPr/>
          <p:nvPr/>
        </p:nvSpPr>
        <p:spPr>
          <a:xfrm>
            <a:off x="12496800" y="3902753"/>
            <a:ext cx="2590800"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ectangle 13">
            <a:extLst>
              <a:ext uri="{FF2B5EF4-FFF2-40B4-BE49-F238E27FC236}">
                <a16:creationId xmlns:a16="http://schemas.microsoft.com/office/drawing/2014/main" id="{C6955415-21CB-ACE4-44D0-61C98922F3BE}"/>
              </a:ext>
            </a:extLst>
          </p:cNvPr>
          <p:cNvSpPr/>
          <p:nvPr/>
        </p:nvSpPr>
        <p:spPr>
          <a:xfrm>
            <a:off x="10139081" y="4838700"/>
            <a:ext cx="2814918" cy="877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45613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7" name="Hình ảnh 6" descr="Ảnh có chứa đồ chơi, búp bê&#10;&#10;Mô tả được tạo tự động">
            <a:extLst>
              <a:ext uri="{FF2B5EF4-FFF2-40B4-BE49-F238E27FC236}">
                <a16:creationId xmlns:a16="http://schemas.microsoft.com/office/drawing/2014/main" id="{4FA97783-0356-F1E9-6F67-EB2A07F305D1}"/>
              </a:ext>
            </a:extLst>
          </p:cNvPr>
          <p:cNvPicPr>
            <a:picLocks noChangeAspect="1"/>
          </p:cNvPicPr>
          <p:nvPr/>
        </p:nvPicPr>
        <p:blipFill>
          <a:blip r:embed="rId3"/>
          <a:stretch>
            <a:fillRect/>
          </a:stretch>
        </p:blipFill>
        <p:spPr>
          <a:xfrm>
            <a:off x="4400881" y="2900189"/>
            <a:ext cx="12587228" cy="7138457"/>
          </a:xfrm>
          <a:prstGeom prst="rect">
            <a:avLst/>
          </a:prstGeom>
          <a:effectLst>
            <a:outerShdw blurRad="50800" dist="38100" dir="18900000" algn="bl" rotWithShape="0">
              <a:prstClr val="black">
                <a:alpha val="40000"/>
              </a:prstClr>
            </a:outerShdw>
          </a:effectLst>
        </p:spPr>
      </p:pic>
      <p:sp>
        <p:nvSpPr>
          <p:cNvPr id="3" name="Title 2">
            <a:extLst>
              <a:ext uri="{FF2B5EF4-FFF2-40B4-BE49-F238E27FC236}">
                <a16:creationId xmlns:a16="http://schemas.microsoft.com/office/drawing/2014/main" id="{FBE7437E-5D42-4F72-BD75-F802A733D61E}"/>
              </a:ext>
            </a:extLst>
          </p:cNvPr>
          <p:cNvSpPr>
            <a:spLocks noGrp="1"/>
          </p:cNvSpPr>
          <p:nvPr>
            <p:ph type="title"/>
          </p:nvPr>
        </p:nvSpPr>
        <p:spPr/>
        <p:txBody>
          <a:bodyPr/>
          <a:lstStyle/>
          <a:p>
            <a:endParaRPr lang="en-US"/>
          </a:p>
        </p:txBody>
      </p:sp>
    </p:spTree>
  </p:cSld>
  <p:clrMapOvr>
    <a:masterClrMapping/>
  </p:clrMapOvr>
  <p:transition spd="slow" advTm="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5">
              <a:extLst>
                <a:ext uri="{96DAC541-7B7A-43D3-8B79-37D633B846F1}">
                  <asvg:svgBlip xmlns:asvg="http://schemas.microsoft.com/office/drawing/2016/SVG/main" r:embed="rId6"/>
                </a:ext>
              </a:extLst>
            </a:blip>
            <a:stretch>
              <a:fillRect l="-879"/>
            </a:stretch>
          </a:blipFill>
        </p:spPr>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1647471" y="1982666"/>
            <a:ext cx="14993058" cy="7133491"/>
            <a:chOff x="0" y="0"/>
            <a:chExt cx="3948789" cy="1878780"/>
          </a:xfrm>
        </p:grpSpPr>
        <p:sp>
          <p:nvSpPr>
            <p:cNvPr id="8" name="Freeform 8"/>
            <p:cNvSpPr/>
            <p:nvPr/>
          </p:nvSpPr>
          <p:spPr>
            <a:xfrm>
              <a:off x="0" y="0"/>
              <a:ext cx="3948789" cy="1878780"/>
            </a:xfrm>
            <a:custGeom>
              <a:avLst/>
              <a:gdLst/>
              <a:ahLst/>
              <a:cxnLst/>
              <a:rect l="l" t="t" r="r" b="b"/>
              <a:pathLst>
                <a:path w="3948789" h="1878780">
                  <a:moveTo>
                    <a:pt x="51637" y="0"/>
                  </a:moveTo>
                  <a:lnTo>
                    <a:pt x="3897152" y="0"/>
                  </a:lnTo>
                  <a:cubicBezTo>
                    <a:pt x="3925670" y="0"/>
                    <a:pt x="3948789" y="23119"/>
                    <a:pt x="3948789" y="51637"/>
                  </a:cubicBezTo>
                  <a:lnTo>
                    <a:pt x="3948789" y="1827143"/>
                  </a:lnTo>
                  <a:cubicBezTo>
                    <a:pt x="3948789" y="1855661"/>
                    <a:pt x="3925670" y="1878780"/>
                    <a:pt x="3897152" y="1878780"/>
                  </a:cubicBezTo>
                  <a:lnTo>
                    <a:pt x="51637" y="1878780"/>
                  </a:lnTo>
                  <a:cubicBezTo>
                    <a:pt x="23119" y="1878780"/>
                    <a:pt x="0" y="1855661"/>
                    <a:pt x="0" y="1827143"/>
                  </a:cubicBezTo>
                  <a:lnTo>
                    <a:pt x="0" y="51637"/>
                  </a:lnTo>
                  <a:cubicBezTo>
                    <a:pt x="0" y="23119"/>
                    <a:pt x="23119" y="0"/>
                    <a:pt x="51637" y="0"/>
                  </a:cubicBezTo>
                  <a:close/>
                </a:path>
              </a:pathLst>
            </a:custGeom>
            <a:solidFill>
              <a:srgbClr val="FFFFFF"/>
            </a:solidFill>
            <a:ln w="552450" cap="rnd">
              <a:solidFill>
                <a:srgbClr val="75D6D0"/>
              </a:solidFill>
              <a:prstDash val="solid"/>
              <a:round/>
            </a:ln>
          </p:spPr>
        </p:sp>
        <p:sp>
          <p:nvSpPr>
            <p:cNvPr id="9" name="TextBox 9"/>
            <p:cNvSpPr txBox="1"/>
            <p:nvPr/>
          </p:nvSpPr>
          <p:spPr>
            <a:xfrm>
              <a:off x="0" y="-38100"/>
              <a:ext cx="3948789" cy="19168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60648" y="1026182"/>
            <a:ext cx="11566705" cy="1768307"/>
          </a:xfrm>
          <a:prstGeom prst="rect">
            <a:avLst/>
          </a:prstGeom>
        </p:spPr>
        <p:txBody>
          <a:bodyPr lIns="50800" tIns="50800" rIns="50800" bIns="50800" rtlCol="0" anchor="ctr"/>
          <a:lstStyle/>
          <a:p>
            <a:pPr algn="ctr">
              <a:lnSpc>
                <a:spcPts val="2659"/>
              </a:lnSpc>
            </a:pPr>
            <a:endParaRPr/>
          </a:p>
        </p:txBody>
      </p:sp>
      <p:sp>
        <p:nvSpPr>
          <p:cNvPr id="13" name="Freeform 13"/>
          <p:cNvSpPr/>
          <p:nvPr/>
        </p:nvSpPr>
        <p:spPr>
          <a:xfrm>
            <a:off x="15333982" y="1659388"/>
            <a:ext cx="2333852" cy="2270201"/>
          </a:xfrm>
          <a:custGeom>
            <a:avLst/>
            <a:gdLst/>
            <a:ahLst/>
            <a:cxnLst/>
            <a:rect l="l" t="t" r="r" b="b"/>
            <a:pathLst>
              <a:path w="2333852" h="2270201">
                <a:moveTo>
                  <a:pt x="0" y="0"/>
                </a:moveTo>
                <a:lnTo>
                  <a:pt x="2333852" y="0"/>
                </a:lnTo>
                <a:lnTo>
                  <a:pt x="2333852" y="2270201"/>
                </a:lnTo>
                <a:lnTo>
                  <a:pt x="0" y="22702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740087" y="169538"/>
            <a:ext cx="2307913" cy="2979699"/>
          </a:xfrm>
          <a:custGeom>
            <a:avLst/>
            <a:gdLst/>
            <a:ahLst/>
            <a:cxnLst/>
            <a:rect l="l" t="t" r="r" b="b"/>
            <a:pathLst>
              <a:path w="2307913" h="2979699">
                <a:moveTo>
                  <a:pt x="0" y="0"/>
                </a:moveTo>
                <a:lnTo>
                  <a:pt x="2307913" y="0"/>
                </a:lnTo>
                <a:lnTo>
                  <a:pt x="2307913" y="2979700"/>
                </a:lnTo>
                <a:lnTo>
                  <a:pt x="0" y="29797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927352" y="7125573"/>
            <a:ext cx="2607394" cy="2436728"/>
          </a:xfrm>
          <a:custGeom>
            <a:avLst/>
            <a:gdLst/>
            <a:ahLst/>
            <a:cxnLst/>
            <a:rect l="l" t="t" r="r" b="b"/>
            <a:pathLst>
              <a:path w="2607394" h="2436728">
                <a:moveTo>
                  <a:pt x="0" y="0"/>
                </a:moveTo>
                <a:lnTo>
                  <a:pt x="2607395" y="0"/>
                </a:lnTo>
                <a:lnTo>
                  <a:pt x="2607395" y="2436728"/>
                </a:lnTo>
                <a:lnTo>
                  <a:pt x="0" y="24367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78571" y="7138633"/>
            <a:ext cx="4091464" cy="3547640"/>
          </a:xfrm>
          <a:custGeom>
            <a:avLst/>
            <a:gdLst/>
            <a:ahLst/>
            <a:cxnLst/>
            <a:rect l="l" t="t" r="r" b="b"/>
            <a:pathLst>
              <a:path w="4091464" h="3547640">
                <a:moveTo>
                  <a:pt x="0" y="0"/>
                </a:moveTo>
                <a:lnTo>
                  <a:pt x="4091464" y="0"/>
                </a:lnTo>
                <a:lnTo>
                  <a:pt x="4091464" y="3547641"/>
                </a:lnTo>
                <a:lnTo>
                  <a:pt x="0" y="3547641"/>
                </a:lnTo>
                <a:lnTo>
                  <a:pt x="0" y="0"/>
                </a:lnTo>
                <a:close/>
              </a:path>
            </a:pathLst>
          </a:custGeom>
          <a:blipFill>
            <a:blip r:embed="rId15"/>
            <a:stretch>
              <a:fillRect/>
            </a:stretch>
          </a:blipFill>
        </p:spPr>
        <p:txBody>
          <a:bodyPr/>
          <a:lstStyle/>
          <a:p>
            <a:endParaRPr lang="en-US"/>
          </a:p>
        </p:txBody>
      </p:sp>
      <p:sp>
        <p:nvSpPr>
          <p:cNvPr id="17" name="TextBox 17"/>
          <p:cNvSpPr txBox="1"/>
          <p:nvPr/>
        </p:nvSpPr>
        <p:spPr>
          <a:xfrm>
            <a:off x="1834608" y="4169630"/>
            <a:ext cx="14618783" cy="1256883"/>
          </a:xfrm>
          <a:prstGeom prst="rect">
            <a:avLst/>
          </a:prstGeom>
        </p:spPr>
        <p:txBody>
          <a:bodyPr wrap="square" lIns="0" tIns="0" rIns="0" bIns="0" rtlCol="0" anchor="t">
            <a:spAutoFit/>
          </a:bodyPr>
          <a:lstStyle/>
          <a:p>
            <a:pPr algn="ctr">
              <a:lnSpc>
                <a:spcPts val="11593"/>
              </a:lnSpc>
            </a:pPr>
            <a:r>
              <a:rPr lang="en-US" sz="6000" b="1" dirty="0">
                <a:solidFill>
                  <a:srgbClr val="47B2AB"/>
                </a:solidFill>
                <a:latin typeface="#9Slide07 SVNA Love Of Thunder" panose="02040603050506020204" pitchFamily="18" charset="0"/>
                <a:ea typeface="Cosmic Octo Medium"/>
                <a:cs typeface="Cosmic Octo Medium"/>
                <a:sym typeface="Cosmic Octo Medium"/>
              </a:rPr>
              <a:t>CHÀO MỪNG BẠN ĐẾN VỚI TRÒ CHƠI</a:t>
            </a:r>
          </a:p>
        </p:txBody>
      </p:sp>
      <p:sp>
        <p:nvSpPr>
          <p:cNvPr id="18" name="Rectangle: Rounded Corners 17">
            <a:extLst>
              <a:ext uri="{FF2B5EF4-FFF2-40B4-BE49-F238E27FC236}">
                <a16:creationId xmlns:a16="http://schemas.microsoft.com/office/drawing/2014/main" id="{EB84B832-B6DE-4963-8D19-C29AE5B113E0}"/>
              </a:ext>
            </a:extLst>
          </p:cNvPr>
          <p:cNvSpPr/>
          <p:nvPr/>
        </p:nvSpPr>
        <p:spPr>
          <a:xfrm>
            <a:off x="4987998" y="1342377"/>
            <a:ext cx="8877165" cy="1400280"/>
          </a:xfrm>
          <a:prstGeom prst="roundRect">
            <a:avLst>
              <a:gd name="adj" fmla="val 50000"/>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252E0E1-4F37-4A35-98A6-52AE3031D0FF}"/>
              </a:ext>
            </a:extLst>
          </p:cNvPr>
          <p:cNvSpPr txBox="1"/>
          <p:nvPr/>
        </p:nvSpPr>
        <p:spPr>
          <a:xfrm>
            <a:off x="3821822" y="5822234"/>
            <a:ext cx="10738338" cy="1015663"/>
          </a:xfrm>
          <a:prstGeom prst="rect">
            <a:avLst/>
          </a:prstGeom>
          <a:noFill/>
        </p:spPr>
        <p:txBody>
          <a:bodyPr wrap="square">
            <a:spAutoFit/>
          </a:bodyPr>
          <a:lstStyle/>
          <a:p>
            <a:pPr algn="ctr"/>
            <a:r>
              <a:rPr lang="en-US" sz="6000" b="1" dirty="0">
                <a:solidFill>
                  <a:srgbClr val="F69201"/>
                </a:solidFill>
                <a:latin typeface="#9Slide07 SVNA Love Of Thunder" panose="02040603050506020204" pitchFamily="18" charset="0"/>
                <a:ea typeface="Cosmic Octo Medium"/>
                <a:cs typeface="Cosmic Octo Medium"/>
                <a:sym typeface="Cosmic Octo Medium"/>
              </a:rPr>
              <a:t>XÉ TÚI MÙ MỞ KIẾN THỨC </a:t>
            </a:r>
            <a:endParaRPr lang="en-US" sz="6000" dirty="0">
              <a:solidFill>
                <a:srgbClr val="F69201"/>
              </a:solidFill>
              <a:latin typeface="#9Slide07 SVNA Love Of Thunder" panose="02040603050506020204" pitchFamily="18" charset="0"/>
            </a:endParaRPr>
          </a:p>
        </p:txBody>
      </p:sp>
      <p:sp>
        <p:nvSpPr>
          <p:cNvPr id="21" name="TextBox 21">
            <a:extLst>
              <a:ext uri="{FF2B5EF4-FFF2-40B4-BE49-F238E27FC236}">
                <a16:creationId xmlns:a16="http://schemas.microsoft.com/office/drawing/2014/main" id="{25F8B5BE-3F39-4B56-A6CE-0FCAA43A4632}"/>
              </a:ext>
            </a:extLst>
          </p:cNvPr>
          <p:cNvSpPr txBox="1"/>
          <p:nvPr/>
        </p:nvSpPr>
        <p:spPr>
          <a:xfrm>
            <a:off x="8255431" y="1548009"/>
            <a:ext cx="1689128" cy="989016"/>
          </a:xfrm>
          <a:prstGeom prst="rect">
            <a:avLst/>
          </a:prstGeom>
        </p:spPr>
        <p:txBody>
          <a:bodyPr lIns="0" tIns="0" rIns="0" bIns="0" rtlCol="0" anchor="t">
            <a:spAutoFit/>
          </a:bodyPr>
          <a:lstStyle/>
          <a:p>
            <a:pPr algn="ctr">
              <a:lnSpc>
                <a:spcPts val="5166"/>
              </a:lnSpc>
            </a:pPr>
            <a:r>
              <a:rPr lang="en-US" sz="10333" spc="-878" dirty="0">
                <a:solidFill>
                  <a:srgbClr val="FFFFFF"/>
                </a:solidFill>
                <a:latin typeface="Canva Sans"/>
                <a:ea typeface="Canva Sans"/>
                <a:cs typeface="Canva Sans"/>
                <a:sym typeface="Canva Sans"/>
              </a:rPr>
              <a:t>...</a:t>
            </a:r>
          </a:p>
        </p:txBody>
      </p:sp>
      <p:sp>
        <p:nvSpPr>
          <p:cNvPr id="10" name="D7190A">
            <a:extLst>
              <a:ext uri="{FF2B5EF4-FFF2-40B4-BE49-F238E27FC236}">
                <a16:creationId xmlns:a16="http://schemas.microsoft.com/office/drawing/2014/main" id="{95046AB5-60C3-483C-AE29-BF32CA6C12A8}"/>
              </a:ext>
            </a:extLst>
          </p:cNvPr>
          <p:cNvSpPr txBox="1"/>
          <p:nvPr/>
        </p:nvSpPr>
        <p:spPr>
          <a:xfrm>
            <a:off x="0" y="-850900"/>
            <a:ext cx="635000" cy="2031325"/>
          </a:xfrm>
          <a:prstGeom prst="rect">
            <a:avLst/>
          </a:prstGeom>
          <a:noFill/>
        </p:spPr>
        <p:txBody>
          <a:bodyPr vert="horz" rtlCol="0">
            <a:spAutoFit/>
          </a:bodyPr>
          <a:lstStyle/>
          <a:p>
            <a:r>
              <a:rPr lang="en-US">
                <a:noFill/>
              </a:rPr>
              <a:t>C:\Users\nguye\Downloads\</a:t>
            </a:r>
          </a:p>
        </p:txBody>
      </p:sp>
      <p:pic>
        <p:nvPicPr>
          <p:cNvPr id="23" name="1012-copy">
            <a:hlinkClick r:id="" action="ppaction://media"/>
            <a:extLst>
              <a:ext uri="{FF2B5EF4-FFF2-40B4-BE49-F238E27FC236}">
                <a16:creationId xmlns:a16="http://schemas.microsoft.com/office/drawing/2014/main" id="{D873FD6E-E5BC-423F-8E88-5781D25D809F}"/>
              </a:ext>
            </a:extLst>
          </p:cNvPr>
          <p:cNvPicPr>
            <a:picLocks noChangeAspect="1"/>
          </p:cNvPicPr>
          <p:nvPr>
            <a:audioFile r:link="rId1"/>
            <p:extLst>
              <p:ext uri="{DAA4B4D4-6D71-4841-9C94-3DE7FCFB9230}">
                <p14:media xmlns:p14="http://schemas.microsoft.com/office/powerpoint/2010/main" r:embed="rId2">
                  <p14:trim st="2325" end="30634.5"/>
                  <p14:fade in="750" out="750"/>
                </p14:media>
              </p:ext>
            </p:extLst>
          </p:nvPr>
        </p:nvPicPr>
        <p:blipFill>
          <a:blip r:embed="rId16"/>
          <a:stretch>
            <a:fillRect/>
          </a:stretch>
        </p:blipFill>
        <p:spPr>
          <a:xfrm>
            <a:off x="-4724400" y="-4686300"/>
            <a:ext cx="487363" cy="487363"/>
          </a:xfrm>
          <a:prstGeom prst="rect">
            <a:avLst/>
          </a:prstGeom>
        </p:spPr>
      </p:pic>
      <p:pic>
        <p:nvPicPr>
          <p:cNvPr id="25" name="1012-copy(7)">
            <a:hlinkClick r:id="" action="ppaction://media"/>
            <a:extLst>
              <a:ext uri="{FF2B5EF4-FFF2-40B4-BE49-F238E27FC236}">
                <a16:creationId xmlns:a16="http://schemas.microsoft.com/office/drawing/2014/main" id="{2F30744E-4EB7-49A0-B750-490B6C39B4A6}"/>
              </a:ext>
            </a:extLst>
          </p:cNvPr>
          <p:cNvPicPr>
            <a:picLocks noChangeAspect="1"/>
          </p:cNvPicPr>
          <p:nvPr>
            <a:audioFile r:link="rId1"/>
            <p:extLst>
              <p:ext uri="{DAA4B4D4-6D71-4841-9C94-3DE7FCFB9230}">
                <p14:media xmlns:p14="http://schemas.microsoft.com/office/powerpoint/2010/main" r:embed="rId3">
                  <p14:trim st="2061"/>
                  <p14:fade in="250"/>
                </p14:media>
              </p:ext>
            </p:extLst>
          </p:nvPr>
        </p:nvPicPr>
        <p:blipFill>
          <a:blip r:embed="rId16"/>
          <a:stretch>
            <a:fillRect/>
          </a:stretch>
        </p:blipFill>
        <p:spPr>
          <a:xfrm>
            <a:off x="7239000" y="-359691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1" presetClass="mediacall" presetSubtype="0" fill="hold" nodeType="withEffect">
                                  <p:stCondLst>
                                    <p:cond delay="0"/>
                                  </p:stCondLst>
                                  <p:childTnLst>
                                    <p:cmd type="call" cmd="playFrom(0.0)">
                                      <p:cBhvr>
                                        <p:cTn id="8" dur="1" fill="hold"/>
                                        <p:tgtEl>
                                          <p:spTgt spid="23"/>
                                        </p:tgtEl>
                                      </p:cBhvr>
                                    </p:cmd>
                                  </p:childTnLst>
                                </p:cTn>
                              </p:par>
                              <p:par>
                                <p:cTn id="9" presetID="10" presetClass="entr" presetSubtype="0" repeatCount="5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
                                        <p:tgtEl>
                                          <p:spTgt spid="17"/>
                                        </p:tgtEl>
                                      </p:cBhvr>
                                    </p:animEffect>
                                  </p:childTnLst>
                                </p:cTn>
                              </p:par>
                              <p:par>
                                <p:cTn id="12" presetID="10" presetClass="entr" presetSubtype="0" repeatCount="5000" fill="hold" grpId="0" nodeType="withEffect">
                                  <p:stCondLst>
                                    <p:cond delay="2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23"/>
                </p:tgtEl>
              </p:cMediaNode>
            </p:audio>
            <p:audio>
              <p:cMediaNode vol="100000" numSld="999">
                <p:cTn id="16" repeatCount="indefinite" fill="hold" display="0">
                  <p:stCondLst>
                    <p:cond delay="indefinite"/>
                  </p:stCondLst>
                  <p:endCondLst>
                    <p:cond evt="onStopAudio" delay="0">
                      <p:tgtEl>
                        <p:sldTgt/>
                      </p:tgtEl>
                    </p:cond>
                  </p:endCondLst>
                </p:cTn>
                <p:tgtEl>
                  <p:spTgt spid="25"/>
                </p:tgtEl>
              </p:cMediaNode>
            </p:audio>
          </p:childTnLst>
        </p:cTn>
      </p:par>
    </p:tnLst>
    <p:bldLst>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r:embed="rId4"/>
                </a:ext>
              </a:extLst>
            </a:blip>
            <a:stretch>
              <a:fillRect l="-879"/>
            </a:stretch>
          </a:blipFill>
        </p:spPr>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1647471" y="1982666"/>
            <a:ext cx="14993058" cy="7133491"/>
            <a:chOff x="0" y="0"/>
            <a:chExt cx="3948789" cy="1878780"/>
          </a:xfrm>
        </p:grpSpPr>
        <p:sp>
          <p:nvSpPr>
            <p:cNvPr id="8" name="Freeform 8"/>
            <p:cNvSpPr/>
            <p:nvPr/>
          </p:nvSpPr>
          <p:spPr>
            <a:xfrm>
              <a:off x="0" y="0"/>
              <a:ext cx="3948789" cy="1878780"/>
            </a:xfrm>
            <a:custGeom>
              <a:avLst/>
              <a:gdLst/>
              <a:ahLst/>
              <a:cxnLst/>
              <a:rect l="l" t="t" r="r" b="b"/>
              <a:pathLst>
                <a:path w="3948789" h="1878780">
                  <a:moveTo>
                    <a:pt x="51637" y="0"/>
                  </a:moveTo>
                  <a:lnTo>
                    <a:pt x="3897152" y="0"/>
                  </a:lnTo>
                  <a:cubicBezTo>
                    <a:pt x="3925670" y="0"/>
                    <a:pt x="3948789" y="23119"/>
                    <a:pt x="3948789" y="51637"/>
                  </a:cubicBezTo>
                  <a:lnTo>
                    <a:pt x="3948789" y="1827143"/>
                  </a:lnTo>
                  <a:cubicBezTo>
                    <a:pt x="3948789" y="1855661"/>
                    <a:pt x="3925670" y="1878780"/>
                    <a:pt x="3897152" y="1878780"/>
                  </a:cubicBezTo>
                  <a:lnTo>
                    <a:pt x="51637" y="1878780"/>
                  </a:lnTo>
                  <a:cubicBezTo>
                    <a:pt x="23119" y="1878780"/>
                    <a:pt x="0" y="1855661"/>
                    <a:pt x="0" y="1827143"/>
                  </a:cubicBezTo>
                  <a:lnTo>
                    <a:pt x="0" y="51637"/>
                  </a:lnTo>
                  <a:cubicBezTo>
                    <a:pt x="0" y="23119"/>
                    <a:pt x="23119" y="0"/>
                    <a:pt x="51637" y="0"/>
                  </a:cubicBezTo>
                  <a:close/>
                </a:path>
              </a:pathLst>
            </a:custGeom>
            <a:solidFill>
              <a:srgbClr val="FFFFFF"/>
            </a:solidFill>
            <a:ln w="552450" cap="rnd">
              <a:solidFill>
                <a:srgbClr val="75D6D0"/>
              </a:solidFill>
              <a:prstDash val="solid"/>
              <a:round/>
            </a:ln>
          </p:spPr>
        </p:sp>
        <p:sp>
          <p:nvSpPr>
            <p:cNvPr id="9" name="TextBox 9"/>
            <p:cNvSpPr txBox="1"/>
            <p:nvPr/>
          </p:nvSpPr>
          <p:spPr>
            <a:xfrm>
              <a:off x="0" y="-38100"/>
              <a:ext cx="3948789" cy="1916880"/>
            </a:xfrm>
            <a:prstGeom prst="rect">
              <a:avLst/>
            </a:prstGeom>
          </p:spPr>
          <p:txBody>
            <a:bodyPr lIns="50800" tIns="50800" rIns="50800" bIns="50800" rtlCol="0" anchor="ctr"/>
            <a:lstStyle/>
            <a:p>
              <a:pPr algn="ctr">
                <a:lnSpc>
                  <a:spcPts val="2659"/>
                </a:lnSpc>
              </a:pPr>
              <a:endParaRPr>
                <a:latin typeface="#9Slide07 Cadena" panose="02000503000000020004" pitchFamily="2" charset="0"/>
              </a:endParaRPr>
            </a:p>
          </p:txBody>
        </p:sp>
      </p:grpSp>
      <p:sp>
        <p:nvSpPr>
          <p:cNvPr id="13" name="Freeform 13"/>
          <p:cNvSpPr/>
          <p:nvPr/>
        </p:nvSpPr>
        <p:spPr>
          <a:xfrm>
            <a:off x="816927" y="2402658"/>
            <a:ext cx="1736338" cy="1688984"/>
          </a:xfrm>
          <a:custGeom>
            <a:avLst/>
            <a:gdLst/>
            <a:ahLst/>
            <a:cxnLst/>
            <a:rect l="l" t="t" r="r" b="b"/>
            <a:pathLst>
              <a:path w="1736338" h="1688984">
                <a:moveTo>
                  <a:pt x="0" y="0"/>
                </a:moveTo>
                <a:lnTo>
                  <a:pt x="1736339" y="0"/>
                </a:lnTo>
                <a:lnTo>
                  <a:pt x="1736339" y="1688983"/>
                </a:lnTo>
                <a:lnTo>
                  <a:pt x="0" y="16889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2191027">
            <a:off x="-1290004" y="-108292"/>
            <a:ext cx="4637408" cy="1433381"/>
          </a:xfrm>
          <a:custGeom>
            <a:avLst/>
            <a:gdLst/>
            <a:ahLst/>
            <a:cxnLst/>
            <a:rect l="l" t="t" r="r" b="b"/>
            <a:pathLst>
              <a:path w="4637408" h="1433381">
                <a:moveTo>
                  <a:pt x="0" y="0"/>
                </a:moveTo>
                <a:lnTo>
                  <a:pt x="4637408" y="0"/>
                </a:lnTo>
                <a:lnTo>
                  <a:pt x="4637408" y="1433381"/>
                </a:lnTo>
                <a:lnTo>
                  <a:pt x="0" y="1433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3888295" y="3454277"/>
            <a:ext cx="10605392" cy="2486899"/>
          </a:xfrm>
          <a:prstGeom prst="rect">
            <a:avLst/>
          </a:prstGeom>
        </p:spPr>
        <p:txBody>
          <a:bodyPr lIns="0" tIns="0" rIns="0" bIns="0" rtlCol="0" anchor="t">
            <a:spAutoFit/>
          </a:bodyPr>
          <a:lstStyle/>
          <a:p>
            <a:pPr algn="ctr">
              <a:lnSpc>
                <a:spcPts val="21163"/>
              </a:lnSpc>
              <a:spcBef>
                <a:spcPct val="0"/>
              </a:spcBef>
            </a:pPr>
            <a:r>
              <a:rPr lang="en-US" sz="15116" b="1">
                <a:solidFill>
                  <a:srgbClr val="47B2AB"/>
                </a:solidFill>
                <a:latin typeface="#9Slide07 SVNA Love Of Thunder" panose="02040603050506020204" pitchFamily="18" charset="0"/>
                <a:ea typeface="Cosmic Octo Medium"/>
                <a:cs typeface="Cosmic Octo Medium"/>
                <a:sym typeface="Cosmic Octo Medium"/>
              </a:rPr>
              <a:t>Bạn đã</a:t>
            </a:r>
          </a:p>
        </p:txBody>
      </p:sp>
      <p:sp>
        <p:nvSpPr>
          <p:cNvPr id="16" name="TextBox 16"/>
          <p:cNvSpPr txBox="1"/>
          <p:nvPr/>
        </p:nvSpPr>
        <p:spPr>
          <a:xfrm>
            <a:off x="2662169" y="5619121"/>
            <a:ext cx="13057644" cy="1514645"/>
          </a:xfrm>
          <a:prstGeom prst="rect">
            <a:avLst/>
          </a:prstGeom>
        </p:spPr>
        <p:txBody>
          <a:bodyPr wrap="square" lIns="0" tIns="0" rIns="0" bIns="0" rtlCol="0" anchor="t">
            <a:spAutoFit/>
          </a:bodyPr>
          <a:lstStyle/>
          <a:p>
            <a:pPr algn="ctr">
              <a:lnSpc>
                <a:spcPts val="13436"/>
              </a:lnSpc>
              <a:spcBef>
                <a:spcPct val="0"/>
              </a:spcBef>
            </a:pPr>
            <a:r>
              <a:rPr lang="en-US" sz="9597" b="1" dirty="0" err="1">
                <a:solidFill>
                  <a:srgbClr val="47B2AB"/>
                </a:solidFill>
                <a:latin typeface="#9Slide07 SVNA Love Of Thunder" panose="02040603050506020204" pitchFamily="18" charset="0"/>
                <a:ea typeface="Cosmic Octo Medium"/>
                <a:cs typeface="Cosmic Octo Medium"/>
                <a:sym typeface="Cosmic Octo Medium"/>
              </a:rPr>
              <a:t>Sẵn</a:t>
            </a:r>
            <a:r>
              <a:rPr lang="en-US" sz="9597" b="1" dirty="0">
                <a:solidFill>
                  <a:srgbClr val="47B2AB"/>
                </a:solidFill>
                <a:latin typeface="#9Slide07 SVNA Love Of Thunder" panose="02040603050506020204" pitchFamily="18" charset="0"/>
                <a:ea typeface="Cosmic Octo Medium"/>
                <a:cs typeface="Cosmic Octo Medium"/>
                <a:sym typeface="Cosmic Octo Medium"/>
              </a:rPr>
              <a:t> </a:t>
            </a:r>
            <a:r>
              <a:rPr lang="en-US" sz="9597" b="1" dirty="0" err="1">
                <a:solidFill>
                  <a:srgbClr val="47B2AB"/>
                </a:solidFill>
                <a:latin typeface="#9Slide07 SVNA Love Of Thunder" panose="02040603050506020204" pitchFamily="18" charset="0"/>
                <a:ea typeface="Cosmic Octo Medium"/>
                <a:cs typeface="Cosmic Octo Medium"/>
                <a:sym typeface="Cosmic Octo Medium"/>
              </a:rPr>
              <a:t>sàng</a:t>
            </a:r>
            <a:r>
              <a:rPr lang="en-US" sz="9597" b="1" dirty="0">
                <a:solidFill>
                  <a:srgbClr val="47B2AB"/>
                </a:solidFill>
                <a:latin typeface="#9Slide07 SVNA Love Of Thunder" panose="02040603050506020204" pitchFamily="18" charset="0"/>
                <a:ea typeface="Cosmic Octo Medium"/>
                <a:cs typeface="Cosmic Octo Medium"/>
                <a:sym typeface="Cosmic Octo Medium"/>
              </a:rPr>
              <a:t> </a:t>
            </a:r>
            <a:r>
              <a:rPr lang="en-US" sz="9597" b="1" dirty="0" err="1">
                <a:solidFill>
                  <a:srgbClr val="47B2AB"/>
                </a:solidFill>
                <a:latin typeface="#9Slide07 SVNA Love Of Thunder" panose="02040603050506020204" pitchFamily="18" charset="0"/>
                <a:ea typeface="Cosmic Octo Medium"/>
                <a:cs typeface="Cosmic Octo Medium"/>
                <a:sym typeface="Cosmic Octo Medium"/>
              </a:rPr>
              <a:t>chưa</a:t>
            </a:r>
            <a:endParaRPr lang="en-US" sz="9597" b="1" dirty="0">
              <a:solidFill>
                <a:srgbClr val="47B2AB"/>
              </a:solidFill>
              <a:latin typeface="#9Slide07 SVNA Love Of Thunder" panose="02040603050506020204" pitchFamily="18" charset="0"/>
              <a:ea typeface="Cosmic Octo Medium"/>
              <a:cs typeface="Cosmic Octo Medium"/>
              <a:sym typeface="Cosmic Octo Medium"/>
            </a:endParaRPr>
          </a:p>
        </p:txBody>
      </p:sp>
      <p:sp>
        <p:nvSpPr>
          <p:cNvPr id="17" name="Freeform 17"/>
          <p:cNvSpPr/>
          <p:nvPr/>
        </p:nvSpPr>
        <p:spPr>
          <a:xfrm>
            <a:off x="15336927" y="1028700"/>
            <a:ext cx="2138850" cy="2761426"/>
          </a:xfrm>
          <a:custGeom>
            <a:avLst/>
            <a:gdLst/>
            <a:ahLst/>
            <a:cxnLst/>
            <a:rect l="l" t="t" r="r" b="b"/>
            <a:pathLst>
              <a:path w="2138850" h="2761426">
                <a:moveTo>
                  <a:pt x="0" y="0"/>
                </a:moveTo>
                <a:lnTo>
                  <a:pt x="2138850" y="0"/>
                </a:lnTo>
                <a:lnTo>
                  <a:pt x="2138850" y="2761426"/>
                </a:lnTo>
                <a:lnTo>
                  <a:pt x="0" y="27614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Rectangle: Rounded Corners 17">
            <a:extLst>
              <a:ext uri="{FF2B5EF4-FFF2-40B4-BE49-F238E27FC236}">
                <a16:creationId xmlns:a16="http://schemas.microsoft.com/office/drawing/2014/main" id="{C49C54C4-9391-4A95-94DE-C9D3221CE030}"/>
              </a:ext>
            </a:extLst>
          </p:cNvPr>
          <p:cNvSpPr/>
          <p:nvPr/>
        </p:nvSpPr>
        <p:spPr>
          <a:xfrm>
            <a:off x="4987998" y="1342377"/>
            <a:ext cx="8877165" cy="1400280"/>
          </a:xfrm>
          <a:prstGeom prst="roundRect">
            <a:avLst>
              <a:gd name="adj" fmla="val 50000"/>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21">
            <a:extLst>
              <a:ext uri="{FF2B5EF4-FFF2-40B4-BE49-F238E27FC236}">
                <a16:creationId xmlns:a16="http://schemas.microsoft.com/office/drawing/2014/main" id="{1F8FFDEC-70C9-404B-89C0-0DB49FBC12B6}"/>
              </a:ext>
            </a:extLst>
          </p:cNvPr>
          <p:cNvSpPr txBox="1"/>
          <p:nvPr/>
        </p:nvSpPr>
        <p:spPr>
          <a:xfrm>
            <a:off x="8267268" y="1566101"/>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childTnLst>
                                </p:cTn>
                              </p:par>
                              <p:par>
                                <p:cTn id="8" presetID="10" presetClass="entr" presetSubtype="0" repeatCount="500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070607" y="-100541"/>
            <a:ext cx="3056957" cy="3303195"/>
          </a:xfrm>
          <a:custGeom>
            <a:avLst/>
            <a:gdLst/>
            <a:ahLst/>
            <a:cxnLst/>
            <a:rect l="l" t="t" r="r" b="b"/>
            <a:pathLst>
              <a:path w="3056957" h="3303195">
                <a:moveTo>
                  <a:pt x="0" y="0"/>
                </a:moveTo>
                <a:lnTo>
                  <a:pt x="3056956" y="0"/>
                </a:lnTo>
                <a:lnTo>
                  <a:pt x="3056956" y="3303195"/>
                </a:lnTo>
                <a:lnTo>
                  <a:pt x="0" y="3303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r>
              <a:rPr lang="en-US"/>
              <a:t>\</a:t>
            </a:r>
          </a:p>
        </p:txBody>
      </p:sp>
      <p:sp>
        <p:nvSpPr>
          <p:cNvPr id="19" name="Freeform 19"/>
          <p:cNvSpPr/>
          <p:nvPr/>
        </p:nvSpPr>
        <p:spPr>
          <a:xfrm>
            <a:off x="-387529" y="438945"/>
            <a:ext cx="2170425" cy="1006288"/>
          </a:xfrm>
          <a:custGeom>
            <a:avLst/>
            <a:gdLst/>
            <a:ahLst/>
            <a:cxnLst/>
            <a:rect l="l" t="t" r="r" b="b"/>
            <a:pathLst>
              <a:path w="2170425" h="1006288">
                <a:moveTo>
                  <a:pt x="0" y="0"/>
                </a:moveTo>
                <a:lnTo>
                  <a:pt x="2170425" y="0"/>
                </a:lnTo>
                <a:lnTo>
                  <a:pt x="2170425" y="1006287"/>
                </a:lnTo>
                <a:lnTo>
                  <a:pt x="0" y="100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513713" y="611518"/>
            <a:ext cx="15354556" cy="9175680"/>
            <a:chOff x="0" y="0"/>
            <a:chExt cx="3700129" cy="2211149"/>
          </a:xfrm>
        </p:grpSpPr>
        <p:sp>
          <p:nvSpPr>
            <p:cNvPr id="8" name="Freeform 8"/>
            <p:cNvSpPr/>
            <p:nvPr/>
          </p:nvSpPr>
          <p:spPr>
            <a:xfrm>
              <a:off x="0" y="0"/>
              <a:ext cx="3700129" cy="2211149"/>
            </a:xfrm>
            <a:custGeom>
              <a:avLst/>
              <a:gdLst/>
              <a:ahLst/>
              <a:cxnLst/>
              <a:rect l="l" t="t" r="r" b="b"/>
              <a:pathLst>
                <a:path w="3700129" h="2211149">
                  <a:moveTo>
                    <a:pt x="56854" y="0"/>
                  </a:moveTo>
                  <a:lnTo>
                    <a:pt x="3643275" y="0"/>
                  </a:lnTo>
                  <a:cubicBezTo>
                    <a:pt x="3674675" y="0"/>
                    <a:pt x="3700129" y="25455"/>
                    <a:pt x="3700129" y="56854"/>
                  </a:cubicBezTo>
                  <a:lnTo>
                    <a:pt x="3700129" y="2154294"/>
                  </a:lnTo>
                  <a:cubicBezTo>
                    <a:pt x="3700129" y="2169373"/>
                    <a:pt x="3694139" y="2183834"/>
                    <a:pt x="3683477" y="2194496"/>
                  </a:cubicBezTo>
                  <a:cubicBezTo>
                    <a:pt x="3672815" y="2205159"/>
                    <a:pt x="3658353" y="2211149"/>
                    <a:pt x="3643275" y="2211149"/>
                  </a:cubicBezTo>
                  <a:lnTo>
                    <a:pt x="56854" y="2211149"/>
                  </a:lnTo>
                  <a:cubicBezTo>
                    <a:pt x="41776" y="2211149"/>
                    <a:pt x="27314" y="2205159"/>
                    <a:pt x="16652" y="2194496"/>
                  </a:cubicBezTo>
                  <a:cubicBezTo>
                    <a:pt x="5990" y="2183834"/>
                    <a:pt x="0" y="2169373"/>
                    <a:pt x="0" y="2154294"/>
                  </a:cubicBezTo>
                  <a:lnTo>
                    <a:pt x="0" y="56854"/>
                  </a:lnTo>
                  <a:cubicBezTo>
                    <a:pt x="0" y="41776"/>
                    <a:pt x="5990" y="27314"/>
                    <a:pt x="16652" y="16652"/>
                  </a:cubicBezTo>
                  <a:cubicBezTo>
                    <a:pt x="27314" y="5990"/>
                    <a:pt x="41776" y="0"/>
                    <a:pt x="56854" y="0"/>
                  </a:cubicBezTo>
                  <a:close/>
                </a:path>
              </a:pathLst>
            </a:custGeom>
            <a:solidFill>
              <a:srgbClr val="75D6D0"/>
            </a:solidFill>
          </p:spPr>
        </p:sp>
        <p:sp>
          <p:nvSpPr>
            <p:cNvPr id="9" name="TextBox 9"/>
            <p:cNvSpPr txBox="1"/>
            <p:nvPr/>
          </p:nvSpPr>
          <p:spPr>
            <a:xfrm>
              <a:off x="0" y="-38100"/>
              <a:ext cx="3700129" cy="224924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005830" y="1280870"/>
            <a:ext cx="14294378" cy="6375088"/>
            <a:chOff x="0" y="0"/>
            <a:chExt cx="3229363" cy="1310696"/>
          </a:xfrm>
        </p:grpSpPr>
        <p:sp>
          <p:nvSpPr>
            <p:cNvPr id="11" name="Freeform 11"/>
            <p:cNvSpPr/>
            <p:nvPr/>
          </p:nvSpPr>
          <p:spPr>
            <a:xfrm>
              <a:off x="0" y="0"/>
              <a:ext cx="3229363" cy="1310696"/>
            </a:xfrm>
            <a:custGeom>
              <a:avLst/>
              <a:gdLst/>
              <a:ahLst/>
              <a:cxnLst/>
              <a:rect l="l" t="t" r="r" b="b"/>
              <a:pathLst>
                <a:path w="3229363" h="1310696">
                  <a:moveTo>
                    <a:pt x="65142" y="0"/>
                  </a:moveTo>
                  <a:lnTo>
                    <a:pt x="3164221" y="0"/>
                  </a:lnTo>
                  <a:cubicBezTo>
                    <a:pt x="3181497" y="0"/>
                    <a:pt x="3198067" y="6863"/>
                    <a:pt x="3210283" y="19080"/>
                  </a:cubicBezTo>
                  <a:cubicBezTo>
                    <a:pt x="3222500" y="31296"/>
                    <a:pt x="3229363" y="47866"/>
                    <a:pt x="3229363" y="65142"/>
                  </a:cubicBezTo>
                  <a:lnTo>
                    <a:pt x="3229363" y="1245554"/>
                  </a:lnTo>
                  <a:cubicBezTo>
                    <a:pt x="3229363" y="1262831"/>
                    <a:pt x="3222500" y="1279400"/>
                    <a:pt x="3210283" y="1291616"/>
                  </a:cubicBezTo>
                  <a:cubicBezTo>
                    <a:pt x="3198067" y="1303833"/>
                    <a:pt x="3181497" y="1310696"/>
                    <a:pt x="3164221" y="1310696"/>
                  </a:cubicBezTo>
                  <a:lnTo>
                    <a:pt x="65142" y="1310696"/>
                  </a:lnTo>
                  <a:cubicBezTo>
                    <a:pt x="47866" y="1310696"/>
                    <a:pt x="31296" y="1303833"/>
                    <a:pt x="19080" y="1291616"/>
                  </a:cubicBezTo>
                  <a:cubicBezTo>
                    <a:pt x="6863" y="1279400"/>
                    <a:pt x="0" y="1262831"/>
                    <a:pt x="0" y="1245554"/>
                  </a:cubicBezTo>
                  <a:lnTo>
                    <a:pt x="0" y="65142"/>
                  </a:lnTo>
                  <a:cubicBezTo>
                    <a:pt x="0" y="47866"/>
                    <a:pt x="6863" y="31296"/>
                    <a:pt x="19080" y="19080"/>
                  </a:cubicBezTo>
                  <a:cubicBezTo>
                    <a:pt x="31296" y="6863"/>
                    <a:pt x="47866" y="0"/>
                    <a:pt x="65142" y="0"/>
                  </a:cubicBezTo>
                  <a:close/>
                </a:path>
              </a:pathLst>
            </a:custGeom>
            <a:solidFill>
              <a:srgbClr val="FFFFFF"/>
            </a:solidFill>
          </p:spPr>
        </p:sp>
        <p:sp>
          <p:nvSpPr>
            <p:cNvPr id="12" name="TextBox 12"/>
            <p:cNvSpPr txBox="1"/>
            <p:nvPr/>
          </p:nvSpPr>
          <p:spPr>
            <a:xfrm>
              <a:off x="0" y="-38100"/>
              <a:ext cx="3229363" cy="134879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452518" y="7910299"/>
            <a:ext cx="1508852" cy="1508852"/>
          </a:xfrm>
          <a:custGeom>
            <a:avLst/>
            <a:gdLst/>
            <a:ahLst/>
            <a:cxnLst/>
            <a:rect l="l" t="t" r="r" b="b"/>
            <a:pathLst>
              <a:path w="1338119" h="1338119">
                <a:moveTo>
                  <a:pt x="0" y="0"/>
                </a:moveTo>
                <a:lnTo>
                  <a:pt x="1338119" y="0"/>
                </a:lnTo>
                <a:lnTo>
                  <a:pt x="1338119" y="1338119"/>
                </a:lnTo>
                <a:lnTo>
                  <a:pt x="0" y="13381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a:hlinkClick r:id="rId14" action="ppaction://hlinksldjump"/>
          </p:cNvPr>
          <p:cNvSpPr/>
          <p:nvPr/>
        </p:nvSpPr>
        <p:spPr>
          <a:xfrm>
            <a:off x="14643742" y="7988927"/>
            <a:ext cx="939021" cy="1351595"/>
          </a:xfrm>
          <a:custGeom>
            <a:avLst/>
            <a:gdLst/>
            <a:ahLst/>
            <a:cxnLst/>
            <a:rect l="l" t="t" r="r" b="b"/>
            <a:pathLst>
              <a:path w="832767" h="1198656">
                <a:moveTo>
                  <a:pt x="0" y="0"/>
                </a:moveTo>
                <a:lnTo>
                  <a:pt x="832767" y="0"/>
                </a:lnTo>
                <a:lnTo>
                  <a:pt x="832767" y="1198657"/>
                </a:lnTo>
                <a:lnTo>
                  <a:pt x="0" y="11986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TextBox 21"/>
          <p:cNvSpPr txBox="1"/>
          <p:nvPr/>
        </p:nvSpPr>
        <p:spPr>
          <a:xfrm>
            <a:off x="8293440" y="519253"/>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sp>
        <p:nvSpPr>
          <p:cNvPr id="23" name="TextBox 23"/>
          <p:cNvSpPr txBox="1"/>
          <p:nvPr/>
        </p:nvSpPr>
        <p:spPr>
          <a:xfrm>
            <a:off x="5842014" y="2013481"/>
            <a:ext cx="6697951" cy="422808"/>
          </a:xfrm>
          <a:prstGeom prst="rect">
            <a:avLst/>
          </a:prstGeom>
        </p:spPr>
        <p:txBody>
          <a:bodyPr lIns="0" tIns="0" rIns="0" bIns="0" rtlCol="0" anchor="t">
            <a:spAutoFit/>
          </a:bodyPr>
          <a:lstStyle/>
          <a:p>
            <a:pPr marL="0" lvl="0" indent="0" algn="ctr">
              <a:lnSpc>
                <a:spcPts val="3120"/>
              </a:lnSpc>
            </a:pPr>
            <a:r>
              <a:rPr lang="en-US" sz="4800" b="1">
                <a:solidFill>
                  <a:srgbClr val="47B2AB"/>
                </a:solidFill>
                <a:latin typeface="#9Slide07 SVNA Love Of Thunder" panose="02040603050506020204" pitchFamily="18" charset="0"/>
                <a:ea typeface="Cosmic Octo Medium"/>
                <a:cs typeface="Cosmic Octo Medium"/>
                <a:sym typeface="Cosmic Octo Medium"/>
              </a:rPr>
              <a:t>CHỌN 1 TÚI MÙ</a:t>
            </a:r>
          </a:p>
        </p:txBody>
      </p:sp>
      <p:sp>
        <p:nvSpPr>
          <p:cNvPr id="26" name="Freeform 26"/>
          <p:cNvSpPr/>
          <p:nvPr/>
        </p:nvSpPr>
        <p:spPr>
          <a:xfrm flipV="1">
            <a:off x="16571051" y="5485014"/>
            <a:ext cx="2170425" cy="1006288"/>
          </a:xfrm>
          <a:custGeom>
            <a:avLst/>
            <a:gdLst/>
            <a:ahLst/>
            <a:cxnLst/>
            <a:rect l="l" t="t" r="r" b="b"/>
            <a:pathLst>
              <a:path w="2170425" h="1006288">
                <a:moveTo>
                  <a:pt x="0" y="1006288"/>
                </a:moveTo>
                <a:lnTo>
                  <a:pt x="2170425" y="1006288"/>
                </a:lnTo>
                <a:lnTo>
                  <a:pt x="2170425" y="0"/>
                </a:lnTo>
                <a:lnTo>
                  <a:pt x="0" y="0"/>
                </a:lnTo>
                <a:lnTo>
                  <a:pt x="0" y="100628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99724D80-177D-411E-A8EE-4E38901692C6}"/>
              </a:ext>
            </a:extLst>
          </p:cNvPr>
          <p:cNvGrpSpPr/>
          <p:nvPr/>
        </p:nvGrpSpPr>
        <p:grpSpPr>
          <a:xfrm>
            <a:off x="2843180" y="3315336"/>
            <a:ext cx="2490822" cy="2151314"/>
            <a:chOff x="2843180" y="3315336"/>
            <a:chExt cx="2490822" cy="2151314"/>
          </a:xfrm>
        </p:grpSpPr>
        <p:pic>
          <p:nvPicPr>
            <p:cNvPr id="43" name="HÌNH 1 A">
              <a:hlinkClick r:id="rId17" action="ppaction://hlinksldjump"/>
              <a:extLst>
                <a:ext uri="{FF2B5EF4-FFF2-40B4-BE49-F238E27FC236}">
                  <a16:creationId xmlns:a16="http://schemas.microsoft.com/office/drawing/2014/main" id="{D718D01C-AC0C-4471-95C7-269974E4ED6B}"/>
                </a:ext>
              </a:extLst>
            </p:cNvPr>
            <p:cNvPicPr>
              <a:picLocks noChangeAspect="1"/>
            </p:cNvPicPr>
            <p:nvPr/>
          </p:nvPicPr>
          <p:blipFill>
            <a:blip r:embed="rId18">
              <a:extLst>
                <a:ext uri="{BEBA8EAE-BF5A-486C-A8C5-ECC9F3942E4B}">
                  <a14:imgProps xmlns:a14="http://schemas.microsoft.com/office/drawing/2010/main">
                    <a14:imgLayer r:embed="rId19">
                      <a14:imgEffect>
                        <a14:artisticCutout numberOfShades="6"/>
                      </a14:imgEffect>
                    </a14:imgLayer>
                  </a14:imgProps>
                </a:ext>
              </a:extLst>
            </a:blip>
            <a:srcRect t="12314" r="35138"/>
            <a:stretch>
              <a:fillRect/>
            </a:stretch>
          </p:blipFill>
          <p:spPr>
            <a:xfrm rot="294797">
              <a:off x="2843180" y="3542434"/>
              <a:ext cx="1609287" cy="1886397"/>
            </a:xfrm>
            <a:custGeom>
              <a:avLst/>
              <a:gdLst>
                <a:gd name="connsiteX0" fmla="*/ 1008708 w 1609287"/>
                <a:gd name="connsiteY0" fmla="*/ 0 h 1886397"/>
                <a:gd name="connsiteX1" fmla="*/ 1062158 w 1609287"/>
                <a:gd name="connsiteY1" fmla="*/ 354866 h 1886397"/>
                <a:gd name="connsiteX2" fmla="*/ 1337428 w 1609287"/>
                <a:gd name="connsiteY2" fmla="*/ 354147 h 1886397"/>
                <a:gd name="connsiteX3" fmla="*/ 1129247 w 1609287"/>
                <a:gd name="connsiteY3" fmla="*/ 601486 h 1886397"/>
                <a:gd name="connsiteX4" fmla="*/ 1495034 w 1609287"/>
                <a:gd name="connsiteY4" fmla="*/ 853021 h 1886397"/>
                <a:gd name="connsiteX5" fmla="*/ 1302038 w 1609287"/>
                <a:gd name="connsiteY5" fmla="*/ 1099055 h 1886397"/>
                <a:gd name="connsiteX6" fmla="*/ 1609287 w 1609287"/>
                <a:gd name="connsiteY6" fmla="*/ 1470344 h 1886397"/>
                <a:gd name="connsiteX7" fmla="*/ 1414092 w 1609287"/>
                <a:gd name="connsiteY7" fmla="*/ 1601845 h 1886397"/>
                <a:gd name="connsiteX8" fmla="*/ 966404 w 1609287"/>
                <a:gd name="connsiteY8" fmla="*/ 1732108 h 1886397"/>
                <a:gd name="connsiteX9" fmla="*/ 680105 w 1609287"/>
                <a:gd name="connsiteY9" fmla="*/ 1871441 h 1886397"/>
                <a:gd name="connsiteX10" fmla="*/ 622484 w 1609287"/>
                <a:gd name="connsiteY10" fmla="*/ 1886397 h 1886397"/>
                <a:gd name="connsiteX11" fmla="*/ 257103 w 1609287"/>
                <a:gd name="connsiteY11" fmla="*/ 1886397 h 1886397"/>
                <a:gd name="connsiteX12" fmla="*/ 101676 w 1609287"/>
                <a:gd name="connsiteY12" fmla="*/ 1370501 h 1886397"/>
                <a:gd name="connsiteX13" fmla="*/ 0 w 1609287"/>
                <a:gd name="connsiteY13" fmla="*/ 671812 h 1886397"/>
                <a:gd name="connsiteX14" fmla="*/ 0 w 1609287"/>
                <a:gd name="connsiteY14" fmla="*/ 194537 h 1886397"/>
                <a:gd name="connsiteX15" fmla="*/ 388122 w 1609287"/>
                <a:gd name="connsiteY15" fmla="*/ 76292 h 1886397"/>
                <a:gd name="connsiteX16" fmla="*/ 837355 w 1609287"/>
                <a:gd name="connsiteY16" fmla="*/ 52970 h 1886397"/>
                <a:gd name="connsiteX17" fmla="*/ 1008708 w 1609287"/>
                <a:gd name="connsiteY17" fmla="*/ 0 h 18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9287" h="1886397">
                  <a:moveTo>
                    <a:pt x="1008708" y="0"/>
                  </a:moveTo>
                  <a:lnTo>
                    <a:pt x="1062158" y="354866"/>
                  </a:lnTo>
                  <a:lnTo>
                    <a:pt x="1337428" y="354147"/>
                  </a:lnTo>
                  <a:lnTo>
                    <a:pt x="1129247" y="601486"/>
                  </a:lnTo>
                  <a:lnTo>
                    <a:pt x="1495034" y="853021"/>
                  </a:lnTo>
                  <a:lnTo>
                    <a:pt x="1302038" y="1099055"/>
                  </a:lnTo>
                  <a:lnTo>
                    <a:pt x="1609287" y="1470344"/>
                  </a:lnTo>
                  <a:lnTo>
                    <a:pt x="1414092" y="1601845"/>
                  </a:lnTo>
                  <a:lnTo>
                    <a:pt x="966404" y="1732108"/>
                  </a:lnTo>
                  <a:lnTo>
                    <a:pt x="680105" y="1871441"/>
                  </a:lnTo>
                  <a:lnTo>
                    <a:pt x="622484" y="1886397"/>
                  </a:lnTo>
                  <a:lnTo>
                    <a:pt x="257103" y="1886397"/>
                  </a:lnTo>
                  <a:lnTo>
                    <a:pt x="101676" y="1370501"/>
                  </a:lnTo>
                  <a:lnTo>
                    <a:pt x="0" y="671812"/>
                  </a:lnTo>
                  <a:lnTo>
                    <a:pt x="0" y="194537"/>
                  </a:lnTo>
                  <a:lnTo>
                    <a:pt x="388122" y="76292"/>
                  </a:lnTo>
                  <a:lnTo>
                    <a:pt x="837355" y="52970"/>
                  </a:lnTo>
                  <a:lnTo>
                    <a:pt x="1008708" y="0"/>
                  </a:lnTo>
                  <a:close/>
                </a:path>
              </a:pathLst>
            </a:custGeom>
            <a:ln>
              <a:noFill/>
            </a:ln>
          </p:spPr>
        </p:pic>
        <p:pic>
          <p:nvPicPr>
            <p:cNvPr id="42" name="HÌNH 1">
              <a:extLst>
                <a:ext uri="{FF2B5EF4-FFF2-40B4-BE49-F238E27FC236}">
                  <a16:creationId xmlns:a16="http://schemas.microsoft.com/office/drawing/2014/main" id="{D278003B-A284-4338-BE3A-42744CA4D250}"/>
                </a:ext>
              </a:extLst>
            </p:cNvPr>
            <p:cNvPicPr>
              <a:picLocks noChangeAspect="1"/>
            </p:cNvPicPr>
            <p:nvPr/>
          </p:nvPicPr>
          <p:blipFill>
            <a:blip r:embed="rId18">
              <a:extLst>
                <a:ext uri="{BEBA8EAE-BF5A-486C-A8C5-ECC9F3942E4B}">
                  <a14:imgProps xmlns:a14="http://schemas.microsoft.com/office/drawing/2010/main">
                    <a14:imgLayer r:embed="rId19">
                      <a14:imgEffect>
                        <a14:artisticCutout numberOfShades="6"/>
                      </a14:imgEffect>
                    </a14:imgLayer>
                  </a14:imgProps>
                </a:ext>
              </a:extLst>
            </a:blip>
            <a:srcRect/>
            <a:stretch>
              <a:fillRect/>
            </a:stretch>
          </p:blipFill>
          <p:spPr>
            <a:xfrm rot="294797">
              <a:off x="2852923" y="3315336"/>
              <a:ext cx="2481079" cy="2151314"/>
            </a:xfrm>
            <a:custGeom>
              <a:avLst/>
              <a:gdLst>
                <a:gd name="connsiteX0" fmla="*/ 0 w 2481079"/>
                <a:gd name="connsiteY0" fmla="*/ 0 h 2151314"/>
                <a:gd name="connsiteX1" fmla="*/ 2481079 w 2481079"/>
                <a:gd name="connsiteY1" fmla="*/ 0 h 2151314"/>
                <a:gd name="connsiteX2" fmla="*/ 2481078 w 2481079"/>
                <a:gd name="connsiteY2" fmla="*/ 2151314 h 2151314"/>
                <a:gd name="connsiteX3" fmla="*/ 622484 w 2481079"/>
                <a:gd name="connsiteY3" fmla="*/ 2151314 h 2151314"/>
                <a:gd name="connsiteX4" fmla="*/ 680105 w 2481079"/>
                <a:gd name="connsiteY4" fmla="*/ 2136358 h 2151314"/>
                <a:gd name="connsiteX5" fmla="*/ 966404 w 2481079"/>
                <a:gd name="connsiteY5" fmla="*/ 1997025 h 2151314"/>
                <a:gd name="connsiteX6" fmla="*/ 1414092 w 2481079"/>
                <a:gd name="connsiteY6" fmla="*/ 1866762 h 2151314"/>
                <a:gd name="connsiteX7" fmla="*/ 1609287 w 2481079"/>
                <a:gd name="connsiteY7" fmla="*/ 1735261 h 2151314"/>
                <a:gd name="connsiteX8" fmla="*/ 1302038 w 2481079"/>
                <a:gd name="connsiteY8" fmla="*/ 1363972 h 2151314"/>
                <a:gd name="connsiteX9" fmla="*/ 1495034 w 2481079"/>
                <a:gd name="connsiteY9" fmla="*/ 1117938 h 2151314"/>
                <a:gd name="connsiteX10" fmla="*/ 1129247 w 2481079"/>
                <a:gd name="connsiteY10" fmla="*/ 866403 h 2151314"/>
                <a:gd name="connsiteX11" fmla="*/ 1337428 w 2481079"/>
                <a:gd name="connsiteY11" fmla="*/ 619064 h 2151314"/>
                <a:gd name="connsiteX12" fmla="*/ 1062158 w 2481079"/>
                <a:gd name="connsiteY12" fmla="*/ 619783 h 2151314"/>
                <a:gd name="connsiteX13" fmla="*/ 1008708 w 2481079"/>
                <a:gd name="connsiteY13" fmla="*/ 264917 h 2151314"/>
                <a:gd name="connsiteX14" fmla="*/ 837355 w 2481079"/>
                <a:gd name="connsiteY14" fmla="*/ 317887 h 2151314"/>
                <a:gd name="connsiteX15" fmla="*/ 388122 w 2481079"/>
                <a:gd name="connsiteY15" fmla="*/ 341209 h 2151314"/>
                <a:gd name="connsiteX16" fmla="*/ 0 w 2481079"/>
                <a:gd name="connsiteY16" fmla="*/ 459454 h 2151314"/>
                <a:gd name="connsiteX17" fmla="*/ 0 w 2481079"/>
                <a:gd name="connsiteY17"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81079" h="2151314">
                  <a:moveTo>
                    <a:pt x="0" y="0"/>
                  </a:moveTo>
                  <a:lnTo>
                    <a:pt x="2481079" y="0"/>
                  </a:lnTo>
                  <a:lnTo>
                    <a:pt x="2481078" y="2151314"/>
                  </a:lnTo>
                  <a:lnTo>
                    <a:pt x="622484" y="2151314"/>
                  </a:lnTo>
                  <a:lnTo>
                    <a:pt x="680105" y="2136358"/>
                  </a:lnTo>
                  <a:lnTo>
                    <a:pt x="966404" y="1997025"/>
                  </a:lnTo>
                  <a:lnTo>
                    <a:pt x="1414092" y="1866762"/>
                  </a:lnTo>
                  <a:lnTo>
                    <a:pt x="1609287" y="1735261"/>
                  </a:lnTo>
                  <a:lnTo>
                    <a:pt x="1302038" y="1363972"/>
                  </a:lnTo>
                  <a:lnTo>
                    <a:pt x="1495034" y="1117938"/>
                  </a:lnTo>
                  <a:lnTo>
                    <a:pt x="1129247" y="866403"/>
                  </a:lnTo>
                  <a:lnTo>
                    <a:pt x="1337428" y="619064"/>
                  </a:lnTo>
                  <a:lnTo>
                    <a:pt x="1062158" y="619783"/>
                  </a:lnTo>
                  <a:lnTo>
                    <a:pt x="1008708" y="264917"/>
                  </a:lnTo>
                  <a:lnTo>
                    <a:pt x="837355" y="317887"/>
                  </a:lnTo>
                  <a:lnTo>
                    <a:pt x="388122" y="341209"/>
                  </a:lnTo>
                  <a:lnTo>
                    <a:pt x="0" y="459454"/>
                  </a:lnTo>
                  <a:lnTo>
                    <a:pt x="0" y="0"/>
                  </a:lnTo>
                  <a:close/>
                </a:path>
              </a:pathLst>
            </a:custGeom>
            <a:ln>
              <a:noFill/>
            </a:ln>
          </p:spPr>
        </p:pic>
      </p:grpSp>
      <p:pic>
        <p:nvPicPr>
          <p:cNvPr id="40" name="Picture 39">
            <a:extLst>
              <a:ext uri="{FF2B5EF4-FFF2-40B4-BE49-F238E27FC236}">
                <a16:creationId xmlns:a16="http://schemas.microsoft.com/office/drawing/2014/main" id="{E8F9800E-0022-477B-A1EE-38A61C3CA7E2}"/>
              </a:ext>
            </a:extLst>
          </p:cNvPr>
          <p:cNvPicPr>
            <a:picLocks noChangeAspect="1"/>
          </p:cNvPicPr>
          <p:nvPr/>
        </p:nvPicPr>
        <p:blipFill>
          <a:blip r:embed="rId18">
            <a:extLst>
              <a:ext uri="{BEBA8EAE-BF5A-486C-A8C5-ECC9F3942E4B}">
                <a14:imgProps xmlns:a14="http://schemas.microsoft.com/office/drawing/2010/main">
                  <a14:imgLayer r:embed="rId19">
                    <a14:imgEffect>
                      <a14:artisticCutout numberOfShades="6"/>
                    </a14:imgEffect>
                  </a14:imgLayer>
                </a14:imgProps>
              </a:ext>
            </a:extLst>
          </a:blip>
          <a:srcRect t="43542" r="89637"/>
          <a:stretch>
            <a:fillRect/>
          </a:stretch>
        </p:blipFill>
        <p:spPr>
          <a:xfrm rot="294797">
            <a:off x="2816895" y="3393272"/>
            <a:ext cx="257103" cy="1214585"/>
          </a:xfrm>
          <a:custGeom>
            <a:avLst/>
            <a:gdLst>
              <a:gd name="connsiteX0" fmla="*/ 0 w 257103"/>
              <a:gd name="connsiteY0" fmla="*/ 0 h 1214585"/>
              <a:gd name="connsiteX1" fmla="*/ 101676 w 257103"/>
              <a:gd name="connsiteY1" fmla="*/ 698689 h 1214585"/>
              <a:gd name="connsiteX2" fmla="*/ 257103 w 257103"/>
              <a:gd name="connsiteY2" fmla="*/ 1214585 h 1214585"/>
              <a:gd name="connsiteX3" fmla="*/ 0 w 257103"/>
              <a:gd name="connsiteY3" fmla="*/ 1214585 h 1214585"/>
              <a:gd name="connsiteX4" fmla="*/ 0 w 257103"/>
              <a:gd name="connsiteY4" fmla="*/ 0 h 121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03" h="1214585">
                <a:moveTo>
                  <a:pt x="0" y="0"/>
                </a:moveTo>
                <a:lnTo>
                  <a:pt x="101676" y="698689"/>
                </a:lnTo>
                <a:lnTo>
                  <a:pt x="257103" y="1214585"/>
                </a:lnTo>
                <a:lnTo>
                  <a:pt x="0" y="1214585"/>
                </a:lnTo>
                <a:lnTo>
                  <a:pt x="0" y="0"/>
                </a:lnTo>
                <a:close/>
              </a:path>
            </a:pathLst>
          </a:custGeom>
          <a:ln>
            <a:noFill/>
          </a:ln>
        </p:spPr>
      </p:pic>
      <p:pic>
        <p:nvPicPr>
          <p:cNvPr id="39" name="Picture 38">
            <a:extLst>
              <a:ext uri="{FF2B5EF4-FFF2-40B4-BE49-F238E27FC236}">
                <a16:creationId xmlns:a16="http://schemas.microsoft.com/office/drawing/2014/main" id="{117F734B-B4C7-4816-B4FA-5B96F3FF52E7}"/>
              </a:ext>
            </a:extLst>
          </p:cNvPr>
          <p:cNvPicPr>
            <a:picLocks noChangeAspect="1"/>
          </p:cNvPicPr>
          <p:nvPr/>
        </p:nvPicPr>
        <p:blipFill>
          <a:blip r:embed="rId18">
            <a:extLst>
              <a:ext uri="{BEBA8EAE-BF5A-486C-A8C5-ECC9F3942E4B}">
                <a14:imgProps xmlns:a14="http://schemas.microsoft.com/office/drawing/2010/main">
                  <a14:imgLayer r:embed="rId19">
                    <a14:imgEffect>
                      <a14:artisticCutout numberOfShades="6"/>
                    </a14:imgEffect>
                  </a14:imgLayer>
                </a14:imgProps>
              </a:ext>
            </a:extLst>
          </a:blip>
          <a:srcRect l="10363" t="100000" r="74911" b="-4089"/>
          <a:stretch>
            <a:fillRect/>
          </a:stretch>
        </p:blipFill>
        <p:spPr>
          <a:xfrm rot="294797">
            <a:off x="3017075" y="4632120"/>
            <a:ext cx="365381" cy="87961"/>
          </a:xfrm>
          <a:custGeom>
            <a:avLst/>
            <a:gdLst>
              <a:gd name="connsiteX0" fmla="*/ 0 w 365381"/>
              <a:gd name="connsiteY0" fmla="*/ 0 h 87961"/>
              <a:gd name="connsiteX1" fmla="*/ 365381 w 365381"/>
              <a:gd name="connsiteY1" fmla="*/ 0 h 87961"/>
              <a:gd name="connsiteX2" fmla="*/ 26500 w 365381"/>
              <a:gd name="connsiteY2" fmla="*/ 87961 h 87961"/>
              <a:gd name="connsiteX3" fmla="*/ 0 w 365381"/>
              <a:gd name="connsiteY3" fmla="*/ 0 h 87961"/>
            </a:gdLst>
            <a:ahLst/>
            <a:cxnLst>
              <a:cxn ang="0">
                <a:pos x="connsiteX0" y="connsiteY0"/>
              </a:cxn>
              <a:cxn ang="0">
                <a:pos x="connsiteX1" y="connsiteY1"/>
              </a:cxn>
              <a:cxn ang="0">
                <a:pos x="connsiteX2" y="connsiteY2"/>
              </a:cxn>
              <a:cxn ang="0">
                <a:pos x="connsiteX3" y="connsiteY3"/>
              </a:cxn>
            </a:cxnLst>
            <a:rect l="l" t="t" r="r" b="b"/>
            <a:pathLst>
              <a:path w="365381" h="87961">
                <a:moveTo>
                  <a:pt x="0" y="0"/>
                </a:moveTo>
                <a:lnTo>
                  <a:pt x="365381" y="0"/>
                </a:lnTo>
                <a:lnTo>
                  <a:pt x="26500" y="87961"/>
                </a:lnTo>
                <a:lnTo>
                  <a:pt x="0" y="0"/>
                </a:lnTo>
                <a:close/>
              </a:path>
            </a:pathLst>
          </a:custGeom>
          <a:ln>
            <a:noFill/>
          </a:ln>
        </p:spPr>
      </p:pic>
      <p:grpSp>
        <p:nvGrpSpPr>
          <p:cNvPr id="20" name="Group 19">
            <a:extLst>
              <a:ext uri="{FF2B5EF4-FFF2-40B4-BE49-F238E27FC236}">
                <a16:creationId xmlns:a16="http://schemas.microsoft.com/office/drawing/2014/main" id="{22DF2B90-A8C8-4D1A-BFE7-BFAD1CEB5533}"/>
              </a:ext>
            </a:extLst>
          </p:cNvPr>
          <p:cNvGrpSpPr/>
          <p:nvPr/>
        </p:nvGrpSpPr>
        <p:grpSpPr>
          <a:xfrm>
            <a:off x="6439841" y="3315336"/>
            <a:ext cx="2493337" cy="2151314"/>
            <a:chOff x="6439841" y="3315336"/>
            <a:chExt cx="2493337" cy="2151314"/>
          </a:xfrm>
        </p:grpSpPr>
        <p:pic>
          <p:nvPicPr>
            <p:cNvPr id="49" name="Picture 48">
              <a:extLst>
                <a:ext uri="{FF2B5EF4-FFF2-40B4-BE49-F238E27FC236}">
                  <a16:creationId xmlns:a16="http://schemas.microsoft.com/office/drawing/2014/main" id="{F8BAA082-84E3-4A33-A81C-C9A1B547968D}"/>
                </a:ext>
              </a:extLst>
            </p:cNvPr>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l="31970" b="9257"/>
            <a:stretch>
              <a:fillRect/>
            </a:stretch>
          </p:blipFill>
          <p:spPr>
            <a:xfrm rot="900000">
              <a:off x="7245296" y="3421376"/>
              <a:ext cx="1687882" cy="1952162"/>
            </a:xfrm>
            <a:custGeom>
              <a:avLst/>
              <a:gdLst>
                <a:gd name="connsiteX0" fmla="*/ 636545 w 1687882"/>
                <a:gd name="connsiteY0" fmla="*/ 0 h 1952162"/>
                <a:gd name="connsiteX1" fmla="*/ 1403672 w 1687882"/>
                <a:gd name="connsiteY1" fmla="*/ 0 h 1952162"/>
                <a:gd name="connsiteX2" fmla="*/ 1581294 w 1687882"/>
                <a:gd name="connsiteY2" fmla="*/ 319962 h 1952162"/>
                <a:gd name="connsiteX3" fmla="*/ 1687881 w 1687882"/>
                <a:gd name="connsiteY3" fmla="*/ 851076 h 1952162"/>
                <a:gd name="connsiteX4" fmla="*/ 1687882 w 1687882"/>
                <a:gd name="connsiteY4" fmla="*/ 1756675 h 1952162"/>
                <a:gd name="connsiteX5" fmla="*/ 514509 w 1687882"/>
                <a:gd name="connsiteY5" fmla="*/ 1952162 h 1952162"/>
                <a:gd name="connsiteX6" fmla="*/ 436325 w 1687882"/>
                <a:gd name="connsiteY6" fmla="*/ 1699633 h 1952162"/>
                <a:gd name="connsiteX7" fmla="*/ 653777 w 1687882"/>
                <a:gd name="connsiteY7" fmla="*/ 1294260 h 1952162"/>
                <a:gd name="connsiteX8" fmla="*/ 323768 w 1687882"/>
                <a:gd name="connsiteY8" fmla="*/ 1161799 h 1952162"/>
                <a:gd name="connsiteX9" fmla="*/ 588552 w 1687882"/>
                <a:gd name="connsiteY9" fmla="*/ 933074 h 1952162"/>
                <a:gd name="connsiteX10" fmla="*/ 182663 w 1687882"/>
                <a:gd name="connsiteY10" fmla="*/ 831463 h 1952162"/>
                <a:gd name="connsiteX11" fmla="*/ 466370 w 1687882"/>
                <a:gd name="connsiteY11" fmla="*/ 555595 h 1952162"/>
                <a:gd name="connsiteX12" fmla="*/ 0 w 1687882"/>
                <a:gd name="connsiteY12" fmla="*/ 228267 h 1952162"/>
                <a:gd name="connsiteX13" fmla="*/ 636545 w 1687882"/>
                <a:gd name="connsiteY13" fmla="*/ 0 h 19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882" h="1952162">
                  <a:moveTo>
                    <a:pt x="636545" y="0"/>
                  </a:moveTo>
                  <a:lnTo>
                    <a:pt x="1403672" y="0"/>
                  </a:lnTo>
                  <a:lnTo>
                    <a:pt x="1581294" y="319962"/>
                  </a:lnTo>
                  <a:lnTo>
                    <a:pt x="1687881" y="851076"/>
                  </a:lnTo>
                  <a:lnTo>
                    <a:pt x="1687882" y="1756675"/>
                  </a:lnTo>
                  <a:lnTo>
                    <a:pt x="514509" y="1952162"/>
                  </a:lnTo>
                  <a:lnTo>
                    <a:pt x="436325" y="1699633"/>
                  </a:lnTo>
                  <a:lnTo>
                    <a:pt x="653777" y="1294260"/>
                  </a:lnTo>
                  <a:lnTo>
                    <a:pt x="323768" y="1161799"/>
                  </a:lnTo>
                  <a:lnTo>
                    <a:pt x="588552" y="933074"/>
                  </a:lnTo>
                  <a:lnTo>
                    <a:pt x="182663" y="831463"/>
                  </a:lnTo>
                  <a:lnTo>
                    <a:pt x="466370" y="555595"/>
                  </a:lnTo>
                  <a:lnTo>
                    <a:pt x="0" y="228267"/>
                  </a:lnTo>
                  <a:lnTo>
                    <a:pt x="636545" y="0"/>
                  </a:lnTo>
                  <a:close/>
                </a:path>
              </a:pathLst>
            </a:custGeom>
          </p:spPr>
        </p:pic>
        <p:pic>
          <p:nvPicPr>
            <p:cNvPr id="48" name="Picture 47">
              <a:hlinkClick r:id="rId20" action="ppaction://hlinksldjump"/>
              <a:extLst>
                <a:ext uri="{FF2B5EF4-FFF2-40B4-BE49-F238E27FC236}">
                  <a16:creationId xmlns:a16="http://schemas.microsoft.com/office/drawing/2014/main" id="{25F12839-0D5C-4E7D-9297-0CB922106797}"/>
                </a:ext>
              </a:extLst>
            </p:cNvPr>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a:stretch>
              <a:fillRect/>
            </a:stretch>
          </p:blipFill>
          <p:spPr>
            <a:xfrm rot="900000">
              <a:off x="6439841" y="3315336"/>
              <a:ext cx="2481078" cy="2151314"/>
            </a:xfrm>
            <a:custGeom>
              <a:avLst/>
              <a:gdLst>
                <a:gd name="connsiteX0" fmla="*/ 0 w 2481078"/>
                <a:gd name="connsiteY0" fmla="*/ 0 h 2151314"/>
                <a:gd name="connsiteX1" fmla="*/ 1429741 w 2481078"/>
                <a:gd name="connsiteY1" fmla="*/ 0 h 2151314"/>
                <a:gd name="connsiteX2" fmla="*/ 793196 w 2481078"/>
                <a:gd name="connsiteY2" fmla="*/ 228267 h 2151314"/>
                <a:gd name="connsiteX3" fmla="*/ 1259566 w 2481078"/>
                <a:gd name="connsiteY3" fmla="*/ 555595 h 2151314"/>
                <a:gd name="connsiteX4" fmla="*/ 975859 w 2481078"/>
                <a:gd name="connsiteY4" fmla="*/ 831463 h 2151314"/>
                <a:gd name="connsiteX5" fmla="*/ 1381748 w 2481078"/>
                <a:gd name="connsiteY5" fmla="*/ 933074 h 2151314"/>
                <a:gd name="connsiteX6" fmla="*/ 1116964 w 2481078"/>
                <a:gd name="connsiteY6" fmla="*/ 1161799 h 2151314"/>
                <a:gd name="connsiteX7" fmla="*/ 1446973 w 2481078"/>
                <a:gd name="connsiteY7" fmla="*/ 1294260 h 2151314"/>
                <a:gd name="connsiteX8" fmla="*/ 1229521 w 2481078"/>
                <a:gd name="connsiteY8" fmla="*/ 1699633 h 2151314"/>
                <a:gd name="connsiteX9" fmla="*/ 1307705 w 2481078"/>
                <a:gd name="connsiteY9" fmla="*/ 1952162 h 2151314"/>
                <a:gd name="connsiteX10" fmla="*/ 2481078 w 2481078"/>
                <a:gd name="connsiteY10" fmla="*/ 1756675 h 2151314"/>
                <a:gd name="connsiteX11" fmla="*/ 2481078 w 2481078"/>
                <a:gd name="connsiteY11" fmla="*/ 2151314 h 2151314"/>
                <a:gd name="connsiteX12" fmla="*/ 0 w 2481078"/>
                <a:gd name="connsiteY12" fmla="*/ 2151314 h 2151314"/>
                <a:gd name="connsiteX13" fmla="*/ 0 w 2481078"/>
                <a:gd name="connsiteY13"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078" h="2151314">
                  <a:moveTo>
                    <a:pt x="0" y="0"/>
                  </a:moveTo>
                  <a:lnTo>
                    <a:pt x="1429741" y="0"/>
                  </a:lnTo>
                  <a:lnTo>
                    <a:pt x="793196" y="228267"/>
                  </a:lnTo>
                  <a:lnTo>
                    <a:pt x="1259566" y="555595"/>
                  </a:lnTo>
                  <a:lnTo>
                    <a:pt x="975859" y="831463"/>
                  </a:lnTo>
                  <a:lnTo>
                    <a:pt x="1381748" y="933074"/>
                  </a:lnTo>
                  <a:lnTo>
                    <a:pt x="1116964" y="1161799"/>
                  </a:lnTo>
                  <a:lnTo>
                    <a:pt x="1446973" y="1294260"/>
                  </a:lnTo>
                  <a:lnTo>
                    <a:pt x="1229521" y="1699633"/>
                  </a:lnTo>
                  <a:lnTo>
                    <a:pt x="1307705" y="1952162"/>
                  </a:lnTo>
                  <a:lnTo>
                    <a:pt x="2481078" y="1756675"/>
                  </a:lnTo>
                  <a:lnTo>
                    <a:pt x="2481078" y="2151314"/>
                  </a:lnTo>
                  <a:lnTo>
                    <a:pt x="0" y="2151314"/>
                  </a:lnTo>
                  <a:lnTo>
                    <a:pt x="0" y="0"/>
                  </a:lnTo>
                  <a:close/>
                </a:path>
              </a:pathLst>
            </a:custGeom>
          </p:spPr>
        </p:pic>
      </p:grpSp>
      <p:pic>
        <p:nvPicPr>
          <p:cNvPr id="46" name="Picture 45">
            <a:extLst>
              <a:ext uri="{FF2B5EF4-FFF2-40B4-BE49-F238E27FC236}">
                <a16:creationId xmlns:a16="http://schemas.microsoft.com/office/drawing/2014/main" id="{B7EF6392-7E9F-4EDB-AF27-8941CFED45E4}"/>
              </a:ext>
            </a:extLst>
          </p:cNvPr>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l="88545" b="60439"/>
          <a:stretch>
            <a:fillRect/>
          </a:stretch>
        </p:blipFill>
        <p:spPr>
          <a:xfrm rot="900000">
            <a:off x="8767544" y="2859950"/>
            <a:ext cx="284210" cy="851076"/>
          </a:xfrm>
          <a:custGeom>
            <a:avLst/>
            <a:gdLst>
              <a:gd name="connsiteX0" fmla="*/ 0 w 284210"/>
              <a:gd name="connsiteY0" fmla="*/ 0 h 851076"/>
              <a:gd name="connsiteX1" fmla="*/ 284210 w 284210"/>
              <a:gd name="connsiteY1" fmla="*/ 0 h 851076"/>
              <a:gd name="connsiteX2" fmla="*/ 284209 w 284210"/>
              <a:gd name="connsiteY2" fmla="*/ 851076 h 851076"/>
              <a:gd name="connsiteX3" fmla="*/ 177622 w 284210"/>
              <a:gd name="connsiteY3" fmla="*/ 319962 h 851076"/>
              <a:gd name="connsiteX4" fmla="*/ 0 w 284210"/>
              <a:gd name="connsiteY4" fmla="*/ 0 h 8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10" h="851076">
                <a:moveTo>
                  <a:pt x="0" y="0"/>
                </a:moveTo>
                <a:lnTo>
                  <a:pt x="284210" y="0"/>
                </a:lnTo>
                <a:lnTo>
                  <a:pt x="284209" y="851076"/>
                </a:lnTo>
                <a:lnTo>
                  <a:pt x="177622" y="319962"/>
                </a:lnTo>
                <a:lnTo>
                  <a:pt x="0" y="0"/>
                </a:lnTo>
                <a:close/>
              </a:path>
            </a:pathLst>
          </a:custGeom>
        </p:spPr>
      </p:pic>
      <p:pic>
        <p:nvPicPr>
          <p:cNvPr id="45" name="Picture 44">
            <a:extLst>
              <a:ext uri="{FF2B5EF4-FFF2-40B4-BE49-F238E27FC236}">
                <a16:creationId xmlns:a16="http://schemas.microsoft.com/office/drawing/2014/main" id="{44EE0B52-0173-4E0F-99A0-9541E00E2AF6}"/>
              </a:ext>
            </a:extLst>
          </p:cNvPr>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l="100000" t="39561" r="-7088" b="18344"/>
          <a:stretch>
            <a:fillRect/>
          </a:stretch>
        </p:blipFill>
        <p:spPr>
          <a:xfrm rot="900000">
            <a:off x="8816585" y="3740636"/>
            <a:ext cx="175863" cy="905599"/>
          </a:xfrm>
          <a:custGeom>
            <a:avLst/>
            <a:gdLst>
              <a:gd name="connsiteX0" fmla="*/ 0 w 175863"/>
              <a:gd name="connsiteY0" fmla="*/ 0 h 905599"/>
              <a:gd name="connsiteX1" fmla="*/ 175863 w 175863"/>
              <a:gd name="connsiteY1" fmla="*/ 876299 h 905599"/>
              <a:gd name="connsiteX2" fmla="*/ 1 w 175863"/>
              <a:gd name="connsiteY2" fmla="*/ 905599 h 905599"/>
              <a:gd name="connsiteX3" fmla="*/ 0 w 175863"/>
              <a:gd name="connsiteY3" fmla="*/ 0 h 905599"/>
            </a:gdLst>
            <a:ahLst/>
            <a:cxnLst>
              <a:cxn ang="0">
                <a:pos x="connsiteX0" y="connsiteY0"/>
              </a:cxn>
              <a:cxn ang="0">
                <a:pos x="connsiteX1" y="connsiteY1"/>
              </a:cxn>
              <a:cxn ang="0">
                <a:pos x="connsiteX2" y="connsiteY2"/>
              </a:cxn>
              <a:cxn ang="0">
                <a:pos x="connsiteX3" y="connsiteY3"/>
              </a:cxn>
            </a:cxnLst>
            <a:rect l="l" t="t" r="r" b="b"/>
            <a:pathLst>
              <a:path w="175863" h="905599">
                <a:moveTo>
                  <a:pt x="0" y="0"/>
                </a:moveTo>
                <a:lnTo>
                  <a:pt x="175863" y="876299"/>
                </a:lnTo>
                <a:lnTo>
                  <a:pt x="1" y="905599"/>
                </a:lnTo>
                <a:lnTo>
                  <a:pt x="0" y="0"/>
                </a:lnTo>
                <a:close/>
              </a:path>
            </a:pathLst>
          </a:custGeom>
        </p:spPr>
      </p:pic>
      <p:grpSp>
        <p:nvGrpSpPr>
          <p:cNvPr id="16" name="Group 15">
            <a:extLst>
              <a:ext uri="{FF2B5EF4-FFF2-40B4-BE49-F238E27FC236}">
                <a16:creationId xmlns:a16="http://schemas.microsoft.com/office/drawing/2014/main" id="{E26F6773-7BB9-4140-B85A-FBA33E2814A0}"/>
              </a:ext>
            </a:extLst>
          </p:cNvPr>
          <p:cNvGrpSpPr/>
          <p:nvPr/>
        </p:nvGrpSpPr>
        <p:grpSpPr>
          <a:xfrm>
            <a:off x="9725591" y="3320675"/>
            <a:ext cx="2481078" cy="2221403"/>
            <a:chOff x="9725591" y="3320675"/>
            <a:chExt cx="2481078" cy="2221403"/>
          </a:xfrm>
        </p:grpSpPr>
        <p:pic>
          <p:nvPicPr>
            <p:cNvPr id="55" name="Picture 54">
              <a:hlinkClick r:id="rId21" action="ppaction://hlinksldjump"/>
              <a:extLst>
                <a:ext uri="{FF2B5EF4-FFF2-40B4-BE49-F238E27FC236}">
                  <a16:creationId xmlns:a16="http://schemas.microsoft.com/office/drawing/2014/main" id="{33290B2D-9536-4463-A843-F6B31A51021C}"/>
                </a:ext>
              </a:extLst>
            </p:cNvPr>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t="5460" r="31803"/>
            <a:stretch>
              <a:fillRect/>
            </a:stretch>
          </p:blipFill>
          <p:spPr>
            <a:xfrm rot="1638616">
              <a:off x="9742621" y="3320675"/>
              <a:ext cx="1692029" cy="2033847"/>
            </a:xfrm>
            <a:custGeom>
              <a:avLst/>
              <a:gdLst>
                <a:gd name="connsiteX0" fmla="*/ 0 w 1692029"/>
                <a:gd name="connsiteY0" fmla="*/ 139970 h 2033847"/>
                <a:gd name="connsiteX1" fmla="*/ 993395 w 1692029"/>
                <a:gd name="connsiteY1" fmla="*/ 0 h 2033847"/>
                <a:gd name="connsiteX2" fmla="*/ 923900 w 1692029"/>
                <a:gd name="connsiteY2" fmla="*/ 596177 h 2033847"/>
                <a:gd name="connsiteX3" fmla="*/ 1268490 w 1692029"/>
                <a:gd name="connsiteY3" fmla="*/ 887060 h 2033847"/>
                <a:gd name="connsiteX4" fmla="*/ 1087710 w 1692029"/>
                <a:gd name="connsiteY4" fmla="*/ 1312010 h 2033847"/>
                <a:gd name="connsiteX5" fmla="*/ 1692029 w 1692029"/>
                <a:gd name="connsiteY5" fmla="*/ 1308694 h 2033847"/>
                <a:gd name="connsiteX6" fmla="*/ 1272168 w 1692029"/>
                <a:gd name="connsiteY6" fmla="*/ 1868532 h 2033847"/>
                <a:gd name="connsiteX7" fmla="*/ 936011 w 1692029"/>
                <a:gd name="connsiteY7" fmla="*/ 2033847 h 2033847"/>
                <a:gd name="connsiteX8" fmla="*/ 256584 w 1692029"/>
                <a:gd name="connsiteY8" fmla="*/ 2033847 h 2033847"/>
                <a:gd name="connsiteX9" fmla="*/ 0 w 1692029"/>
                <a:gd name="connsiteY9" fmla="*/ 1156779 h 2033847"/>
                <a:gd name="connsiteX10" fmla="*/ 0 w 1692029"/>
                <a:gd name="connsiteY10" fmla="*/ 139970 h 203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2029" h="2033847">
                  <a:moveTo>
                    <a:pt x="0" y="139970"/>
                  </a:moveTo>
                  <a:lnTo>
                    <a:pt x="993395" y="0"/>
                  </a:lnTo>
                  <a:lnTo>
                    <a:pt x="923900" y="596177"/>
                  </a:lnTo>
                  <a:lnTo>
                    <a:pt x="1268490" y="887060"/>
                  </a:lnTo>
                  <a:lnTo>
                    <a:pt x="1087710" y="1312010"/>
                  </a:lnTo>
                  <a:lnTo>
                    <a:pt x="1692029" y="1308694"/>
                  </a:lnTo>
                  <a:lnTo>
                    <a:pt x="1272168" y="1868532"/>
                  </a:lnTo>
                  <a:lnTo>
                    <a:pt x="936011" y="2033847"/>
                  </a:lnTo>
                  <a:lnTo>
                    <a:pt x="256584" y="2033847"/>
                  </a:lnTo>
                  <a:lnTo>
                    <a:pt x="0" y="1156779"/>
                  </a:lnTo>
                  <a:lnTo>
                    <a:pt x="0" y="139970"/>
                  </a:lnTo>
                  <a:close/>
                </a:path>
              </a:pathLst>
            </a:custGeom>
          </p:spPr>
        </p:pic>
        <p:pic>
          <p:nvPicPr>
            <p:cNvPr id="54" name="Picture 53">
              <a:extLst>
                <a:ext uri="{FF2B5EF4-FFF2-40B4-BE49-F238E27FC236}">
                  <a16:creationId xmlns:a16="http://schemas.microsoft.com/office/drawing/2014/main" id="{5A2966F0-14D3-4BB6-B3FA-56134C919B27}"/>
                </a:ext>
              </a:extLst>
            </p:cNvPr>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a:stretch>
              <a:fillRect/>
            </a:stretch>
          </p:blipFill>
          <p:spPr>
            <a:xfrm rot="1638616">
              <a:off x="9725591" y="3390764"/>
              <a:ext cx="2481078" cy="2151314"/>
            </a:xfrm>
            <a:custGeom>
              <a:avLst/>
              <a:gdLst>
                <a:gd name="connsiteX0" fmla="*/ 0 w 2481078"/>
                <a:gd name="connsiteY0" fmla="*/ 0 h 2151314"/>
                <a:gd name="connsiteX1" fmla="*/ 2481078 w 2481078"/>
                <a:gd name="connsiteY1" fmla="*/ 0 h 2151314"/>
                <a:gd name="connsiteX2" fmla="*/ 2481078 w 2481078"/>
                <a:gd name="connsiteY2" fmla="*/ 2151314 h 2151314"/>
                <a:gd name="connsiteX3" fmla="*/ 936012 w 2481078"/>
                <a:gd name="connsiteY3" fmla="*/ 2151314 h 2151314"/>
                <a:gd name="connsiteX4" fmla="*/ 1272169 w 2481078"/>
                <a:gd name="connsiteY4" fmla="*/ 1985999 h 2151314"/>
                <a:gd name="connsiteX5" fmla="*/ 1692030 w 2481078"/>
                <a:gd name="connsiteY5" fmla="*/ 1426161 h 2151314"/>
                <a:gd name="connsiteX6" fmla="*/ 1087711 w 2481078"/>
                <a:gd name="connsiteY6" fmla="*/ 1429477 h 2151314"/>
                <a:gd name="connsiteX7" fmla="*/ 1268491 w 2481078"/>
                <a:gd name="connsiteY7" fmla="*/ 1004527 h 2151314"/>
                <a:gd name="connsiteX8" fmla="*/ 923901 w 2481078"/>
                <a:gd name="connsiteY8" fmla="*/ 713644 h 2151314"/>
                <a:gd name="connsiteX9" fmla="*/ 993396 w 2481078"/>
                <a:gd name="connsiteY9" fmla="*/ 117467 h 2151314"/>
                <a:gd name="connsiteX10" fmla="*/ 1 w 2481078"/>
                <a:gd name="connsiteY10" fmla="*/ 257437 h 2151314"/>
                <a:gd name="connsiteX11" fmla="*/ 0 w 2481078"/>
                <a:gd name="connsiteY11"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1078" h="2151314">
                  <a:moveTo>
                    <a:pt x="0" y="0"/>
                  </a:moveTo>
                  <a:lnTo>
                    <a:pt x="2481078" y="0"/>
                  </a:lnTo>
                  <a:lnTo>
                    <a:pt x="2481078" y="2151314"/>
                  </a:lnTo>
                  <a:lnTo>
                    <a:pt x="936012" y="2151314"/>
                  </a:lnTo>
                  <a:lnTo>
                    <a:pt x="1272169" y="1985999"/>
                  </a:lnTo>
                  <a:lnTo>
                    <a:pt x="1692030" y="1426161"/>
                  </a:lnTo>
                  <a:lnTo>
                    <a:pt x="1087711" y="1429477"/>
                  </a:lnTo>
                  <a:lnTo>
                    <a:pt x="1268491" y="1004527"/>
                  </a:lnTo>
                  <a:lnTo>
                    <a:pt x="923901" y="713644"/>
                  </a:lnTo>
                  <a:lnTo>
                    <a:pt x="993396" y="117467"/>
                  </a:lnTo>
                  <a:lnTo>
                    <a:pt x="1" y="257437"/>
                  </a:lnTo>
                  <a:lnTo>
                    <a:pt x="0" y="0"/>
                  </a:lnTo>
                  <a:close/>
                </a:path>
              </a:pathLst>
            </a:custGeom>
          </p:spPr>
        </p:pic>
      </p:grpSp>
      <p:pic>
        <p:nvPicPr>
          <p:cNvPr id="52" name="Picture 51">
            <a:extLst>
              <a:ext uri="{FF2B5EF4-FFF2-40B4-BE49-F238E27FC236}">
                <a16:creationId xmlns:a16="http://schemas.microsoft.com/office/drawing/2014/main" id="{BE4FB587-9110-41B1-A9DE-A307DDF65654}"/>
              </a:ext>
            </a:extLst>
          </p:cNvPr>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t="59231" r="89658"/>
          <a:stretch>
            <a:fillRect/>
          </a:stretch>
        </p:blipFill>
        <p:spPr>
          <a:xfrm rot="1638616">
            <a:off x="9557251" y="3246423"/>
            <a:ext cx="256585" cy="877068"/>
          </a:xfrm>
          <a:custGeom>
            <a:avLst/>
            <a:gdLst>
              <a:gd name="connsiteX0" fmla="*/ 1 w 256585"/>
              <a:gd name="connsiteY0" fmla="*/ 0 h 877068"/>
              <a:gd name="connsiteX1" fmla="*/ 256585 w 256585"/>
              <a:gd name="connsiteY1" fmla="*/ 877068 h 877068"/>
              <a:gd name="connsiteX2" fmla="*/ 0 w 256585"/>
              <a:gd name="connsiteY2" fmla="*/ 877068 h 877068"/>
              <a:gd name="connsiteX3" fmla="*/ 1 w 256585"/>
              <a:gd name="connsiteY3" fmla="*/ 0 h 877068"/>
            </a:gdLst>
            <a:ahLst/>
            <a:cxnLst>
              <a:cxn ang="0">
                <a:pos x="connsiteX0" y="connsiteY0"/>
              </a:cxn>
              <a:cxn ang="0">
                <a:pos x="connsiteX1" y="connsiteY1"/>
              </a:cxn>
              <a:cxn ang="0">
                <a:pos x="connsiteX2" y="connsiteY2"/>
              </a:cxn>
              <a:cxn ang="0">
                <a:pos x="connsiteX3" y="connsiteY3"/>
              </a:cxn>
            </a:cxnLst>
            <a:rect l="l" t="t" r="r" b="b"/>
            <a:pathLst>
              <a:path w="256585" h="877068">
                <a:moveTo>
                  <a:pt x="1" y="0"/>
                </a:moveTo>
                <a:lnTo>
                  <a:pt x="256585" y="877068"/>
                </a:lnTo>
                <a:lnTo>
                  <a:pt x="0" y="877068"/>
                </a:lnTo>
                <a:lnTo>
                  <a:pt x="1" y="0"/>
                </a:lnTo>
                <a:close/>
              </a:path>
            </a:pathLst>
          </a:custGeom>
        </p:spPr>
      </p:pic>
      <p:pic>
        <p:nvPicPr>
          <p:cNvPr id="51" name="Picture 50">
            <a:extLst>
              <a:ext uri="{FF2B5EF4-FFF2-40B4-BE49-F238E27FC236}">
                <a16:creationId xmlns:a16="http://schemas.microsoft.com/office/drawing/2014/main" id="{F39B7E21-E92D-4D3B-B4D0-AFF352FAC1DD}"/>
              </a:ext>
            </a:extLst>
          </p:cNvPr>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artisticCutout numberOfShades="6"/>
                    </a14:imgEffect>
                  </a14:imgLayer>
                </a14:imgProps>
              </a:ext>
            </a:extLst>
          </a:blip>
          <a:srcRect l="10342" t="100000" r="62274" b="-13578"/>
          <a:stretch>
            <a:fillRect/>
          </a:stretch>
        </p:blipFill>
        <p:spPr>
          <a:xfrm rot="1638616">
            <a:off x="9493456" y="4273056"/>
            <a:ext cx="679427" cy="292103"/>
          </a:xfrm>
          <a:custGeom>
            <a:avLst/>
            <a:gdLst>
              <a:gd name="connsiteX0" fmla="*/ 0 w 679427"/>
              <a:gd name="connsiteY0" fmla="*/ 0 h 292103"/>
              <a:gd name="connsiteX1" fmla="*/ 679427 w 679427"/>
              <a:gd name="connsiteY1" fmla="*/ 0 h 292103"/>
              <a:gd name="connsiteX2" fmla="*/ 85454 w 679427"/>
              <a:gd name="connsiteY2" fmla="*/ 292103 h 292103"/>
              <a:gd name="connsiteX3" fmla="*/ 0 w 679427"/>
              <a:gd name="connsiteY3" fmla="*/ 0 h 292103"/>
            </a:gdLst>
            <a:ahLst/>
            <a:cxnLst>
              <a:cxn ang="0">
                <a:pos x="connsiteX0" y="connsiteY0"/>
              </a:cxn>
              <a:cxn ang="0">
                <a:pos x="connsiteX1" y="connsiteY1"/>
              </a:cxn>
              <a:cxn ang="0">
                <a:pos x="connsiteX2" y="connsiteY2"/>
              </a:cxn>
              <a:cxn ang="0">
                <a:pos x="connsiteX3" y="connsiteY3"/>
              </a:cxn>
            </a:cxnLst>
            <a:rect l="l" t="t" r="r" b="b"/>
            <a:pathLst>
              <a:path w="679427" h="292103">
                <a:moveTo>
                  <a:pt x="0" y="0"/>
                </a:moveTo>
                <a:lnTo>
                  <a:pt x="679427" y="0"/>
                </a:lnTo>
                <a:lnTo>
                  <a:pt x="85454" y="292103"/>
                </a:lnTo>
                <a:lnTo>
                  <a:pt x="0" y="0"/>
                </a:lnTo>
                <a:close/>
              </a:path>
            </a:pathLst>
          </a:custGeom>
        </p:spPr>
      </p:pic>
      <p:pic>
        <p:nvPicPr>
          <p:cNvPr id="62" name="Picture 61">
            <a:extLst>
              <a:ext uri="{FF2B5EF4-FFF2-40B4-BE49-F238E27FC236}">
                <a16:creationId xmlns:a16="http://schemas.microsoft.com/office/drawing/2014/main" id="{C194C276-6EF4-446B-9782-DA2280EE5244}"/>
              </a:ext>
            </a:extLst>
          </p:cNvPr>
          <p:cNvPicPr>
            <a:picLocks noChangeAspect="1"/>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19">
                    <a14:imgEffect>
                      <a14:artisticCutout numberOfShades="3"/>
                    </a14:imgEffect>
                  </a14:imgLayer>
                </a14:imgProps>
              </a:ext>
            </a:extLst>
          </a:blip>
          <a:srcRect l="40977" t="-30682" r="12828" b="100000"/>
          <a:stretch>
            <a:fillRect/>
          </a:stretch>
        </p:blipFill>
        <p:spPr>
          <a:xfrm rot="900000">
            <a:off x="14293588" y="1866691"/>
            <a:ext cx="1146115" cy="660066"/>
          </a:xfrm>
          <a:custGeom>
            <a:avLst/>
            <a:gdLst>
              <a:gd name="connsiteX0" fmla="*/ 875146 w 1146115"/>
              <a:gd name="connsiteY0" fmla="*/ 0 h 660066"/>
              <a:gd name="connsiteX1" fmla="*/ 1146115 w 1146115"/>
              <a:gd name="connsiteY1" fmla="*/ 660066 h 660066"/>
              <a:gd name="connsiteX2" fmla="*/ 0 w 1146115"/>
              <a:gd name="connsiteY2" fmla="*/ 660066 h 660066"/>
              <a:gd name="connsiteX3" fmla="*/ 24269 w 1146115"/>
              <a:gd name="connsiteY3" fmla="*/ 491617 h 660066"/>
              <a:gd name="connsiteX4" fmla="*/ 875146 w 1146115"/>
              <a:gd name="connsiteY4" fmla="*/ 0 h 66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115" h="660066">
                <a:moveTo>
                  <a:pt x="875146" y="0"/>
                </a:moveTo>
                <a:lnTo>
                  <a:pt x="1146115" y="660066"/>
                </a:lnTo>
                <a:lnTo>
                  <a:pt x="0" y="660066"/>
                </a:lnTo>
                <a:lnTo>
                  <a:pt x="24269" y="491617"/>
                </a:lnTo>
                <a:lnTo>
                  <a:pt x="875146" y="0"/>
                </a:lnTo>
                <a:close/>
              </a:path>
            </a:pathLst>
          </a:custGeom>
        </p:spPr>
      </p:pic>
      <p:grpSp>
        <p:nvGrpSpPr>
          <p:cNvPr id="17" name="Group 16">
            <a:extLst>
              <a:ext uri="{FF2B5EF4-FFF2-40B4-BE49-F238E27FC236}">
                <a16:creationId xmlns:a16="http://schemas.microsoft.com/office/drawing/2014/main" id="{1DC75F38-9BCE-4DFA-92C8-A620C1D0B3F7}"/>
              </a:ext>
            </a:extLst>
          </p:cNvPr>
          <p:cNvGrpSpPr/>
          <p:nvPr/>
        </p:nvGrpSpPr>
        <p:grpSpPr>
          <a:xfrm>
            <a:off x="12924988" y="3451422"/>
            <a:ext cx="2481078" cy="2182750"/>
            <a:chOff x="12924988" y="3451422"/>
            <a:chExt cx="2481078" cy="2182750"/>
          </a:xfrm>
        </p:grpSpPr>
        <p:pic>
          <p:nvPicPr>
            <p:cNvPr id="63" name="Picture 62">
              <a:extLst>
                <a:ext uri="{FF2B5EF4-FFF2-40B4-BE49-F238E27FC236}">
                  <a16:creationId xmlns:a16="http://schemas.microsoft.com/office/drawing/2014/main" id="{6283B14F-A4D1-48FF-839D-B735B52241F7}"/>
                </a:ext>
              </a:extLst>
            </p:cNvPr>
            <p:cNvPicPr>
              <a:picLocks noChangeAspect="1"/>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19">
                      <a14:imgEffect>
                        <a14:artisticCutout numberOfShades="3"/>
                      </a14:imgEffect>
                    </a14:imgLayer>
                  </a14:imgProps>
                </a:ext>
              </a:extLst>
            </a:blip>
            <a:srcRect l="36382" b="4037"/>
            <a:stretch>
              <a:fillRect/>
            </a:stretch>
          </p:blipFill>
          <p:spPr>
            <a:xfrm rot="900000">
              <a:off x="13823521" y="3569717"/>
              <a:ext cx="1578407" cy="2064455"/>
            </a:xfrm>
            <a:custGeom>
              <a:avLst/>
              <a:gdLst>
                <a:gd name="connsiteX0" fmla="*/ 114008 w 1578407"/>
                <a:gd name="connsiteY0" fmla="*/ 0 h 2064455"/>
                <a:gd name="connsiteX1" fmla="*/ 1260123 w 1578407"/>
                <a:gd name="connsiteY1" fmla="*/ 0 h 2064455"/>
                <a:gd name="connsiteX2" fmla="*/ 1578406 w 1578407"/>
                <a:gd name="connsiteY2" fmla="*/ 775324 h 2064455"/>
                <a:gd name="connsiteX3" fmla="*/ 1578407 w 1578407"/>
                <a:gd name="connsiteY3" fmla="*/ 1775719 h 2064455"/>
                <a:gd name="connsiteX4" fmla="*/ 257262 w 1578407"/>
                <a:gd name="connsiteY4" fmla="*/ 2064455 h 2064455"/>
                <a:gd name="connsiteX5" fmla="*/ 664080 w 1578407"/>
                <a:gd name="connsiteY5" fmla="*/ 1212502 h 2064455"/>
                <a:gd name="connsiteX6" fmla="*/ 0 w 1578407"/>
                <a:gd name="connsiteY6" fmla="*/ 791292 h 2064455"/>
                <a:gd name="connsiteX7" fmla="*/ 114008 w 1578407"/>
                <a:gd name="connsiteY7" fmla="*/ 0 h 20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407" h="2064455">
                  <a:moveTo>
                    <a:pt x="114008" y="0"/>
                  </a:moveTo>
                  <a:lnTo>
                    <a:pt x="1260123" y="0"/>
                  </a:lnTo>
                  <a:lnTo>
                    <a:pt x="1578406" y="775324"/>
                  </a:lnTo>
                  <a:lnTo>
                    <a:pt x="1578407" y="1775719"/>
                  </a:lnTo>
                  <a:lnTo>
                    <a:pt x="257262" y="2064455"/>
                  </a:lnTo>
                  <a:lnTo>
                    <a:pt x="664080" y="1212502"/>
                  </a:lnTo>
                  <a:lnTo>
                    <a:pt x="0" y="791292"/>
                  </a:lnTo>
                  <a:lnTo>
                    <a:pt x="114008" y="0"/>
                  </a:lnTo>
                  <a:close/>
                </a:path>
              </a:pathLst>
            </a:custGeom>
          </p:spPr>
        </p:pic>
        <p:pic>
          <p:nvPicPr>
            <p:cNvPr id="61" name="Picture 60">
              <a:hlinkClick r:id="" action="ppaction://hlinkshowjump?jump=nextslide"/>
              <a:extLst>
                <a:ext uri="{FF2B5EF4-FFF2-40B4-BE49-F238E27FC236}">
                  <a16:creationId xmlns:a16="http://schemas.microsoft.com/office/drawing/2014/main" id="{794F776C-693D-4A07-A613-E0FACF25901E}"/>
                </a:ext>
              </a:extLst>
            </p:cNvPr>
            <p:cNvPicPr>
              <a:picLocks noChangeAspect="1"/>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19">
                      <a14:imgEffect>
                        <a14:artisticCutout numberOfShades="3"/>
                      </a14:imgEffect>
                    </a14:imgLayer>
                  </a14:imgProps>
                </a:ext>
              </a:extLst>
            </a:blip>
            <a:srcRect/>
            <a:stretch>
              <a:fillRect/>
            </a:stretch>
          </p:blipFill>
          <p:spPr>
            <a:xfrm rot="900000">
              <a:off x="12924988" y="3451422"/>
              <a:ext cx="2481078" cy="2151314"/>
            </a:xfrm>
            <a:custGeom>
              <a:avLst/>
              <a:gdLst>
                <a:gd name="connsiteX0" fmla="*/ 0 w 2481078"/>
                <a:gd name="connsiteY0" fmla="*/ 0 h 2151314"/>
                <a:gd name="connsiteX1" fmla="*/ 1016679 w 2481078"/>
                <a:gd name="connsiteY1" fmla="*/ 0 h 2151314"/>
                <a:gd name="connsiteX2" fmla="*/ 902671 w 2481078"/>
                <a:gd name="connsiteY2" fmla="*/ 791292 h 2151314"/>
                <a:gd name="connsiteX3" fmla="*/ 1566751 w 2481078"/>
                <a:gd name="connsiteY3" fmla="*/ 1212502 h 2151314"/>
                <a:gd name="connsiteX4" fmla="*/ 1159933 w 2481078"/>
                <a:gd name="connsiteY4" fmla="*/ 2064455 h 2151314"/>
                <a:gd name="connsiteX5" fmla="*/ 2481078 w 2481078"/>
                <a:gd name="connsiteY5" fmla="*/ 1775719 h 2151314"/>
                <a:gd name="connsiteX6" fmla="*/ 2481078 w 2481078"/>
                <a:gd name="connsiteY6" fmla="*/ 2151314 h 2151314"/>
                <a:gd name="connsiteX7" fmla="*/ 0 w 2481078"/>
                <a:gd name="connsiteY7" fmla="*/ 2151314 h 2151314"/>
                <a:gd name="connsiteX8" fmla="*/ 0 w 2481078"/>
                <a:gd name="connsiteY8"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78" h="2151314">
                  <a:moveTo>
                    <a:pt x="0" y="0"/>
                  </a:moveTo>
                  <a:lnTo>
                    <a:pt x="1016679" y="0"/>
                  </a:lnTo>
                  <a:lnTo>
                    <a:pt x="902671" y="791292"/>
                  </a:lnTo>
                  <a:lnTo>
                    <a:pt x="1566751" y="1212502"/>
                  </a:lnTo>
                  <a:lnTo>
                    <a:pt x="1159933" y="2064455"/>
                  </a:lnTo>
                  <a:lnTo>
                    <a:pt x="2481078" y="1775719"/>
                  </a:lnTo>
                  <a:lnTo>
                    <a:pt x="2481078" y="2151314"/>
                  </a:lnTo>
                  <a:lnTo>
                    <a:pt x="0" y="2151314"/>
                  </a:lnTo>
                  <a:lnTo>
                    <a:pt x="0" y="0"/>
                  </a:lnTo>
                  <a:close/>
                </a:path>
              </a:pathLst>
            </a:custGeom>
          </p:spPr>
        </p:pic>
      </p:grpSp>
      <p:pic>
        <p:nvPicPr>
          <p:cNvPr id="36" name="1012-copy(6)">
            <a:hlinkClick r:id="" action="ppaction://media"/>
            <a:extLst>
              <a:ext uri="{FF2B5EF4-FFF2-40B4-BE49-F238E27FC236}">
                <a16:creationId xmlns:a16="http://schemas.microsoft.com/office/drawing/2014/main" id="{02D53671-43FC-48AE-8645-180EB3D21258}"/>
              </a:ext>
            </a:extLst>
          </p:cNvPr>
          <p:cNvPicPr>
            <a:picLocks noChangeAspect="1"/>
          </p:cNvPicPr>
          <p:nvPr>
            <a:audioFile r:link="rId1"/>
            <p:extLst>
              <p:ext uri="{DAA4B4D4-6D71-4841-9C94-3DE7FCFB9230}">
                <p14:media xmlns:p14="http://schemas.microsoft.com/office/powerpoint/2010/main" r:embed="rId2">
                  <p14:trim st="27450" end="9768.5"/>
                </p14:media>
              </p:ext>
            </p:extLst>
          </p:nvPr>
        </p:nvPicPr>
        <p:blipFill>
          <a:blip r:embed="rId23"/>
          <a:stretch>
            <a:fillRect/>
          </a:stretch>
        </p:blipFill>
        <p:spPr>
          <a:xfrm>
            <a:off x="8293440" y="-4587451"/>
            <a:ext cx="487363" cy="487363"/>
          </a:xfrm>
          <a:prstGeom prst="rect">
            <a:avLst/>
          </a:prstGeom>
        </p:spPr>
      </p:pic>
    </p:spTree>
    <p:extLst>
      <p:ext uri="{BB962C8B-B14F-4D97-AF65-F5344CB8AC3E}">
        <p14:creationId xmlns:p14="http://schemas.microsoft.com/office/powerpoint/2010/main" val="154047942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5"/>
                                        </p:tgtEl>
                                        <p:attrNameLst>
                                          <p:attrName>r</p:attrName>
                                        </p:attrNameLst>
                                      </p:cBhvr>
                                    </p:animRot>
                                    <p:animRot by="-240000">
                                      <p:cBhvr>
                                        <p:cTn id="7" dur="100" fill="hold">
                                          <p:stCondLst>
                                            <p:cond delay="100"/>
                                          </p:stCondLst>
                                        </p:cTn>
                                        <p:tgtEl>
                                          <p:spTgt spid="15"/>
                                        </p:tgtEl>
                                        <p:attrNameLst>
                                          <p:attrName>r</p:attrName>
                                        </p:attrNameLst>
                                      </p:cBhvr>
                                    </p:animRot>
                                    <p:animRot by="240000">
                                      <p:cBhvr>
                                        <p:cTn id="8" dur="100" fill="hold">
                                          <p:stCondLst>
                                            <p:cond delay="200"/>
                                          </p:stCondLst>
                                        </p:cTn>
                                        <p:tgtEl>
                                          <p:spTgt spid="15"/>
                                        </p:tgtEl>
                                        <p:attrNameLst>
                                          <p:attrName>r</p:attrName>
                                        </p:attrNameLst>
                                      </p:cBhvr>
                                    </p:animRot>
                                    <p:animRot by="-240000">
                                      <p:cBhvr>
                                        <p:cTn id="9" dur="100" fill="hold">
                                          <p:stCondLst>
                                            <p:cond delay="300"/>
                                          </p:stCondLst>
                                        </p:cTn>
                                        <p:tgtEl>
                                          <p:spTgt spid="15"/>
                                        </p:tgtEl>
                                        <p:attrNameLst>
                                          <p:attrName>r</p:attrName>
                                        </p:attrNameLst>
                                      </p:cBhvr>
                                    </p:animRot>
                                    <p:animRot by="120000">
                                      <p:cBhvr>
                                        <p:cTn id="10" dur="100" fill="hold">
                                          <p:stCondLst>
                                            <p:cond delay="4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 fill="hold">
                                          <p:stCondLst>
                                            <p:cond delay="0"/>
                                          </p:stCondLst>
                                        </p:cTn>
                                        <p:tgtEl>
                                          <p:spTgt spid="20"/>
                                        </p:tgtEl>
                                        <p:attrNameLst>
                                          <p:attrName>r</p:attrName>
                                        </p:attrNameLst>
                                      </p:cBhvr>
                                    </p:animRot>
                                    <p:animRot by="-240000">
                                      <p:cBhvr>
                                        <p:cTn id="13" dur="80" fill="hold">
                                          <p:stCondLst>
                                            <p:cond delay="80"/>
                                          </p:stCondLst>
                                        </p:cTn>
                                        <p:tgtEl>
                                          <p:spTgt spid="20"/>
                                        </p:tgtEl>
                                        <p:attrNameLst>
                                          <p:attrName>r</p:attrName>
                                        </p:attrNameLst>
                                      </p:cBhvr>
                                    </p:animRot>
                                    <p:animRot by="240000">
                                      <p:cBhvr>
                                        <p:cTn id="14" dur="80" fill="hold">
                                          <p:stCondLst>
                                            <p:cond delay="160"/>
                                          </p:stCondLst>
                                        </p:cTn>
                                        <p:tgtEl>
                                          <p:spTgt spid="20"/>
                                        </p:tgtEl>
                                        <p:attrNameLst>
                                          <p:attrName>r</p:attrName>
                                        </p:attrNameLst>
                                      </p:cBhvr>
                                    </p:animRot>
                                    <p:animRot by="-240000">
                                      <p:cBhvr>
                                        <p:cTn id="15" dur="80" fill="hold">
                                          <p:stCondLst>
                                            <p:cond delay="240"/>
                                          </p:stCondLst>
                                        </p:cTn>
                                        <p:tgtEl>
                                          <p:spTgt spid="20"/>
                                        </p:tgtEl>
                                        <p:attrNameLst>
                                          <p:attrName>r</p:attrName>
                                        </p:attrNameLst>
                                      </p:cBhvr>
                                    </p:animRot>
                                    <p:animRot by="120000">
                                      <p:cBhvr>
                                        <p:cTn id="16" dur="80" fill="hold">
                                          <p:stCondLst>
                                            <p:cond delay="320"/>
                                          </p:stCondLst>
                                        </p:cTn>
                                        <p:tgtEl>
                                          <p:spTgt spid="20"/>
                                        </p:tgtEl>
                                        <p:attrNameLst>
                                          <p:attrName>r</p:attrName>
                                        </p:attrNameLst>
                                      </p:cBhvr>
                                    </p:animRot>
                                  </p:childTnLst>
                                </p:cTn>
                              </p:par>
                              <p:par>
                                <p:cTn id="17" presetID="32" presetClass="emph" presetSubtype="0" repeatCount="indefinite" fill="hold" nodeType="withEffect">
                                  <p:stCondLst>
                                    <p:cond delay="250"/>
                                  </p:stCondLst>
                                  <p:childTnLst>
                                    <p:animRot by="120000">
                                      <p:cBhvr>
                                        <p:cTn id="18" dur="40" fill="hold">
                                          <p:stCondLst>
                                            <p:cond delay="0"/>
                                          </p:stCondLst>
                                        </p:cTn>
                                        <p:tgtEl>
                                          <p:spTgt spid="16"/>
                                        </p:tgtEl>
                                        <p:attrNameLst>
                                          <p:attrName>r</p:attrName>
                                        </p:attrNameLst>
                                      </p:cBhvr>
                                    </p:animRot>
                                    <p:animRot by="-240000">
                                      <p:cBhvr>
                                        <p:cTn id="19" dur="80" fill="hold">
                                          <p:stCondLst>
                                            <p:cond delay="80"/>
                                          </p:stCondLst>
                                        </p:cTn>
                                        <p:tgtEl>
                                          <p:spTgt spid="16"/>
                                        </p:tgtEl>
                                        <p:attrNameLst>
                                          <p:attrName>r</p:attrName>
                                        </p:attrNameLst>
                                      </p:cBhvr>
                                    </p:animRot>
                                    <p:animRot by="240000">
                                      <p:cBhvr>
                                        <p:cTn id="20" dur="80" fill="hold">
                                          <p:stCondLst>
                                            <p:cond delay="160"/>
                                          </p:stCondLst>
                                        </p:cTn>
                                        <p:tgtEl>
                                          <p:spTgt spid="16"/>
                                        </p:tgtEl>
                                        <p:attrNameLst>
                                          <p:attrName>r</p:attrName>
                                        </p:attrNameLst>
                                      </p:cBhvr>
                                    </p:animRot>
                                    <p:animRot by="-240000">
                                      <p:cBhvr>
                                        <p:cTn id="21" dur="80" fill="hold">
                                          <p:stCondLst>
                                            <p:cond delay="240"/>
                                          </p:stCondLst>
                                        </p:cTn>
                                        <p:tgtEl>
                                          <p:spTgt spid="16"/>
                                        </p:tgtEl>
                                        <p:attrNameLst>
                                          <p:attrName>r</p:attrName>
                                        </p:attrNameLst>
                                      </p:cBhvr>
                                    </p:animRot>
                                    <p:animRot by="120000">
                                      <p:cBhvr>
                                        <p:cTn id="22" dur="80" fill="hold">
                                          <p:stCondLst>
                                            <p:cond delay="32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40" fill="hold">
                                          <p:stCondLst>
                                            <p:cond delay="0"/>
                                          </p:stCondLst>
                                        </p:cTn>
                                        <p:tgtEl>
                                          <p:spTgt spid="17"/>
                                        </p:tgtEl>
                                        <p:attrNameLst>
                                          <p:attrName>r</p:attrName>
                                        </p:attrNameLst>
                                      </p:cBhvr>
                                    </p:animRot>
                                    <p:animRot by="-240000">
                                      <p:cBhvr>
                                        <p:cTn id="25" dur="80" fill="hold">
                                          <p:stCondLst>
                                            <p:cond delay="80"/>
                                          </p:stCondLst>
                                        </p:cTn>
                                        <p:tgtEl>
                                          <p:spTgt spid="17"/>
                                        </p:tgtEl>
                                        <p:attrNameLst>
                                          <p:attrName>r</p:attrName>
                                        </p:attrNameLst>
                                      </p:cBhvr>
                                    </p:animRot>
                                    <p:animRot by="240000">
                                      <p:cBhvr>
                                        <p:cTn id="26" dur="80" fill="hold">
                                          <p:stCondLst>
                                            <p:cond delay="160"/>
                                          </p:stCondLst>
                                        </p:cTn>
                                        <p:tgtEl>
                                          <p:spTgt spid="17"/>
                                        </p:tgtEl>
                                        <p:attrNameLst>
                                          <p:attrName>r</p:attrName>
                                        </p:attrNameLst>
                                      </p:cBhvr>
                                    </p:animRot>
                                    <p:animRot by="-240000">
                                      <p:cBhvr>
                                        <p:cTn id="27" dur="80" fill="hold">
                                          <p:stCondLst>
                                            <p:cond delay="240"/>
                                          </p:stCondLst>
                                        </p:cTn>
                                        <p:tgtEl>
                                          <p:spTgt spid="17"/>
                                        </p:tgtEl>
                                        <p:attrNameLst>
                                          <p:attrName>r</p:attrName>
                                        </p:attrNameLst>
                                      </p:cBhvr>
                                    </p:animRot>
                                    <p:animRot by="120000">
                                      <p:cBhvr>
                                        <p:cTn id="28" dur="80" fill="hold">
                                          <p:stCondLst>
                                            <p:cond delay="32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FAE72B-02A7-A7F0-19A5-4A30E2D78D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93EB10-7F5D-AE4F-0703-A3D159128DCB}"/>
              </a:ext>
            </a:extLst>
          </p:cNvPr>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A5F3588-138F-FCD6-F1FB-C2A45AEC8342}"/>
              </a:ext>
            </a:extLst>
          </p:cNvPr>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l="-879"/>
            </a:stretch>
          </a:blipFill>
        </p:spPr>
        <p:txBody>
          <a:bodyPr/>
          <a:lstStyle/>
          <a:p>
            <a:endParaRPr lang="en-US"/>
          </a:p>
        </p:txBody>
      </p:sp>
      <p:sp>
        <p:nvSpPr>
          <p:cNvPr id="4" name="Freeform 4">
            <a:extLst>
              <a:ext uri="{FF2B5EF4-FFF2-40B4-BE49-F238E27FC236}">
                <a16:creationId xmlns:a16="http://schemas.microsoft.com/office/drawing/2014/main" id="{E6B6CB31-48EC-8BBC-5DCA-F566FD213DFF}"/>
              </a:ext>
            </a:extLst>
          </p:cNvPr>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2D8B8FC-C896-DCDF-E87D-7D7053E07105}"/>
              </a:ext>
            </a:extLst>
          </p:cNvPr>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BA5C3D19-88D0-2ADF-9425-C757C799F32F}"/>
              </a:ext>
            </a:extLst>
          </p:cNvPr>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a:extLst>
              <a:ext uri="{FF2B5EF4-FFF2-40B4-BE49-F238E27FC236}">
                <a16:creationId xmlns:a16="http://schemas.microsoft.com/office/drawing/2014/main" id="{56790A85-4FF9-9E33-A8BB-E7CBC64B2764}"/>
              </a:ext>
            </a:extLst>
          </p:cNvPr>
          <p:cNvGrpSpPr/>
          <p:nvPr/>
        </p:nvGrpSpPr>
        <p:grpSpPr>
          <a:xfrm>
            <a:off x="1513713" y="611518"/>
            <a:ext cx="15354556" cy="9175680"/>
            <a:chOff x="0" y="0"/>
            <a:chExt cx="3700129" cy="2211149"/>
          </a:xfrm>
        </p:grpSpPr>
        <p:sp>
          <p:nvSpPr>
            <p:cNvPr id="8" name="Freeform 8">
              <a:extLst>
                <a:ext uri="{FF2B5EF4-FFF2-40B4-BE49-F238E27FC236}">
                  <a16:creationId xmlns:a16="http://schemas.microsoft.com/office/drawing/2014/main" id="{A89BA2CD-1684-5137-69F4-E8197E4213F5}"/>
                </a:ext>
              </a:extLst>
            </p:cNvPr>
            <p:cNvSpPr/>
            <p:nvPr/>
          </p:nvSpPr>
          <p:spPr>
            <a:xfrm>
              <a:off x="0" y="0"/>
              <a:ext cx="3700129" cy="2211149"/>
            </a:xfrm>
            <a:custGeom>
              <a:avLst/>
              <a:gdLst/>
              <a:ahLst/>
              <a:cxnLst/>
              <a:rect l="l" t="t" r="r" b="b"/>
              <a:pathLst>
                <a:path w="3700129" h="2211149">
                  <a:moveTo>
                    <a:pt x="56854" y="0"/>
                  </a:moveTo>
                  <a:lnTo>
                    <a:pt x="3643275" y="0"/>
                  </a:lnTo>
                  <a:cubicBezTo>
                    <a:pt x="3674675" y="0"/>
                    <a:pt x="3700129" y="25455"/>
                    <a:pt x="3700129" y="56854"/>
                  </a:cubicBezTo>
                  <a:lnTo>
                    <a:pt x="3700129" y="2154294"/>
                  </a:lnTo>
                  <a:cubicBezTo>
                    <a:pt x="3700129" y="2169373"/>
                    <a:pt x="3694139" y="2183834"/>
                    <a:pt x="3683477" y="2194496"/>
                  </a:cubicBezTo>
                  <a:cubicBezTo>
                    <a:pt x="3672815" y="2205159"/>
                    <a:pt x="3658353" y="2211149"/>
                    <a:pt x="3643275" y="2211149"/>
                  </a:cubicBezTo>
                  <a:lnTo>
                    <a:pt x="56854" y="2211149"/>
                  </a:lnTo>
                  <a:cubicBezTo>
                    <a:pt x="41776" y="2211149"/>
                    <a:pt x="27314" y="2205159"/>
                    <a:pt x="16652" y="2194496"/>
                  </a:cubicBezTo>
                  <a:cubicBezTo>
                    <a:pt x="5990" y="2183834"/>
                    <a:pt x="0" y="2169373"/>
                    <a:pt x="0" y="2154294"/>
                  </a:cubicBezTo>
                  <a:lnTo>
                    <a:pt x="0" y="56854"/>
                  </a:lnTo>
                  <a:cubicBezTo>
                    <a:pt x="0" y="41776"/>
                    <a:pt x="5990" y="27314"/>
                    <a:pt x="16652" y="16652"/>
                  </a:cubicBezTo>
                  <a:cubicBezTo>
                    <a:pt x="27314" y="5990"/>
                    <a:pt x="41776" y="0"/>
                    <a:pt x="56854" y="0"/>
                  </a:cubicBezTo>
                  <a:close/>
                </a:path>
              </a:pathLst>
            </a:custGeom>
            <a:solidFill>
              <a:srgbClr val="75D6D0"/>
            </a:solidFill>
          </p:spPr>
        </p:sp>
        <p:sp>
          <p:nvSpPr>
            <p:cNvPr id="9" name="TextBox 9">
              <a:extLst>
                <a:ext uri="{FF2B5EF4-FFF2-40B4-BE49-F238E27FC236}">
                  <a16:creationId xmlns:a16="http://schemas.microsoft.com/office/drawing/2014/main" id="{B8382ECD-2EED-F94D-DC80-4E1D66F6BAC1}"/>
                </a:ext>
              </a:extLst>
            </p:cNvPr>
            <p:cNvSpPr txBox="1"/>
            <p:nvPr/>
          </p:nvSpPr>
          <p:spPr>
            <a:xfrm>
              <a:off x="0" y="-38100"/>
              <a:ext cx="3700129" cy="2249249"/>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8413F640-A904-6F39-2746-A64A82EEF9CE}"/>
              </a:ext>
            </a:extLst>
          </p:cNvPr>
          <p:cNvGrpSpPr/>
          <p:nvPr/>
        </p:nvGrpSpPr>
        <p:grpSpPr>
          <a:xfrm>
            <a:off x="2005830" y="1280870"/>
            <a:ext cx="14294378" cy="6375088"/>
            <a:chOff x="0" y="0"/>
            <a:chExt cx="3229363" cy="1310696"/>
          </a:xfrm>
        </p:grpSpPr>
        <p:sp>
          <p:nvSpPr>
            <p:cNvPr id="11" name="Freeform 11">
              <a:extLst>
                <a:ext uri="{FF2B5EF4-FFF2-40B4-BE49-F238E27FC236}">
                  <a16:creationId xmlns:a16="http://schemas.microsoft.com/office/drawing/2014/main" id="{6358E03C-4509-1893-3721-DC248A482ADC}"/>
                </a:ext>
              </a:extLst>
            </p:cNvPr>
            <p:cNvSpPr/>
            <p:nvPr/>
          </p:nvSpPr>
          <p:spPr>
            <a:xfrm>
              <a:off x="0" y="0"/>
              <a:ext cx="3229363" cy="1310696"/>
            </a:xfrm>
            <a:custGeom>
              <a:avLst/>
              <a:gdLst/>
              <a:ahLst/>
              <a:cxnLst/>
              <a:rect l="l" t="t" r="r" b="b"/>
              <a:pathLst>
                <a:path w="3229363" h="1310696">
                  <a:moveTo>
                    <a:pt x="65142" y="0"/>
                  </a:moveTo>
                  <a:lnTo>
                    <a:pt x="3164221" y="0"/>
                  </a:lnTo>
                  <a:cubicBezTo>
                    <a:pt x="3181497" y="0"/>
                    <a:pt x="3198067" y="6863"/>
                    <a:pt x="3210283" y="19080"/>
                  </a:cubicBezTo>
                  <a:cubicBezTo>
                    <a:pt x="3222500" y="31296"/>
                    <a:pt x="3229363" y="47866"/>
                    <a:pt x="3229363" y="65142"/>
                  </a:cubicBezTo>
                  <a:lnTo>
                    <a:pt x="3229363" y="1245554"/>
                  </a:lnTo>
                  <a:cubicBezTo>
                    <a:pt x="3229363" y="1262831"/>
                    <a:pt x="3222500" y="1279400"/>
                    <a:pt x="3210283" y="1291616"/>
                  </a:cubicBezTo>
                  <a:cubicBezTo>
                    <a:pt x="3198067" y="1303833"/>
                    <a:pt x="3181497" y="1310696"/>
                    <a:pt x="3164221" y="1310696"/>
                  </a:cubicBezTo>
                  <a:lnTo>
                    <a:pt x="65142" y="1310696"/>
                  </a:lnTo>
                  <a:cubicBezTo>
                    <a:pt x="47866" y="1310696"/>
                    <a:pt x="31296" y="1303833"/>
                    <a:pt x="19080" y="1291616"/>
                  </a:cubicBezTo>
                  <a:cubicBezTo>
                    <a:pt x="6863" y="1279400"/>
                    <a:pt x="0" y="1262831"/>
                    <a:pt x="0" y="1245554"/>
                  </a:cubicBezTo>
                  <a:lnTo>
                    <a:pt x="0" y="65142"/>
                  </a:lnTo>
                  <a:cubicBezTo>
                    <a:pt x="0" y="47866"/>
                    <a:pt x="6863" y="31296"/>
                    <a:pt x="19080" y="19080"/>
                  </a:cubicBezTo>
                  <a:cubicBezTo>
                    <a:pt x="31296" y="6863"/>
                    <a:pt x="47866" y="0"/>
                    <a:pt x="65142" y="0"/>
                  </a:cubicBezTo>
                  <a:close/>
                </a:path>
              </a:pathLst>
            </a:custGeom>
            <a:solidFill>
              <a:srgbClr val="FFFFFF"/>
            </a:solidFill>
          </p:spPr>
        </p:sp>
        <p:sp>
          <p:nvSpPr>
            <p:cNvPr id="12" name="TextBox 12">
              <a:extLst>
                <a:ext uri="{FF2B5EF4-FFF2-40B4-BE49-F238E27FC236}">
                  <a16:creationId xmlns:a16="http://schemas.microsoft.com/office/drawing/2014/main" id="{E5742BCC-D7B8-13FB-81DE-26D0D02A53DC}"/>
                </a:ext>
              </a:extLst>
            </p:cNvPr>
            <p:cNvSpPr txBox="1"/>
            <p:nvPr/>
          </p:nvSpPr>
          <p:spPr>
            <a:xfrm>
              <a:off x="0" y="-38100"/>
              <a:ext cx="3229363" cy="1348796"/>
            </a:xfrm>
            <a:prstGeom prst="rect">
              <a:avLst/>
            </a:prstGeom>
          </p:spPr>
          <p:txBody>
            <a:bodyPr lIns="50800" tIns="50800" rIns="50800" bIns="50800" rtlCol="0" anchor="ctr"/>
            <a:lstStyle/>
            <a:p>
              <a:pPr algn="ctr">
                <a:lnSpc>
                  <a:spcPts val="2659"/>
                </a:lnSpc>
              </a:pPr>
              <a:endParaRPr/>
            </a:p>
          </p:txBody>
        </p:sp>
      </p:grpSp>
      <p:sp>
        <p:nvSpPr>
          <p:cNvPr id="13" name="Freeform 13">
            <a:extLst>
              <a:ext uri="{FF2B5EF4-FFF2-40B4-BE49-F238E27FC236}">
                <a16:creationId xmlns:a16="http://schemas.microsoft.com/office/drawing/2014/main" id="{F2916E6C-06DF-55D3-1633-5C5FB4C3742E}"/>
              </a:ext>
            </a:extLst>
          </p:cNvPr>
          <p:cNvSpPr/>
          <p:nvPr/>
        </p:nvSpPr>
        <p:spPr>
          <a:xfrm>
            <a:off x="2452518" y="7910299"/>
            <a:ext cx="1508852" cy="1508852"/>
          </a:xfrm>
          <a:custGeom>
            <a:avLst/>
            <a:gdLst/>
            <a:ahLst/>
            <a:cxnLst/>
            <a:rect l="l" t="t" r="r" b="b"/>
            <a:pathLst>
              <a:path w="1338119" h="1338119">
                <a:moveTo>
                  <a:pt x="0" y="0"/>
                </a:moveTo>
                <a:lnTo>
                  <a:pt x="1338119" y="0"/>
                </a:lnTo>
                <a:lnTo>
                  <a:pt x="1338119" y="1338119"/>
                </a:lnTo>
                <a:lnTo>
                  <a:pt x="0" y="1338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88202468-7FCD-70CC-2F7E-EECD17B7BF8D}"/>
              </a:ext>
            </a:extLst>
          </p:cNvPr>
          <p:cNvSpPr/>
          <p:nvPr/>
        </p:nvSpPr>
        <p:spPr>
          <a:xfrm>
            <a:off x="14643742" y="7988927"/>
            <a:ext cx="939021" cy="1351595"/>
          </a:xfrm>
          <a:custGeom>
            <a:avLst/>
            <a:gdLst/>
            <a:ahLst/>
            <a:cxnLst/>
            <a:rect l="l" t="t" r="r" b="b"/>
            <a:pathLst>
              <a:path w="832767" h="1198656">
                <a:moveTo>
                  <a:pt x="0" y="0"/>
                </a:moveTo>
                <a:lnTo>
                  <a:pt x="832767" y="0"/>
                </a:lnTo>
                <a:lnTo>
                  <a:pt x="832767" y="1198657"/>
                </a:lnTo>
                <a:lnTo>
                  <a:pt x="0" y="1198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a:extLst>
              <a:ext uri="{FF2B5EF4-FFF2-40B4-BE49-F238E27FC236}">
                <a16:creationId xmlns:a16="http://schemas.microsoft.com/office/drawing/2014/main" id="{40967781-138F-8A17-7066-7E8E3FC02504}"/>
              </a:ext>
            </a:extLst>
          </p:cNvPr>
          <p:cNvSpPr txBox="1"/>
          <p:nvPr/>
        </p:nvSpPr>
        <p:spPr>
          <a:xfrm>
            <a:off x="8293440" y="519253"/>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pic>
        <p:nvPicPr>
          <p:cNvPr id="40" name="Picture 39">
            <a:extLst>
              <a:ext uri="{FF2B5EF4-FFF2-40B4-BE49-F238E27FC236}">
                <a16:creationId xmlns:a16="http://schemas.microsoft.com/office/drawing/2014/main" id="{484F1524-564E-7CD9-1A2E-A4CF3E26EF7C}"/>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t="43542" r="89637"/>
          <a:stretch>
            <a:fillRect/>
          </a:stretch>
        </p:blipFill>
        <p:spPr>
          <a:xfrm rot="1028130">
            <a:off x="7723702" y="2778277"/>
            <a:ext cx="568718" cy="2686678"/>
          </a:xfrm>
          <a:custGeom>
            <a:avLst/>
            <a:gdLst>
              <a:gd name="connsiteX0" fmla="*/ 0 w 257103"/>
              <a:gd name="connsiteY0" fmla="*/ 0 h 1214585"/>
              <a:gd name="connsiteX1" fmla="*/ 101676 w 257103"/>
              <a:gd name="connsiteY1" fmla="*/ 698689 h 1214585"/>
              <a:gd name="connsiteX2" fmla="*/ 257103 w 257103"/>
              <a:gd name="connsiteY2" fmla="*/ 1214585 h 1214585"/>
              <a:gd name="connsiteX3" fmla="*/ 0 w 257103"/>
              <a:gd name="connsiteY3" fmla="*/ 1214585 h 1214585"/>
              <a:gd name="connsiteX4" fmla="*/ 0 w 257103"/>
              <a:gd name="connsiteY4" fmla="*/ 0 h 121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03" h="1214585">
                <a:moveTo>
                  <a:pt x="0" y="0"/>
                </a:moveTo>
                <a:lnTo>
                  <a:pt x="101676" y="698689"/>
                </a:lnTo>
                <a:lnTo>
                  <a:pt x="257103" y="1214585"/>
                </a:lnTo>
                <a:lnTo>
                  <a:pt x="0" y="1214585"/>
                </a:lnTo>
                <a:lnTo>
                  <a:pt x="0" y="0"/>
                </a:lnTo>
                <a:close/>
              </a:path>
            </a:pathLst>
          </a:custGeom>
          <a:ln>
            <a:noFill/>
          </a:ln>
        </p:spPr>
      </p:pic>
      <p:pic>
        <p:nvPicPr>
          <p:cNvPr id="62" name="Picture 61">
            <a:extLst>
              <a:ext uri="{FF2B5EF4-FFF2-40B4-BE49-F238E27FC236}">
                <a16:creationId xmlns:a16="http://schemas.microsoft.com/office/drawing/2014/main" id="{7FA18537-ABAE-2988-D70A-BE7625F1768A}"/>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3">
                    <a14:imgEffect>
                      <a14:artisticCutout numberOfShades="3"/>
                    </a14:imgEffect>
                  </a14:imgLayer>
                </a14:imgProps>
              </a:ext>
            </a:extLst>
          </a:blip>
          <a:srcRect l="40977" t="-30682" r="12828" b="100000"/>
          <a:stretch>
            <a:fillRect/>
          </a:stretch>
        </p:blipFill>
        <p:spPr>
          <a:xfrm rot="900000">
            <a:off x="14293588" y="1866691"/>
            <a:ext cx="1146115" cy="660066"/>
          </a:xfrm>
          <a:custGeom>
            <a:avLst/>
            <a:gdLst>
              <a:gd name="connsiteX0" fmla="*/ 875146 w 1146115"/>
              <a:gd name="connsiteY0" fmla="*/ 0 h 660066"/>
              <a:gd name="connsiteX1" fmla="*/ 1146115 w 1146115"/>
              <a:gd name="connsiteY1" fmla="*/ 660066 h 660066"/>
              <a:gd name="connsiteX2" fmla="*/ 0 w 1146115"/>
              <a:gd name="connsiteY2" fmla="*/ 660066 h 660066"/>
              <a:gd name="connsiteX3" fmla="*/ 24269 w 1146115"/>
              <a:gd name="connsiteY3" fmla="*/ 491617 h 660066"/>
              <a:gd name="connsiteX4" fmla="*/ 875146 w 1146115"/>
              <a:gd name="connsiteY4" fmla="*/ 0 h 66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115" h="660066">
                <a:moveTo>
                  <a:pt x="875146" y="0"/>
                </a:moveTo>
                <a:lnTo>
                  <a:pt x="1146115" y="660066"/>
                </a:lnTo>
                <a:lnTo>
                  <a:pt x="0" y="660066"/>
                </a:lnTo>
                <a:lnTo>
                  <a:pt x="24269" y="491617"/>
                </a:lnTo>
                <a:lnTo>
                  <a:pt x="875146" y="0"/>
                </a:lnTo>
                <a:close/>
              </a:path>
            </a:pathLst>
          </a:custGeom>
        </p:spPr>
      </p:pic>
      <p:sp>
        <p:nvSpPr>
          <p:cNvPr id="35" name="TextBox 23">
            <a:extLst>
              <a:ext uri="{FF2B5EF4-FFF2-40B4-BE49-F238E27FC236}">
                <a16:creationId xmlns:a16="http://schemas.microsoft.com/office/drawing/2014/main" id="{B0E81955-ED66-369E-1708-8BA9D63FEA80}"/>
              </a:ext>
            </a:extLst>
          </p:cNvPr>
          <p:cNvSpPr txBox="1"/>
          <p:nvPr/>
        </p:nvSpPr>
        <p:spPr>
          <a:xfrm>
            <a:off x="5842014" y="2013481"/>
            <a:ext cx="6697951" cy="422808"/>
          </a:xfrm>
          <a:prstGeom prst="rect">
            <a:avLst/>
          </a:prstGeom>
        </p:spPr>
        <p:txBody>
          <a:bodyPr lIns="0" tIns="0" rIns="0" bIns="0" rtlCol="0" anchor="t">
            <a:spAutoFit/>
          </a:bodyPr>
          <a:lstStyle/>
          <a:p>
            <a:pPr marL="0" lvl="0" indent="0" algn="ctr">
              <a:lnSpc>
                <a:spcPts val="3120"/>
              </a:lnSpc>
            </a:pPr>
            <a:r>
              <a:rPr lang="en-US" sz="4800" b="1">
                <a:solidFill>
                  <a:srgbClr val="47B2AB"/>
                </a:solidFill>
                <a:latin typeface="#9Slide07 SVNA Love Of Thunder" panose="02040603050506020204" pitchFamily="18" charset="0"/>
                <a:ea typeface="Cosmic Octo Medium"/>
                <a:cs typeface="Cosmic Octo Medium"/>
                <a:sym typeface="Cosmic Octo Medium"/>
              </a:rPr>
              <a:t>Mở túi . . . </a:t>
            </a:r>
          </a:p>
        </p:txBody>
      </p:sp>
      <p:sp>
        <p:nvSpPr>
          <p:cNvPr id="18" name="Freeform 18">
            <a:extLst>
              <a:ext uri="{FF2B5EF4-FFF2-40B4-BE49-F238E27FC236}">
                <a16:creationId xmlns:a16="http://schemas.microsoft.com/office/drawing/2014/main" id="{90716F77-C8B9-32AC-6C5D-5E24C38A1C6C}"/>
              </a:ext>
            </a:extLst>
          </p:cNvPr>
          <p:cNvSpPr/>
          <p:nvPr/>
        </p:nvSpPr>
        <p:spPr>
          <a:xfrm>
            <a:off x="15070607" y="-100541"/>
            <a:ext cx="3056957" cy="3303195"/>
          </a:xfrm>
          <a:custGeom>
            <a:avLst/>
            <a:gdLst/>
            <a:ahLst/>
            <a:cxnLst/>
            <a:rect l="l" t="t" r="r" b="b"/>
            <a:pathLst>
              <a:path w="3056957" h="3303195">
                <a:moveTo>
                  <a:pt x="0" y="0"/>
                </a:moveTo>
                <a:lnTo>
                  <a:pt x="3056956" y="0"/>
                </a:lnTo>
                <a:lnTo>
                  <a:pt x="3056956" y="3303195"/>
                </a:lnTo>
                <a:lnTo>
                  <a:pt x="0" y="33031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r>
              <a:rPr lang="en-US"/>
              <a:t>\</a:t>
            </a:r>
          </a:p>
        </p:txBody>
      </p:sp>
      <p:sp>
        <p:nvSpPr>
          <p:cNvPr id="19" name="Freeform 19">
            <a:extLst>
              <a:ext uri="{FF2B5EF4-FFF2-40B4-BE49-F238E27FC236}">
                <a16:creationId xmlns:a16="http://schemas.microsoft.com/office/drawing/2014/main" id="{996FB921-1630-2BF1-017D-3D15AF013BDE}"/>
              </a:ext>
            </a:extLst>
          </p:cNvPr>
          <p:cNvSpPr/>
          <p:nvPr/>
        </p:nvSpPr>
        <p:spPr>
          <a:xfrm>
            <a:off x="-387529" y="438945"/>
            <a:ext cx="2170425" cy="1006288"/>
          </a:xfrm>
          <a:custGeom>
            <a:avLst/>
            <a:gdLst/>
            <a:ahLst/>
            <a:cxnLst/>
            <a:rect l="l" t="t" r="r" b="b"/>
            <a:pathLst>
              <a:path w="2170425" h="1006288">
                <a:moveTo>
                  <a:pt x="0" y="0"/>
                </a:moveTo>
                <a:lnTo>
                  <a:pt x="2170425" y="0"/>
                </a:lnTo>
                <a:lnTo>
                  <a:pt x="2170425" y="1006287"/>
                </a:lnTo>
                <a:lnTo>
                  <a:pt x="0" y="10062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5" name="1012-copy(2)">
            <a:hlinkClick r:id="" action="ppaction://media"/>
            <a:extLst>
              <a:ext uri="{FF2B5EF4-FFF2-40B4-BE49-F238E27FC236}">
                <a16:creationId xmlns:a16="http://schemas.microsoft.com/office/drawing/2014/main" id="{B6DD754E-3B48-4714-F3C0-10449569EABB}"/>
              </a:ext>
            </a:extLst>
          </p:cNvPr>
          <p:cNvPicPr>
            <a:picLocks noChangeAspect="1"/>
          </p:cNvPicPr>
          <p:nvPr>
            <a:audioFile r:link="rId1"/>
            <p:extLst>
              <p:ext uri="{DAA4B4D4-6D71-4841-9C94-3DE7FCFB9230}">
                <p14:media xmlns:p14="http://schemas.microsoft.com/office/powerpoint/2010/main" r:embed="rId2">
                  <p14:trim st="11500" end="25341.5"/>
                </p14:media>
              </p:ext>
            </p:extLst>
          </p:nvPr>
        </p:nvPicPr>
        <p:blipFill>
          <a:blip r:embed="rId19"/>
          <a:stretch>
            <a:fillRect/>
          </a:stretch>
        </p:blipFill>
        <p:spPr>
          <a:xfrm>
            <a:off x="6142991" y="-1992438"/>
            <a:ext cx="487363" cy="487363"/>
          </a:xfrm>
          <a:prstGeom prst="rect">
            <a:avLst/>
          </a:prstGeom>
        </p:spPr>
      </p:pic>
      <p:pic>
        <p:nvPicPr>
          <p:cNvPr id="39" name="Picture 38">
            <a:extLst>
              <a:ext uri="{FF2B5EF4-FFF2-40B4-BE49-F238E27FC236}">
                <a16:creationId xmlns:a16="http://schemas.microsoft.com/office/drawing/2014/main" id="{C2AB4084-1640-2795-B720-AC4C2C5C4F39}"/>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6"/>
                    </a14:imgEffect>
                  </a14:imgLayer>
                </a14:imgProps>
              </a:ext>
            </a:extLst>
          </a:blip>
          <a:srcRect l="10363" t="100000" r="74911" b="-4089"/>
          <a:stretch>
            <a:fillRect/>
          </a:stretch>
        </p:blipFill>
        <p:spPr>
          <a:xfrm rot="1028130">
            <a:off x="2505713" y="5275808"/>
            <a:ext cx="1618183" cy="389551"/>
          </a:xfrm>
          <a:custGeom>
            <a:avLst/>
            <a:gdLst>
              <a:gd name="connsiteX0" fmla="*/ 0 w 365381"/>
              <a:gd name="connsiteY0" fmla="*/ 0 h 87961"/>
              <a:gd name="connsiteX1" fmla="*/ 365381 w 365381"/>
              <a:gd name="connsiteY1" fmla="*/ 0 h 87961"/>
              <a:gd name="connsiteX2" fmla="*/ 26500 w 365381"/>
              <a:gd name="connsiteY2" fmla="*/ 87961 h 87961"/>
              <a:gd name="connsiteX3" fmla="*/ 0 w 365381"/>
              <a:gd name="connsiteY3" fmla="*/ 0 h 87961"/>
            </a:gdLst>
            <a:ahLst/>
            <a:cxnLst>
              <a:cxn ang="0">
                <a:pos x="connsiteX0" y="connsiteY0"/>
              </a:cxn>
              <a:cxn ang="0">
                <a:pos x="connsiteX1" y="connsiteY1"/>
              </a:cxn>
              <a:cxn ang="0">
                <a:pos x="connsiteX2" y="connsiteY2"/>
              </a:cxn>
              <a:cxn ang="0">
                <a:pos x="connsiteX3" y="connsiteY3"/>
              </a:cxn>
            </a:cxnLst>
            <a:rect l="l" t="t" r="r" b="b"/>
            <a:pathLst>
              <a:path w="365381" h="87961">
                <a:moveTo>
                  <a:pt x="0" y="0"/>
                </a:moveTo>
                <a:lnTo>
                  <a:pt x="365381" y="0"/>
                </a:lnTo>
                <a:lnTo>
                  <a:pt x="26500" y="87961"/>
                </a:lnTo>
                <a:lnTo>
                  <a:pt x="0" y="0"/>
                </a:lnTo>
                <a:close/>
              </a:path>
            </a:pathLst>
          </a:custGeom>
          <a:ln>
            <a:noFill/>
          </a:ln>
        </p:spPr>
      </p:pic>
      <p:pic>
        <p:nvPicPr>
          <p:cNvPr id="29" name="Picture 28">
            <a:extLst>
              <a:ext uri="{FF2B5EF4-FFF2-40B4-BE49-F238E27FC236}">
                <a16:creationId xmlns:a16="http://schemas.microsoft.com/office/drawing/2014/main" id="{3944B008-36A7-8570-75AB-5E36C98E99C8}"/>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t="5460" r="31803"/>
          <a:stretch>
            <a:fillRect/>
          </a:stretch>
        </p:blipFill>
        <p:spPr>
          <a:xfrm rot="1638616">
            <a:off x="6278442" y="2514483"/>
            <a:ext cx="3387665" cy="4072028"/>
          </a:xfrm>
          <a:custGeom>
            <a:avLst/>
            <a:gdLst>
              <a:gd name="connsiteX0" fmla="*/ 0 w 1692029"/>
              <a:gd name="connsiteY0" fmla="*/ 139970 h 2033847"/>
              <a:gd name="connsiteX1" fmla="*/ 993395 w 1692029"/>
              <a:gd name="connsiteY1" fmla="*/ 0 h 2033847"/>
              <a:gd name="connsiteX2" fmla="*/ 923900 w 1692029"/>
              <a:gd name="connsiteY2" fmla="*/ 596177 h 2033847"/>
              <a:gd name="connsiteX3" fmla="*/ 1268490 w 1692029"/>
              <a:gd name="connsiteY3" fmla="*/ 887060 h 2033847"/>
              <a:gd name="connsiteX4" fmla="*/ 1087710 w 1692029"/>
              <a:gd name="connsiteY4" fmla="*/ 1312010 h 2033847"/>
              <a:gd name="connsiteX5" fmla="*/ 1692029 w 1692029"/>
              <a:gd name="connsiteY5" fmla="*/ 1308694 h 2033847"/>
              <a:gd name="connsiteX6" fmla="*/ 1272168 w 1692029"/>
              <a:gd name="connsiteY6" fmla="*/ 1868532 h 2033847"/>
              <a:gd name="connsiteX7" fmla="*/ 936011 w 1692029"/>
              <a:gd name="connsiteY7" fmla="*/ 2033847 h 2033847"/>
              <a:gd name="connsiteX8" fmla="*/ 256584 w 1692029"/>
              <a:gd name="connsiteY8" fmla="*/ 2033847 h 2033847"/>
              <a:gd name="connsiteX9" fmla="*/ 0 w 1692029"/>
              <a:gd name="connsiteY9" fmla="*/ 1156779 h 2033847"/>
              <a:gd name="connsiteX10" fmla="*/ 0 w 1692029"/>
              <a:gd name="connsiteY10" fmla="*/ 139970 h 203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2029" h="2033847">
                <a:moveTo>
                  <a:pt x="0" y="139970"/>
                </a:moveTo>
                <a:lnTo>
                  <a:pt x="993395" y="0"/>
                </a:lnTo>
                <a:lnTo>
                  <a:pt x="923900" y="596177"/>
                </a:lnTo>
                <a:lnTo>
                  <a:pt x="1268490" y="887060"/>
                </a:lnTo>
                <a:lnTo>
                  <a:pt x="1087710" y="1312010"/>
                </a:lnTo>
                <a:lnTo>
                  <a:pt x="1692029" y="1308694"/>
                </a:lnTo>
                <a:lnTo>
                  <a:pt x="1272168" y="1868532"/>
                </a:lnTo>
                <a:lnTo>
                  <a:pt x="936011" y="2033847"/>
                </a:lnTo>
                <a:lnTo>
                  <a:pt x="256584" y="2033847"/>
                </a:lnTo>
                <a:lnTo>
                  <a:pt x="0" y="1156779"/>
                </a:lnTo>
                <a:lnTo>
                  <a:pt x="0" y="139970"/>
                </a:lnTo>
                <a:close/>
              </a:path>
            </a:pathLst>
          </a:custGeom>
        </p:spPr>
      </p:pic>
      <p:pic>
        <p:nvPicPr>
          <p:cNvPr id="30" name="Picture 29">
            <a:extLst>
              <a:ext uri="{FF2B5EF4-FFF2-40B4-BE49-F238E27FC236}">
                <a16:creationId xmlns:a16="http://schemas.microsoft.com/office/drawing/2014/main" id="{BE81AFF2-A0D3-60D7-CA44-9604B21FA04D}"/>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artisticCutout numberOfShades="6"/>
                    </a14:imgEffect>
                  </a14:imgLayer>
                </a14:imgProps>
              </a:ext>
            </a:extLst>
          </a:blip>
          <a:srcRect/>
          <a:stretch>
            <a:fillRect/>
          </a:stretch>
        </p:blipFill>
        <p:spPr>
          <a:xfrm rot="1638616">
            <a:off x="6244346" y="2654810"/>
            <a:ext cx="4967445" cy="4307213"/>
          </a:xfrm>
          <a:custGeom>
            <a:avLst/>
            <a:gdLst>
              <a:gd name="connsiteX0" fmla="*/ 0 w 2481078"/>
              <a:gd name="connsiteY0" fmla="*/ 0 h 2151314"/>
              <a:gd name="connsiteX1" fmla="*/ 2481078 w 2481078"/>
              <a:gd name="connsiteY1" fmla="*/ 0 h 2151314"/>
              <a:gd name="connsiteX2" fmla="*/ 2481078 w 2481078"/>
              <a:gd name="connsiteY2" fmla="*/ 2151314 h 2151314"/>
              <a:gd name="connsiteX3" fmla="*/ 936012 w 2481078"/>
              <a:gd name="connsiteY3" fmla="*/ 2151314 h 2151314"/>
              <a:gd name="connsiteX4" fmla="*/ 1272169 w 2481078"/>
              <a:gd name="connsiteY4" fmla="*/ 1985999 h 2151314"/>
              <a:gd name="connsiteX5" fmla="*/ 1692030 w 2481078"/>
              <a:gd name="connsiteY5" fmla="*/ 1426161 h 2151314"/>
              <a:gd name="connsiteX6" fmla="*/ 1087711 w 2481078"/>
              <a:gd name="connsiteY6" fmla="*/ 1429477 h 2151314"/>
              <a:gd name="connsiteX7" fmla="*/ 1268491 w 2481078"/>
              <a:gd name="connsiteY7" fmla="*/ 1004527 h 2151314"/>
              <a:gd name="connsiteX8" fmla="*/ 923901 w 2481078"/>
              <a:gd name="connsiteY8" fmla="*/ 713644 h 2151314"/>
              <a:gd name="connsiteX9" fmla="*/ 993396 w 2481078"/>
              <a:gd name="connsiteY9" fmla="*/ 117467 h 2151314"/>
              <a:gd name="connsiteX10" fmla="*/ 1 w 2481078"/>
              <a:gd name="connsiteY10" fmla="*/ 257437 h 2151314"/>
              <a:gd name="connsiteX11" fmla="*/ 0 w 2481078"/>
              <a:gd name="connsiteY11"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1078" h="2151314">
                <a:moveTo>
                  <a:pt x="0" y="0"/>
                </a:moveTo>
                <a:lnTo>
                  <a:pt x="2481078" y="0"/>
                </a:lnTo>
                <a:lnTo>
                  <a:pt x="2481078" y="2151314"/>
                </a:lnTo>
                <a:lnTo>
                  <a:pt x="936012" y="2151314"/>
                </a:lnTo>
                <a:lnTo>
                  <a:pt x="1272169" y="1985999"/>
                </a:lnTo>
                <a:lnTo>
                  <a:pt x="1692030" y="1426161"/>
                </a:lnTo>
                <a:lnTo>
                  <a:pt x="1087711" y="1429477"/>
                </a:lnTo>
                <a:lnTo>
                  <a:pt x="1268491" y="1004527"/>
                </a:lnTo>
                <a:lnTo>
                  <a:pt x="923901" y="713644"/>
                </a:lnTo>
                <a:lnTo>
                  <a:pt x="993396" y="117467"/>
                </a:lnTo>
                <a:lnTo>
                  <a:pt x="1" y="257437"/>
                </a:lnTo>
                <a:lnTo>
                  <a:pt x="0" y="0"/>
                </a:lnTo>
                <a:close/>
              </a:path>
            </a:pathLst>
          </a:custGeom>
        </p:spPr>
      </p:pic>
    </p:spTree>
    <p:extLst>
      <p:ext uri="{BB962C8B-B14F-4D97-AF65-F5344CB8AC3E}">
        <p14:creationId xmlns:p14="http://schemas.microsoft.com/office/powerpoint/2010/main" val="16531962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 fill="hold"/>
                                        <p:tgtEl>
                                          <p:spTgt spid="15"/>
                                        </p:tgtEl>
                                      </p:cBhvr>
                                    </p:cmd>
                                  </p:childTnLst>
                                </p:cTn>
                              </p:par>
                              <p:par>
                                <p:cTn id="7" presetID="63" presetClass="path" presetSubtype="0" accel="50000" decel="50000" fill="hold" nodeType="withEffect">
                                  <p:stCondLst>
                                    <p:cond delay="0"/>
                                  </p:stCondLst>
                                  <p:childTnLst>
                                    <p:animMotion origin="layout" path="M 2.5E-6 -3.95062E-6 L -0.06832 -0.02376 " pathEditMode="relative" rAng="0" ptsTypes="AA">
                                      <p:cBhvr>
                                        <p:cTn id="8" dur="2000" fill="hold"/>
                                        <p:tgtEl>
                                          <p:spTgt spid="29"/>
                                        </p:tgtEl>
                                        <p:attrNameLst>
                                          <p:attrName>ppt_x</p:attrName>
                                          <p:attrName>ppt_y</p:attrName>
                                        </p:attrNameLst>
                                      </p:cBhvr>
                                      <p:rCtr x="-3420" y="-1188"/>
                                    </p:animMotion>
                                  </p:childTnLst>
                                </p:cTn>
                              </p:par>
                              <p:par>
                                <p:cTn id="9" presetID="32" presetClass="emph" presetSubtype="0" repeatCount="5000" fill="hold" nodeType="withEffect">
                                  <p:stCondLst>
                                    <p:cond delay="0"/>
                                  </p:stCondLst>
                                  <p:childTnLst>
                                    <p:animRot by="120000">
                                      <p:cBhvr>
                                        <p:cTn id="10" dur="40" fill="hold">
                                          <p:stCondLst>
                                            <p:cond delay="0"/>
                                          </p:stCondLst>
                                        </p:cTn>
                                        <p:tgtEl>
                                          <p:spTgt spid="29"/>
                                        </p:tgtEl>
                                        <p:attrNameLst>
                                          <p:attrName>r</p:attrName>
                                        </p:attrNameLst>
                                      </p:cBhvr>
                                    </p:animRot>
                                    <p:animRot by="-240000">
                                      <p:cBhvr>
                                        <p:cTn id="11" dur="80" fill="hold">
                                          <p:stCondLst>
                                            <p:cond delay="80"/>
                                          </p:stCondLst>
                                        </p:cTn>
                                        <p:tgtEl>
                                          <p:spTgt spid="29"/>
                                        </p:tgtEl>
                                        <p:attrNameLst>
                                          <p:attrName>r</p:attrName>
                                        </p:attrNameLst>
                                      </p:cBhvr>
                                    </p:animRot>
                                    <p:animRot by="240000">
                                      <p:cBhvr>
                                        <p:cTn id="12" dur="80" fill="hold">
                                          <p:stCondLst>
                                            <p:cond delay="160"/>
                                          </p:stCondLst>
                                        </p:cTn>
                                        <p:tgtEl>
                                          <p:spTgt spid="29"/>
                                        </p:tgtEl>
                                        <p:attrNameLst>
                                          <p:attrName>r</p:attrName>
                                        </p:attrNameLst>
                                      </p:cBhvr>
                                    </p:animRot>
                                    <p:animRot by="-240000">
                                      <p:cBhvr>
                                        <p:cTn id="13" dur="80" fill="hold">
                                          <p:stCondLst>
                                            <p:cond delay="240"/>
                                          </p:stCondLst>
                                        </p:cTn>
                                        <p:tgtEl>
                                          <p:spTgt spid="29"/>
                                        </p:tgtEl>
                                        <p:attrNameLst>
                                          <p:attrName>r</p:attrName>
                                        </p:attrNameLst>
                                      </p:cBhvr>
                                    </p:animRot>
                                    <p:animRot by="120000">
                                      <p:cBhvr>
                                        <p:cTn id="14" dur="80" fill="hold">
                                          <p:stCondLst>
                                            <p:cond delay="320"/>
                                          </p:stCondLst>
                                        </p:cTn>
                                        <p:tgtEl>
                                          <p:spTgt spid="29"/>
                                        </p:tgtEl>
                                        <p:attrNameLst>
                                          <p:attrName>r</p:attrName>
                                        </p:attrNameLst>
                                      </p:cBhvr>
                                    </p:animRot>
                                  </p:childTnLst>
                                </p:cTn>
                              </p:par>
                              <p:par>
                                <p:cTn id="15" presetID="63" presetClass="path" presetSubtype="0" accel="50000" decel="50000" fill="hold" nodeType="withEffect">
                                  <p:stCondLst>
                                    <p:cond delay="0"/>
                                  </p:stCondLst>
                                  <p:childTnLst>
                                    <p:animMotion origin="layout" path="M 3.05556E-6 1.7284E-6 L 0.04618 0.01034 " pathEditMode="relative" rAng="0" ptsTypes="AA">
                                      <p:cBhvr>
                                        <p:cTn id="16" dur="2000" fill="hold"/>
                                        <p:tgtEl>
                                          <p:spTgt spid="30"/>
                                        </p:tgtEl>
                                        <p:attrNameLst>
                                          <p:attrName>ppt_x</p:attrName>
                                          <p:attrName>ppt_y</p:attrName>
                                        </p:attrNameLst>
                                      </p:cBhvr>
                                      <p:rCtr x="2309" y="509"/>
                                    </p:animMotion>
                                  </p:childTnLst>
                                </p:cTn>
                              </p:par>
                              <p:par>
                                <p:cTn id="17" presetID="32" presetClass="emph" presetSubtype="0" repeatCount="5000" fill="hold" nodeType="withEffect">
                                  <p:stCondLst>
                                    <p:cond delay="0"/>
                                  </p:stCondLst>
                                  <p:childTnLst>
                                    <p:animRot by="120000">
                                      <p:cBhvr>
                                        <p:cTn id="18" dur="40" fill="hold">
                                          <p:stCondLst>
                                            <p:cond delay="0"/>
                                          </p:stCondLst>
                                        </p:cTn>
                                        <p:tgtEl>
                                          <p:spTgt spid="30"/>
                                        </p:tgtEl>
                                        <p:attrNameLst>
                                          <p:attrName>r</p:attrName>
                                        </p:attrNameLst>
                                      </p:cBhvr>
                                    </p:animRot>
                                    <p:animRot by="-240000">
                                      <p:cBhvr>
                                        <p:cTn id="19" dur="80" fill="hold">
                                          <p:stCondLst>
                                            <p:cond delay="80"/>
                                          </p:stCondLst>
                                        </p:cTn>
                                        <p:tgtEl>
                                          <p:spTgt spid="30"/>
                                        </p:tgtEl>
                                        <p:attrNameLst>
                                          <p:attrName>r</p:attrName>
                                        </p:attrNameLst>
                                      </p:cBhvr>
                                    </p:animRot>
                                    <p:animRot by="240000">
                                      <p:cBhvr>
                                        <p:cTn id="20" dur="80" fill="hold">
                                          <p:stCondLst>
                                            <p:cond delay="160"/>
                                          </p:stCondLst>
                                        </p:cTn>
                                        <p:tgtEl>
                                          <p:spTgt spid="30"/>
                                        </p:tgtEl>
                                        <p:attrNameLst>
                                          <p:attrName>r</p:attrName>
                                        </p:attrNameLst>
                                      </p:cBhvr>
                                    </p:animRot>
                                    <p:animRot by="-240000">
                                      <p:cBhvr>
                                        <p:cTn id="21" dur="80" fill="hold">
                                          <p:stCondLst>
                                            <p:cond delay="240"/>
                                          </p:stCondLst>
                                        </p:cTn>
                                        <p:tgtEl>
                                          <p:spTgt spid="30"/>
                                        </p:tgtEl>
                                        <p:attrNameLst>
                                          <p:attrName>r</p:attrName>
                                        </p:attrNameLst>
                                      </p:cBhvr>
                                    </p:animRot>
                                    <p:animRot by="120000">
                                      <p:cBhvr>
                                        <p:cTn id="22" dur="80" fill="hold">
                                          <p:stCondLst>
                                            <p:cond delay="32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C728C-1836-767A-99A4-A6C60CEC41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CF3D97-AE5D-BEF3-BD80-551B5705E880}"/>
              </a:ext>
            </a:extLst>
          </p:cNvPr>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5A085F4-368A-5FDB-71CF-C807E144919A}"/>
              </a:ext>
            </a:extLst>
          </p:cNvPr>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l="-879"/>
            </a:stretch>
          </a:blipFill>
        </p:spPr>
        <p:txBody>
          <a:bodyPr/>
          <a:lstStyle/>
          <a:p>
            <a:endParaRPr lang="en-US"/>
          </a:p>
        </p:txBody>
      </p:sp>
      <p:sp>
        <p:nvSpPr>
          <p:cNvPr id="4" name="Freeform 4">
            <a:extLst>
              <a:ext uri="{FF2B5EF4-FFF2-40B4-BE49-F238E27FC236}">
                <a16:creationId xmlns:a16="http://schemas.microsoft.com/office/drawing/2014/main" id="{8C36DC7B-0CE0-7EC9-8251-D312B9F077F5}"/>
              </a:ext>
            </a:extLst>
          </p:cNvPr>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a:extLst>
              <a:ext uri="{FF2B5EF4-FFF2-40B4-BE49-F238E27FC236}">
                <a16:creationId xmlns:a16="http://schemas.microsoft.com/office/drawing/2014/main" id="{1F695E06-699A-5530-2FF8-35B21361A4D2}"/>
              </a:ext>
            </a:extLst>
          </p:cNvPr>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a:extLst>
              <a:ext uri="{FF2B5EF4-FFF2-40B4-BE49-F238E27FC236}">
                <a16:creationId xmlns:a16="http://schemas.microsoft.com/office/drawing/2014/main" id="{14495DE4-B95D-6C0C-B171-7DB25042DFA4}"/>
              </a:ext>
            </a:extLst>
          </p:cNvPr>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0C4AD543-B5EB-D7DB-BC7D-E0998C28FD67}"/>
              </a:ext>
            </a:extLst>
          </p:cNvPr>
          <p:cNvSpPr txBox="1"/>
          <p:nvPr/>
        </p:nvSpPr>
        <p:spPr>
          <a:xfrm>
            <a:off x="2526364" y="3041650"/>
            <a:ext cx="13329254" cy="2590453"/>
          </a:xfrm>
          <a:prstGeom prst="rect">
            <a:avLst/>
          </a:prstGeom>
        </p:spPr>
        <p:txBody>
          <a:bodyPr wrap="square" lIns="0" tIns="0" rIns="0" bIns="0" rtlCol="0" anchor="t">
            <a:spAutoFit/>
          </a:bodyPr>
          <a:lstStyle/>
          <a:p>
            <a:pPr marL="0" lvl="0" indent="0" algn="ctr">
              <a:lnSpc>
                <a:spcPts val="10142"/>
              </a:lnSpc>
            </a:pPr>
            <a:r>
              <a:rPr lang="en-US" sz="8800" b="1" dirty="0" err="1">
                <a:solidFill>
                  <a:schemeClr val="accent2">
                    <a:lumMod val="75000"/>
                  </a:schemeClr>
                </a:solidFill>
                <a:latin typeface="+mj-lt"/>
                <a:ea typeface="Retropix"/>
                <a:cs typeface="Retropix"/>
                <a:sym typeface="Retropix"/>
              </a:rPr>
              <a:t>Chúc</a:t>
            </a:r>
            <a:r>
              <a:rPr lang="en-US" sz="8800" b="1" dirty="0">
                <a:solidFill>
                  <a:schemeClr val="accent2">
                    <a:lumMod val="75000"/>
                  </a:schemeClr>
                </a:solidFill>
                <a:latin typeface="+mj-lt"/>
                <a:ea typeface="Retropix"/>
                <a:cs typeface="Retropix"/>
                <a:sym typeface="Retropix"/>
              </a:rPr>
              <a:t> </a:t>
            </a:r>
            <a:r>
              <a:rPr lang="en-US" sz="8800" b="1" dirty="0" err="1">
                <a:solidFill>
                  <a:schemeClr val="accent2">
                    <a:lumMod val="75000"/>
                  </a:schemeClr>
                </a:solidFill>
                <a:latin typeface="+mj-lt"/>
                <a:ea typeface="Retropix"/>
                <a:cs typeface="Retropix"/>
                <a:sym typeface="Retropix"/>
              </a:rPr>
              <a:t>mừng</a:t>
            </a:r>
            <a:r>
              <a:rPr lang="en-US" sz="8800" b="1" dirty="0">
                <a:solidFill>
                  <a:schemeClr val="accent2">
                    <a:lumMod val="75000"/>
                  </a:schemeClr>
                </a:solidFill>
                <a:latin typeface="+mj-lt"/>
                <a:ea typeface="Retropix"/>
                <a:cs typeface="Retropix"/>
                <a:sym typeface="Retropix"/>
              </a:rPr>
              <a:t> </a:t>
            </a:r>
            <a:r>
              <a:rPr lang="en-US" sz="8800" b="1" dirty="0" err="1">
                <a:solidFill>
                  <a:schemeClr val="accent2">
                    <a:lumMod val="75000"/>
                  </a:schemeClr>
                </a:solidFill>
                <a:latin typeface="+mj-lt"/>
                <a:ea typeface="Retropix"/>
                <a:cs typeface="Retropix"/>
                <a:sym typeface="Retropix"/>
              </a:rPr>
              <a:t>bạn</a:t>
            </a:r>
            <a:r>
              <a:rPr lang="en-US" sz="8800" b="1" dirty="0">
                <a:solidFill>
                  <a:schemeClr val="accent2">
                    <a:lumMod val="75000"/>
                  </a:schemeClr>
                </a:solidFill>
                <a:latin typeface="+mj-lt"/>
                <a:ea typeface="Retropix"/>
                <a:cs typeface="Retropix"/>
                <a:sym typeface="Retropix"/>
              </a:rPr>
              <a:t> </a:t>
            </a:r>
            <a:r>
              <a:rPr lang="en-US" sz="8800" b="1" dirty="0" err="1">
                <a:solidFill>
                  <a:schemeClr val="accent2">
                    <a:lumMod val="75000"/>
                  </a:schemeClr>
                </a:solidFill>
                <a:latin typeface="+mj-lt"/>
                <a:ea typeface="Retropix"/>
                <a:cs typeface="Retropix"/>
                <a:sym typeface="Retropix"/>
              </a:rPr>
              <a:t>nhận</a:t>
            </a:r>
            <a:r>
              <a:rPr lang="en-US" sz="8800" b="1" dirty="0">
                <a:solidFill>
                  <a:schemeClr val="accent2">
                    <a:lumMod val="75000"/>
                  </a:schemeClr>
                </a:solidFill>
                <a:latin typeface="+mj-lt"/>
                <a:ea typeface="Retropix"/>
                <a:cs typeface="Retropix"/>
                <a:sym typeface="Retropix"/>
              </a:rPr>
              <a:t> </a:t>
            </a:r>
            <a:r>
              <a:rPr lang="en-US" sz="8800" b="1" dirty="0" err="1">
                <a:solidFill>
                  <a:schemeClr val="accent2">
                    <a:lumMod val="75000"/>
                  </a:schemeClr>
                </a:solidFill>
                <a:latin typeface="+mj-lt"/>
                <a:ea typeface="Retropix"/>
                <a:cs typeface="Retropix"/>
                <a:sym typeface="Retropix"/>
              </a:rPr>
              <a:t>được</a:t>
            </a:r>
            <a:r>
              <a:rPr lang="en-US" sz="8800" b="1" dirty="0">
                <a:solidFill>
                  <a:schemeClr val="accent2">
                    <a:lumMod val="75000"/>
                  </a:schemeClr>
                </a:solidFill>
                <a:latin typeface="+mj-lt"/>
                <a:ea typeface="Retropix"/>
                <a:cs typeface="Retropix"/>
                <a:sym typeface="Retropix"/>
              </a:rPr>
              <a:t> 1 </a:t>
            </a:r>
            <a:r>
              <a:rPr lang="en-US" sz="8800" b="1" dirty="0" err="1">
                <a:solidFill>
                  <a:schemeClr val="accent2">
                    <a:lumMod val="75000"/>
                  </a:schemeClr>
                </a:solidFill>
                <a:latin typeface="+mj-lt"/>
                <a:ea typeface="Retropix"/>
                <a:cs typeface="Retropix"/>
                <a:sym typeface="Retropix"/>
              </a:rPr>
              <a:t>gói</a:t>
            </a:r>
            <a:r>
              <a:rPr lang="en-US" sz="8800" b="1" dirty="0">
                <a:solidFill>
                  <a:schemeClr val="accent2">
                    <a:lumMod val="75000"/>
                  </a:schemeClr>
                </a:solidFill>
                <a:latin typeface="+mj-lt"/>
                <a:ea typeface="Retropix"/>
                <a:cs typeface="Retropix"/>
                <a:sym typeface="Retropix"/>
              </a:rPr>
              <a:t> bánh</a:t>
            </a:r>
          </a:p>
        </p:txBody>
      </p:sp>
      <p:sp>
        <p:nvSpPr>
          <p:cNvPr id="8" name="TextBox 8">
            <a:extLst>
              <a:ext uri="{FF2B5EF4-FFF2-40B4-BE49-F238E27FC236}">
                <a16:creationId xmlns:a16="http://schemas.microsoft.com/office/drawing/2014/main" id="{DAACAF53-B317-8A95-1EDE-3404867994D3}"/>
              </a:ext>
            </a:extLst>
          </p:cNvPr>
          <p:cNvSpPr txBox="1"/>
          <p:nvPr/>
        </p:nvSpPr>
        <p:spPr>
          <a:xfrm>
            <a:off x="4948970" y="1522059"/>
            <a:ext cx="8390061" cy="634404"/>
          </a:xfrm>
          <a:prstGeom prst="rect">
            <a:avLst/>
          </a:prstGeom>
        </p:spPr>
        <p:txBody>
          <a:bodyPr lIns="0" tIns="0" rIns="0" bIns="0" rtlCol="0" anchor="t">
            <a:spAutoFit/>
          </a:bodyPr>
          <a:lstStyle/>
          <a:p>
            <a:pPr marL="0" lvl="0" indent="0" algn="ctr">
              <a:lnSpc>
                <a:spcPts val="4116"/>
              </a:lnSpc>
            </a:pPr>
            <a:r>
              <a:rPr lang="en-US" sz="7200" dirty="0">
                <a:solidFill>
                  <a:schemeClr val="accent4">
                    <a:lumMod val="75000"/>
                  </a:schemeClr>
                </a:solidFill>
                <a:latin typeface="Phosphate Solid" panose="02000506050000020004" pitchFamily="2" charset="77"/>
                <a:ea typeface="Cosmic Octo Medium"/>
                <a:cs typeface="Phosphate Solid" panose="02000506050000020004" pitchFamily="2" charset="77"/>
                <a:sym typeface="Cosmic Octo Medium"/>
              </a:rPr>
              <a:t>PHẦN THƯỞNG</a:t>
            </a:r>
          </a:p>
        </p:txBody>
      </p:sp>
      <p:sp>
        <p:nvSpPr>
          <p:cNvPr id="15" name="TextBox 15">
            <a:extLst>
              <a:ext uri="{FF2B5EF4-FFF2-40B4-BE49-F238E27FC236}">
                <a16:creationId xmlns:a16="http://schemas.microsoft.com/office/drawing/2014/main" id="{D67236E6-B5F6-3F76-6B04-08023D672930}"/>
              </a:ext>
            </a:extLst>
          </p:cNvPr>
          <p:cNvSpPr txBox="1"/>
          <p:nvPr/>
        </p:nvSpPr>
        <p:spPr>
          <a:xfrm>
            <a:off x="12725025" y="1245738"/>
            <a:ext cx="1497996" cy="877105"/>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sp>
        <p:nvSpPr>
          <p:cNvPr id="16" name="TextBox 16">
            <a:extLst>
              <a:ext uri="{FF2B5EF4-FFF2-40B4-BE49-F238E27FC236}">
                <a16:creationId xmlns:a16="http://schemas.microsoft.com/office/drawing/2014/main" id="{B6932C6C-02FA-AC57-9D28-D3BD36FB0EC9}"/>
              </a:ext>
            </a:extLst>
          </p:cNvPr>
          <p:cNvSpPr txBox="1"/>
          <p:nvPr/>
        </p:nvSpPr>
        <p:spPr>
          <a:xfrm>
            <a:off x="12725025" y="1003901"/>
            <a:ext cx="1497996" cy="877105"/>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sp>
        <p:nvSpPr>
          <p:cNvPr id="23" name="Freeform 23">
            <a:extLst>
              <a:ext uri="{FF2B5EF4-FFF2-40B4-BE49-F238E27FC236}">
                <a16:creationId xmlns:a16="http://schemas.microsoft.com/office/drawing/2014/main" id="{37040D93-54AB-35DE-FE69-72512F46F597}"/>
              </a:ext>
            </a:extLst>
          </p:cNvPr>
          <p:cNvSpPr/>
          <p:nvPr/>
        </p:nvSpPr>
        <p:spPr>
          <a:xfrm>
            <a:off x="15685710" y="520974"/>
            <a:ext cx="3327295" cy="2720064"/>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12"/>
            <a:stretch>
              <a:fillRect/>
            </a:stretch>
          </a:blipFill>
        </p:spPr>
        <p:txBody>
          <a:bodyPr/>
          <a:lstStyle/>
          <a:p>
            <a:endParaRPr lang="en-US"/>
          </a:p>
        </p:txBody>
      </p:sp>
      <p:sp>
        <p:nvSpPr>
          <p:cNvPr id="25" name="Freeform 25">
            <a:hlinkClick r:id="rId13" action="ppaction://hlinksldjump"/>
            <a:extLst>
              <a:ext uri="{FF2B5EF4-FFF2-40B4-BE49-F238E27FC236}">
                <a16:creationId xmlns:a16="http://schemas.microsoft.com/office/drawing/2014/main" id="{07183D9C-9D2C-12DD-A183-DAD3CF32A1DD}"/>
              </a:ext>
            </a:extLst>
          </p:cNvPr>
          <p:cNvSpPr/>
          <p:nvPr/>
        </p:nvSpPr>
        <p:spPr>
          <a:xfrm>
            <a:off x="7905133" y="6469891"/>
            <a:ext cx="1779500" cy="1730968"/>
          </a:xfrm>
          <a:custGeom>
            <a:avLst/>
            <a:gdLst/>
            <a:ahLst/>
            <a:cxnLst/>
            <a:rect l="l" t="t" r="r" b="b"/>
            <a:pathLst>
              <a:path w="1779500" h="1730968">
                <a:moveTo>
                  <a:pt x="0" y="0"/>
                </a:moveTo>
                <a:lnTo>
                  <a:pt x="1779500" y="0"/>
                </a:lnTo>
                <a:lnTo>
                  <a:pt x="1779500" y="1730969"/>
                </a:lnTo>
                <a:lnTo>
                  <a:pt x="0" y="1730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a:extLst>
              <a:ext uri="{FF2B5EF4-FFF2-40B4-BE49-F238E27FC236}">
                <a16:creationId xmlns:a16="http://schemas.microsoft.com/office/drawing/2014/main" id="{54DDFA27-DAFB-C08F-0F92-318DF25D743C}"/>
              </a:ext>
            </a:extLst>
          </p:cNvPr>
          <p:cNvSpPr/>
          <p:nvPr/>
        </p:nvSpPr>
        <p:spPr>
          <a:xfrm>
            <a:off x="-723667" y="308522"/>
            <a:ext cx="2170425" cy="1006288"/>
          </a:xfrm>
          <a:custGeom>
            <a:avLst/>
            <a:gdLst/>
            <a:ahLst/>
            <a:cxnLst/>
            <a:rect l="l" t="t" r="r" b="b"/>
            <a:pathLst>
              <a:path w="2170425" h="1006288">
                <a:moveTo>
                  <a:pt x="0" y="0"/>
                </a:moveTo>
                <a:lnTo>
                  <a:pt x="2170425" y="0"/>
                </a:lnTo>
                <a:lnTo>
                  <a:pt x="2170425" y="1006288"/>
                </a:lnTo>
                <a:lnTo>
                  <a:pt x="0" y="10062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9" name="1012-copy(3)">
            <a:hlinkClick r:id="" action="ppaction://media"/>
            <a:extLst>
              <a:ext uri="{FF2B5EF4-FFF2-40B4-BE49-F238E27FC236}">
                <a16:creationId xmlns:a16="http://schemas.microsoft.com/office/drawing/2014/main" id="{A3C8715A-4E4C-EF9B-9AF6-1603AB165295}"/>
              </a:ext>
            </a:extLst>
          </p:cNvPr>
          <p:cNvPicPr>
            <a:picLocks noChangeAspect="1"/>
          </p:cNvPicPr>
          <p:nvPr>
            <a:audioFile r:link="rId1"/>
            <p:extLst>
              <p:ext uri="{DAA4B4D4-6D71-4841-9C94-3DE7FCFB9230}">
                <p14:media xmlns:p14="http://schemas.microsoft.com/office/powerpoint/2010/main" r:embed="rId2">
                  <p14:trim st="15150" end="19268.5"/>
                </p14:media>
              </p:ext>
            </p:extLst>
          </p:nvPr>
        </p:nvPicPr>
        <p:blipFill>
          <a:blip r:embed="rId18"/>
          <a:stretch>
            <a:fillRect/>
          </a:stretch>
        </p:blipFill>
        <p:spPr>
          <a:xfrm>
            <a:off x="-46794" y="-2888462"/>
            <a:ext cx="487363" cy="487363"/>
          </a:xfrm>
          <a:prstGeom prst="rect">
            <a:avLst/>
          </a:prstGeom>
        </p:spPr>
      </p:pic>
      <p:pic>
        <p:nvPicPr>
          <p:cNvPr id="20" name="1012-copy(1) (mp3cut.net)">
            <a:hlinkClick r:id="" action="ppaction://media"/>
            <a:extLst>
              <a:ext uri="{FF2B5EF4-FFF2-40B4-BE49-F238E27FC236}">
                <a16:creationId xmlns:a16="http://schemas.microsoft.com/office/drawing/2014/main" id="{6B4FF98D-08B1-C8DC-7812-A8793C89A3C5}"/>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230339" y="-4152900"/>
            <a:ext cx="487363" cy="487363"/>
          </a:xfrm>
          <a:prstGeom prst="rect">
            <a:avLst/>
          </a:prstGeom>
        </p:spPr>
      </p:pic>
      <p:pic>
        <p:nvPicPr>
          <p:cNvPr id="43" name="1012-copy(1) (mp3cut.net)">
            <a:hlinkClick r:id="" action="ppaction://media"/>
            <a:extLst>
              <a:ext uri="{FF2B5EF4-FFF2-40B4-BE49-F238E27FC236}">
                <a16:creationId xmlns:a16="http://schemas.microsoft.com/office/drawing/2014/main" id="{F759D711-84B0-E77E-7857-A403916721D8}"/>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382739" y="-4000500"/>
            <a:ext cx="487363" cy="487363"/>
          </a:xfrm>
          <a:prstGeom prst="rect">
            <a:avLst/>
          </a:prstGeom>
        </p:spPr>
      </p:pic>
      <p:pic>
        <p:nvPicPr>
          <p:cNvPr id="24" name="1012-copy(1) (mp3cut.net) (1)">
            <a:hlinkClick r:id="" action="ppaction://media"/>
            <a:extLst>
              <a:ext uri="{FF2B5EF4-FFF2-40B4-BE49-F238E27FC236}">
                <a16:creationId xmlns:a16="http://schemas.microsoft.com/office/drawing/2014/main" id="{418B0ACD-DD2C-6A8E-0F76-036EB4310146}"/>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flipV="1">
            <a:off x="7772400" y="-3114148"/>
            <a:ext cx="713049" cy="713049"/>
          </a:xfrm>
          <a:prstGeom prst="rect">
            <a:avLst/>
          </a:prstGeom>
        </p:spPr>
      </p:pic>
    </p:spTree>
    <p:extLst>
      <p:ext uri="{BB962C8B-B14F-4D97-AF65-F5344CB8AC3E}">
        <p14:creationId xmlns:p14="http://schemas.microsoft.com/office/powerpoint/2010/main" val="1881582779"/>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48" fill="hold"/>
                                        <p:tgtEl>
                                          <p:spTgt spid="19"/>
                                        </p:tgtEl>
                                      </p:cBhvr>
                                    </p:cmd>
                                  </p:childTnLst>
                                </p:cTn>
                              </p:par>
                              <p:par>
                                <p:cTn id="7" presetID="1" presetClass="entr" presetSubtype="0" fill="hold" grpId="0" nodeType="withEffect">
                                  <p:stCondLst>
                                    <p:cond delay="0"/>
                                  </p:stCondLst>
                                  <p:iterate type="lt">
                                    <p:tmAbs val="100"/>
                                  </p:iterate>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repeatCount="5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
                                        <p:tgtEl>
                                          <p:spTgt spid="8"/>
                                        </p:tgtEl>
                                      </p:cBhvr>
                                    </p:animEffect>
                                  </p:childTnLst>
                                </p:cTn>
                              </p:par>
                              <p:par>
                                <p:cTn id="12" presetID="1" presetClass="mediacall" presetSubtype="0" fill="hold" nodeType="withEffect">
                                  <p:stCondLst>
                                    <p:cond delay="0"/>
                                  </p:stCondLst>
                                  <p:childTnLst>
                                    <p:cmd type="call" cmd="playFrom(0.0)">
                                      <p:cBhvr>
                                        <p:cTn id="13" dur="2429" fill="hold"/>
                                        <p:tgtEl>
                                          <p:spTgt spid="24"/>
                                        </p:tgtEl>
                                      </p:cBhvr>
                                    </p:cmd>
                                  </p:childTnLst>
                                </p:cTn>
                              </p:par>
                              <p:par>
                                <p:cTn id="14" presetID="1" presetClass="mediacall" presetSubtype="0" fill="hold" nodeType="withEffect">
                                  <p:stCondLst>
                                    <p:cond delay="0"/>
                                  </p:stCondLst>
                                  <p:childTnLst>
                                    <p:cmd type="call" cmd="playFrom(0.0)">
                                      <p:cBhvr>
                                        <p:cTn id="15" dur="653" fill="hold"/>
                                        <p:tgtEl>
                                          <p:spTgt spid="43"/>
                                        </p:tgtEl>
                                      </p:cBhvr>
                                    </p:cmd>
                                  </p:childTnLst>
                                </p:cTn>
                              </p:par>
                              <p:par>
                                <p:cTn id="16" presetID="1" presetClass="mediacall" presetSubtype="0" fill="hold" nodeType="withEffect">
                                  <p:stCondLst>
                                    <p:cond delay="0"/>
                                  </p:stCondLst>
                                  <p:childTnLst>
                                    <p:cmd type="call" cmd="playFrom(0.0)">
                                      <p:cBhvr>
                                        <p:cTn id="17" dur="65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9"/>
                </p:tgtEl>
              </p:cMediaNode>
            </p:audio>
            <p:audio>
              <p:cMediaNode vol="80000">
                <p:cTn id="19" fill="hold" display="0">
                  <p:stCondLst>
                    <p:cond delay="indefinite"/>
                  </p:stCondLst>
                  <p:endCondLst>
                    <p:cond evt="onStopAudio" delay="0">
                      <p:tgtEl>
                        <p:sldTgt/>
                      </p:tgtEl>
                    </p:cond>
                  </p:endCondLst>
                </p:cTn>
                <p:tgtEl>
                  <p:spTgt spid="20"/>
                </p:tgtEl>
              </p:cMediaNode>
            </p:audio>
            <p:audio>
              <p:cMediaNode vol="80000">
                <p:cTn id="20" fill="hold" display="0">
                  <p:stCondLst>
                    <p:cond delay="indefinite"/>
                  </p:stCondLst>
                  <p:endCondLst>
                    <p:cond evt="onStopAudio" delay="0">
                      <p:tgtEl>
                        <p:sldTgt/>
                      </p:tgtEl>
                    </p:cond>
                  </p:endCondLst>
                </p:cTn>
                <p:tgtEl>
                  <p:spTgt spid="43"/>
                </p:tgtEl>
              </p:cMediaNode>
            </p:audio>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4">
              <a:extLst>
                <a:ext uri="{96DAC541-7B7A-43D3-8B79-37D633B846F1}">
                  <asvg:svgBlip xmlns:asvg="http://schemas.microsoft.com/office/drawing/2016/SVG/main" r:embed="rId5"/>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513713" y="611518"/>
            <a:ext cx="15354556" cy="9175680"/>
            <a:chOff x="0" y="0"/>
            <a:chExt cx="3700129" cy="2211149"/>
          </a:xfrm>
        </p:grpSpPr>
        <p:sp>
          <p:nvSpPr>
            <p:cNvPr id="8" name="Freeform 8"/>
            <p:cNvSpPr/>
            <p:nvPr/>
          </p:nvSpPr>
          <p:spPr>
            <a:xfrm>
              <a:off x="0" y="0"/>
              <a:ext cx="3700129" cy="2211149"/>
            </a:xfrm>
            <a:custGeom>
              <a:avLst/>
              <a:gdLst/>
              <a:ahLst/>
              <a:cxnLst/>
              <a:rect l="l" t="t" r="r" b="b"/>
              <a:pathLst>
                <a:path w="3700129" h="2211149">
                  <a:moveTo>
                    <a:pt x="56854" y="0"/>
                  </a:moveTo>
                  <a:lnTo>
                    <a:pt x="3643275" y="0"/>
                  </a:lnTo>
                  <a:cubicBezTo>
                    <a:pt x="3674675" y="0"/>
                    <a:pt x="3700129" y="25455"/>
                    <a:pt x="3700129" y="56854"/>
                  </a:cubicBezTo>
                  <a:lnTo>
                    <a:pt x="3700129" y="2154294"/>
                  </a:lnTo>
                  <a:cubicBezTo>
                    <a:pt x="3700129" y="2169373"/>
                    <a:pt x="3694139" y="2183834"/>
                    <a:pt x="3683477" y="2194496"/>
                  </a:cubicBezTo>
                  <a:cubicBezTo>
                    <a:pt x="3672815" y="2205159"/>
                    <a:pt x="3658353" y="2211149"/>
                    <a:pt x="3643275" y="2211149"/>
                  </a:cubicBezTo>
                  <a:lnTo>
                    <a:pt x="56854" y="2211149"/>
                  </a:lnTo>
                  <a:cubicBezTo>
                    <a:pt x="41776" y="2211149"/>
                    <a:pt x="27314" y="2205159"/>
                    <a:pt x="16652" y="2194496"/>
                  </a:cubicBezTo>
                  <a:cubicBezTo>
                    <a:pt x="5990" y="2183834"/>
                    <a:pt x="0" y="2169373"/>
                    <a:pt x="0" y="2154294"/>
                  </a:cubicBezTo>
                  <a:lnTo>
                    <a:pt x="0" y="56854"/>
                  </a:lnTo>
                  <a:cubicBezTo>
                    <a:pt x="0" y="41776"/>
                    <a:pt x="5990" y="27314"/>
                    <a:pt x="16652" y="16652"/>
                  </a:cubicBezTo>
                  <a:cubicBezTo>
                    <a:pt x="27314" y="5990"/>
                    <a:pt x="41776" y="0"/>
                    <a:pt x="56854" y="0"/>
                  </a:cubicBezTo>
                  <a:close/>
                </a:path>
              </a:pathLst>
            </a:custGeom>
            <a:solidFill>
              <a:srgbClr val="75D6D0"/>
            </a:solidFill>
          </p:spPr>
        </p:sp>
        <p:sp>
          <p:nvSpPr>
            <p:cNvPr id="9" name="TextBox 9"/>
            <p:cNvSpPr txBox="1"/>
            <p:nvPr/>
          </p:nvSpPr>
          <p:spPr>
            <a:xfrm>
              <a:off x="0" y="-38100"/>
              <a:ext cx="3700129" cy="224924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005830" y="1280870"/>
            <a:ext cx="14294378" cy="6375088"/>
            <a:chOff x="0" y="0"/>
            <a:chExt cx="3229363" cy="1310696"/>
          </a:xfrm>
        </p:grpSpPr>
        <p:sp>
          <p:nvSpPr>
            <p:cNvPr id="11" name="Freeform 11"/>
            <p:cNvSpPr/>
            <p:nvPr/>
          </p:nvSpPr>
          <p:spPr>
            <a:xfrm>
              <a:off x="0" y="0"/>
              <a:ext cx="3229363" cy="1310696"/>
            </a:xfrm>
            <a:custGeom>
              <a:avLst/>
              <a:gdLst/>
              <a:ahLst/>
              <a:cxnLst/>
              <a:rect l="l" t="t" r="r" b="b"/>
              <a:pathLst>
                <a:path w="3229363" h="1310696">
                  <a:moveTo>
                    <a:pt x="65142" y="0"/>
                  </a:moveTo>
                  <a:lnTo>
                    <a:pt x="3164221" y="0"/>
                  </a:lnTo>
                  <a:cubicBezTo>
                    <a:pt x="3181497" y="0"/>
                    <a:pt x="3198067" y="6863"/>
                    <a:pt x="3210283" y="19080"/>
                  </a:cubicBezTo>
                  <a:cubicBezTo>
                    <a:pt x="3222500" y="31296"/>
                    <a:pt x="3229363" y="47866"/>
                    <a:pt x="3229363" y="65142"/>
                  </a:cubicBezTo>
                  <a:lnTo>
                    <a:pt x="3229363" y="1245554"/>
                  </a:lnTo>
                  <a:cubicBezTo>
                    <a:pt x="3229363" y="1262831"/>
                    <a:pt x="3222500" y="1279400"/>
                    <a:pt x="3210283" y="1291616"/>
                  </a:cubicBezTo>
                  <a:cubicBezTo>
                    <a:pt x="3198067" y="1303833"/>
                    <a:pt x="3181497" y="1310696"/>
                    <a:pt x="3164221" y="1310696"/>
                  </a:cubicBezTo>
                  <a:lnTo>
                    <a:pt x="65142" y="1310696"/>
                  </a:lnTo>
                  <a:cubicBezTo>
                    <a:pt x="47866" y="1310696"/>
                    <a:pt x="31296" y="1303833"/>
                    <a:pt x="19080" y="1291616"/>
                  </a:cubicBezTo>
                  <a:cubicBezTo>
                    <a:pt x="6863" y="1279400"/>
                    <a:pt x="0" y="1262831"/>
                    <a:pt x="0" y="1245554"/>
                  </a:cubicBezTo>
                  <a:lnTo>
                    <a:pt x="0" y="65142"/>
                  </a:lnTo>
                  <a:cubicBezTo>
                    <a:pt x="0" y="47866"/>
                    <a:pt x="6863" y="31296"/>
                    <a:pt x="19080" y="19080"/>
                  </a:cubicBezTo>
                  <a:cubicBezTo>
                    <a:pt x="31296" y="6863"/>
                    <a:pt x="47866" y="0"/>
                    <a:pt x="65142" y="0"/>
                  </a:cubicBezTo>
                  <a:close/>
                </a:path>
              </a:pathLst>
            </a:custGeom>
            <a:solidFill>
              <a:srgbClr val="FFFFFF"/>
            </a:solidFill>
          </p:spPr>
        </p:sp>
        <p:sp>
          <p:nvSpPr>
            <p:cNvPr id="12" name="TextBox 12"/>
            <p:cNvSpPr txBox="1"/>
            <p:nvPr/>
          </p:nvSpPr>
          <p:spPr>
            <a:xfrm>
              <a:off x="0" y="-38100"/>
              <a:ext cx="3229363" cy="134879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452518" y="7910299"/>
            <a:ext cx="1508852" cy="1508852"/>
          </a:xfrm>
          <a:custGeom>
            <a:avLst/>
            <a:gdLst/>
            <a:ahLst/>
            <a:cxnLst/>
            <a:rect l="l" t="t" r="r" b="b"/>
            <a:pathLst>
              <a:path w="1338119" h="1338119">
                <a:moveTo>
                  <a:pt x="0" y="0"/>
                </a:moveTo>
                <a:lnTo>
                  <a:pt x="1338119" y="0"/>
                </a:lnTo>
                <a:lnTo>
                  <a:pt x="1338119" y="1338119"/>
                </a:lnTo>
                <a:lnTo>
                  <a:pt x="0" y="1338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4643742" y="7988927"/>
            <a:ext cx="939021" cy="1351595"/>
          </a:xfrm>
          <a:custGeom>
            <a:avLst/>
            <a:gdLst/>
            <a:ahLst/>
            <a:cxnLst/>
            <a:rect l="l" t="t" r="r" b="b"/>
            <a:pathLst>
              <a:path w="832767" h="1198656">
                <a:moveTo>
                  <a:pt x="0" y="0"/>
                </a:moveTo>
                <a:lnTo>
                  <a:pt x="832767" y="0"/>
                </a:lnTo>
                <a:lnTo>
                  <a:pt x="832767" y="1198657"/>
                </a:lnTo>
                <a:lnTo>
                  <a:pt x="0" y="1198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8293440" y="519253"/>
            <a:ext cx="1689128" cy="989016"/>
          </a:xfrm>
          <a:prstGeom prst="rect">
            <a:avLst/>
          </a:prstGeom>
        </p:spPr>
        <p:txBody>
          <a:bodyPr lIns="0" tIns="0" rIns="0" bIns="0" rtlCol="0" anchor="t">
            <a:spAutoFit/>
          </a:bodyPr>
          <a:lstStyle/>
          <a:p>
            <a:pPr algn="ctr">
              <a:lnSpc>
                <a:spcPts val="5166"/>
              </a:lnSpc>
            </a:pPr>
            <a:r>
              <a:rPr lang="en-US" sz="10333" spc="-878">
                <a:solidFill>
                  <a:srgbClr val="FFFFFF"/>
                </a:solidFill>
                <a:latin typeface="Canva Sans"/>
                <a:ea typeface="Canva Sans"/>
                <a:cs typeface="Canva Sans"/>
                <a:sym typeface="Canva Sans"/>
              </a:rPr>
              <a:t>...</a:t>
            </a:r>
          </a:p>
        </p:txBody>
      </p:sp>
      <p:pic>
        <p:nvPicPr>
          <p:cNvPr id="43" name="HÌNH 1 A">
            <a:hlinkClick r:id="rId12" action="ppaction://hlinksldjump"/>
            <a:extLst>
              <a:ext uri="{FF2B5EF4-FFF2-40B4-BE49-F238E27FC236}">
                <a16:creationId xmlns:a16="http://schemas.microsoft.com/office/drawing/2014/main" id="{D718D01C-AC0C-4471-95C7-269974E4ED6B}"/>
              </a:ext>
            </a:extLst>
          </p:cNvPr>
          <p:cNvPicPr>
            <a:picLocks noChangeAspect="1"/>
          </p:cNvPicPr>
          <p:nvPr/>
        </p:nvPicPr>
        <p:blipFill>
          <a:blip r:embed="rId13">
            <a:extLst>
              <a:ext uri="{BEBA8EAE-BF5A-486C-A8C5-ECC9F3942E4B}">
                <a14:imgProps xmlns:a14="http://schemas.microsoft.com/office/drawing/2010/main">
                  <a14:imgLayer r:embed="rId14">
                    <a14:imgEffect>
                      <a14:artisticCutout numberOfShades="6"/>
                    </a14:imgEffect>
                  </a14:imgLayer>
                </a14:imgProps>
              </a:ext>
            </a:extLst>
          </a:blip>
          <a:srcRect t="12314" r="35138"/>
          <a:stretch>
            <a:fillRect/>
          </a:stretch>
        </p:blipFill>
        <p:spPr>
          <a:xfrm rot="1028130">
            <a:off x="6465644" y="2861083"/>
            <a:ext cx="3559772" cy="4172740"/>
          </a:xfrm>
          <a:custGeom>
            <a:avLst/>
            <a:gdLst>
              <a:gd name="connsiteX0" fmla="*/ 1008708 w 1609287"/>
              <a:gd name="connsiteY0" fmla="*/ 0 h 1886397"/>
              <a:gd name="connsiteX1" fmla="*/ 1062158 w 1609287"/>
              <a:gd name="connsiteY1" fmla="*/ 354866 h 1886397"/>
              <a:gd name="connsiteX2" fmla="*/ 1337428 w 1609287"/>
              <a:gd name="connsiteY2" fmla="*/ 354147 h 1886397"/>
              <a:gd name="connsiteX3" fmla="*/ 1129247 w 1609287"/>
              <a:gd name="connsiteY3" fmla="*/ 601486 h 1886397"/>
              <a:gd name="connsiteX4" fmla="*/ 1495034 w 1609287"/>
              <a:gd name="connsiteY4" fmla="*/ 853021 h 1886397"/>
              <a:gd name="connsiteX5" fmla="*/ 1302038 w 1609287"/>
              <a:gd name="connsiteY5" fmla="*/ 1099055 h 1886397"/>
              <a:gd name="connsiteX6" fmla="*/ 1609287 w 1609287"/>
              <a:gd name="connsiteY6" fmla="*/ 1470344 h 1886397"/>
              <a:gd name="connsiteX7" fmla="*/ 1414092 w 1609287"/>
              <a:gd name="connsiteY7" fmla="*/ 1601845 h 1886397"/>
              <a:gd name="connsiteX8" fmla="*/ 966404 w 1609287"/>
              <a:gd name="connsiteY8" fmla="*/ 1732108 h 1886397"/>
              <a:gd name="connsiteX9" fmla="*/ 680105 w 1609287"/>
              <a:gd name="connsiteY9" fmla="*/ 1871441 h 1886397"/>
              <a:gd name="connsiteX10" fmla="*/ 622484 w 1609287"/>
              <a:gd name="connsiteY10" fmla="*/ 1886397 h 1886397"/>
              <a:gd name="connsiteX11" fmla="*/ 257103 w 1609287"/>
              <a:gd name="connsiteY11" fmla="*/ 1886397 h 1886397"/>
              <a:gd name="connsiteX12" fmla="*/ 101676 w 1609287"/>
              <a:gd name="connsiteY12" fmla="*/ 1370501 h 1886397"/>
              <a:gd name="connsiteX13" fmla="*/ 0 w 1609287"/>
              <a:gd name="connsiteY13" fmla="*/ 671812 h 1886397"/>
              <a:gd name="connsiteX14" fmla="*/ 0 w 1609287"/>
              <a:gd name="connsiteY14" fmla="*/ 194537 h 1886397"/>
              <a:gd name="connsiteX15" fmla="*/ 388122 w 1609287"/>
              <a:gd name="connsiteY15" fmla="*/ 76292 h 1886397"/>
              <a:gd name="connsiteX16" fmla="*/ 837355 w 1609287"/>
              <a:gd name="connsiteY16" fmla="*/ 52970 h 1886397"/>
              <a:gd name="connsiteX17" fmla="*/ 1008708 w 1609287"/>
              <a:gd name="connsiteY17" fmla="*/ 0 h 188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9287" h="1886397">
                <a:moveTo>
                  <a:pt x="1008708" y="0"/>
                </a:moveTo>
                <a:lnTo>
                  <a:pt x="1062158" y="354866"/>
                </a:lnTo>
                <a:lnTo>
                  <a:pt x="1337428" y="354147"/>
                </a:lnTo>
                <a:lnTo>
                  <a:pt x="1129247" y="601486"/>
                </a:lnTo>
                <a:lnTo>
                  <a:pt x="1495034" y="853021"/>
                </a:lnTo>
                <a:lnTo>
                  <a:pt x="1302038" y="1099055"/>
                </a:lnTo>
                <a:lnTo>
                  <a:pt x="1609287" y="1470344"/>
                </a:lnTo>
                <a:lnTo>
                  <a:pt x="1414092" y="1601845"/>
                </a:lnTo>
                <a:lnTo>
                  <a:pt x="966404" y="1732108"/>
                </a:lnTo>
                <a:lnTo>
                  <a:pt x="680105" y="1871441"/>
                </a:lnTo>
                <a:lnTo>
                  <a:pt x="622484" y="1886397"/>
                </a:lnTo>
                <a:lnTo>
                  <a:pt x="257103" y="1886397"/>
                </a:lnTo>
                <a:lnTo>
                  <a:pt x="101676" y="1370501"/>
                </a:lnTo>
                <a:lnTo>
                  <a:pt x="0" y="671812"/>
                </a:lnTo>
                <a:lnTo>
                  <a:pt x="0" y="194537"/>
                </a:lnTo>
                <a:lnTo>
                  <a:pt x="388122" y="76292"/>
                </a:lnTo>
                <a:lnTo>
                  <a:pt x="837355" y="52970"/>
                </a:lnTo>
                <a:lnTo>
                  <a:pt x="1008708" y="0"/>
                </a:lnTo>
                <a:close/>
              </a:path>
            </a:pathLst>
          </a:custGeom>
          <a:ln>
            <a:noFill/>
          </a:ln>
        </p:spPr>
      </p:pic>
      <p:pic>
        <p:nvPicPr>
          <p:cNvPr id="42" name="HÌNH 1">
            <a:extLst>
              <a:ext uri="{FF2B5EF4-FFF2-40B4-BE49-F238E27FC236}">
                <a16:creationId xmlns:a16="http://schemas.microsoft.com/office/drawing/2014/main" id="{D278003B-A284-4338-BE3A-42744CA4D250}"/>
              </a:ext>
            </a:extLst>
          </p:cNvPr>
          <p:cNvPicPr>
            <a:picLocks noChangeAspect="1"/>
          </p:cNvPicPr>
          <p:nvPr/>
        </p:nvPicPr>
        <p:blipFill>
          <a:blip r:embed="rId13">
            <a:extLst>
              <a:ext uri="{BEBA8EAE-BF5A-486C-A8C5-ECC9F3942E4B}">
                <a14:imgProps xmlns:a14="http://schemas.microsoft.com/office/drawing/2010/main">
                  <a14:imgLayer r:embed="rId14">
                    <a14:imgEffect>
                      <a14:artisticCutout numberOfShades="6"/>
                    </a14:imgEffect>
                  </a14:imgLayer>
                </a14:imgProps>
              </a:ext>
            </a:extLst>
          </a:blip>
          <a:srcRect/>
          <a:stretch>
            <a:fillRect/>
          </a:stretch>
        </p:blipFill>
        <p:spPr>
          <a:xfrm rot="1028130">
            <a:off x="6411982" y="2599634"/>
            <a:ext cx="5488190" cy="4758742"/>
          </a:xfrm>
          <a:custGeom>
            <a:avLst/>
            <a:gdLst>
              <a:gd name="connsiteX0" fmla="*/ 0 w 2481079"/>
              <a:gd name="connsiteY0" fmla="*/ 0 h 2151314"/>
              <a:gd name="connsiteX1" fmla="*/ 2481079 w 2481079"/>
              <a:gd name="connsiteY1" fmla="*/ 0 h 2151314"/>
              <a:gd name="connsiteX2" fmla="*/ 2481078 w 2481079"/>
              <a:gd name="connsiteY2" fmla="*/ 2151314 h 2151314"/>
              <a:gd name="connsiteX3" fmla="*/ 622484 w 2481079"/>
              <a:gd name="connsiteY3" fmla="*/ 2151314 h 2151314"/>
              <a:gd name="connsiteX4" fmla="*/ 680105 w 2481079"/>
              <a:gd name="connsiteY4" fmla="*/ 2136358 h 2151314"/>
              <a:gd name="connsiteX5" fmla="*/ 966404 w 2481079"/>
              <a:gd name="connsiteY5" fmla="*/ 1997025 h 2151314"/>
              <a:gd name="connsiteX6" fmla="*/ 1414092 w 2481079"/>
              <a:gd name="connsiteY6" fmla="*/ 1866762 h 2151314"/>
              <a:gd name="connsiteX7" fmla="*/ 1609287 w 2481079"/>
              <a:gd name="connsiteY7" fmla="*/ 1735261 h 2151314"/>
              <a:gd name="connsiteX8" fmla="*/ 1302038 w 2481079"/>
              <a:gd name="connsiteY8" fmla="*/ 1363972 h 2151314"/>
              <a:gd name="connsiteX9" fmla="*/ 1495034 w 2481079"/>
              <a:gd name="connsiteY9" fmla="*/ 1117938 h 2151314"/>
              <a:gd name="connsiteX10" fmla="*/ 1129247 w 2481079"/>
              <a:gd name="connsiteY10" fmla="*/ 866403 h 2151314"/>
              <a:gd name="connsiteX11" fmla="*/ 1337428 w 2481079"/>
              <a:gd name="connsiteY11" fmla="*/ 619064 h 2151314"/>
              <a:gd name="connsiteX12" fmla="*/ 1062158 w 2481079"/>
              <a:gd name="connsiteY12" fmla="*/ 619783 h 2151314"/>
              <a:gd name="connsiteX13" fmla="*/ 1008708 w 2481079"/>
              <a:gd name="connsiteY13" fmla="*/ 264917 h 2151314"/>
              <a:gd name="connsiteX14" fmla="*/ 837355 w 2481079"/>
              <a:gd name="connsiteY14" fmla="*/ 317887 h 2151314"/>
              <a:gd name="connsiteX15" fmla="*/ 388122 w 2481079"/>
              <a:gd name="connsiteY15" fmla="*/ 341209 h 2151314"/>
              <a:gd name="connsiteX16" fmla="*/ 0 w 2481079"/>
              <a:gd name="connsiteY16" fmla="*/ 459454 h 2151314"/>
              <a:gd name="connsiteX17" fmla="*/ 0 w 2481079"/>
              <a:gd name="connsiteY17" fmla="*/ 0 h 21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81079" h="2151314">
                <a:moveTo>
                  <a:pt x="0" y="0"/>
                </a:moveTo>
                <a:lnTo>
                  <a:pt x="2481079" y="0"/>
                </a:lnTo>
                <a:lnTo>
                  <a:pt x="2481078" y="2151314"/>
                </a:lnTo>
                <a:lnTo>
                  <a:pt x="622484" y="2151314"/>
                </a:lnTo>
                <a:lnTo>
                  <a:pt x="680105" y="2136358"/>
                </a:lnTo>
                <a:lnTo>
                  <a:pt x="966404" y="1997025"/>
                </a:lnTo>
                <a:lnTo>
                  <a:pt x="1414092" y="1866762"/>
                </a:lnTo>
                <a:lnTo>
                  <a:pt x="1609287" y="1735261"/>
                </a:lnTo>
                <a:lnTo>
                  <a:pt x="1302038" y="1363972"/>
                </a:lnTo>
                <a:lnTo>
                  <a:pt x="1495034" y="1117938"/>
                </a:lnTo>
                <a:lnTo>
                  <a:pt x="1129247" y="866403"/>
                </a:lnTo>
                <a:lnTo>
                  <a:pt x="1337428" y="619064"/>
                </a:lnTo>
                <a:lnTo>
                  <a:pt x="1062158" y="619783"/>
                </a:lnTo>
                <a:lnTo>
                  <a:pt x="1008708" y="264917"/>
                </a:lnTo>
                <a:lnTo>
                  <a:pt x="837355" y="317887"/>
                </a:lnTo>
                <a:lnTo>
                  <a:pt x="388122" y="341209"/>
                </a:lnTo>
                <a:lnTo>
                  <a:pt x="0" y="459454"/>
                </a:lnTo>
                <a:lnTo>
                  <a:pt x="0" y="0"/>
                </a:lnTo>
                <a:close/>
              </a:path>
            </a:pathLst>
          </a:custGeom>
          <a:ln>
            <a:noFill/>
          </a:ln>
        </p:spPr>
      </p:pic>
      <p:pic>
        <p:nvPicPr>
          <p:cNvPr id="40" name="Picture 39">
            <a:extLst>
              <a:ext uri="{FF2B5EF4-FFF2-40B4-BE49-F238E27FC236}">
                <a16:creationId xmlns:a16="http://schemas.microsoft.com/office/drawing/2014/main" id="{E8F9800E-0022-477B-A1EE-38A61C3CA7E2}"/>
              </a:ext>
            </a:extLst>
          </p:cNvPr>
          <p:cNvPicPr>
            <a:picLocks noChangeAspect="1"/>
          </p:cNvPicPr>
          <p:nvPr/>
        </p:nvPicPr>
        <p:blipFill>
          <a:blip r:embed="rId13">
            <a:extLst>
              <a:ext uri="{BEBA8EAE-BF5A-486C-A8C5-ECC9F3942E4B}">
                <a14:imgProps xmlns:a14="http://schemas.microsoft.com/office/drawing/2010/main">
                  <a14:imgLayer r:embed="rId14">
                    <a14:imgEffect>
                      <a14:artisticCutout numberOfShades="6"/>
                    </a14:imgEffect>
                  </a14:imgLayer>
                </a14:imgProps>
              </a:ext>
            </a:extLst>
          </a:blip>
          <a:srcRect t="43542" r="89637"/>
          <a:stretch>
            <a:fillRect/>
          </a:stretch>
        </p:blipFill>
        <p:spPr>
          <a:xfrm rot="1028130">
            <a:off x="7723702" y="2778277"/>
            <a:ext cx="568718" cy="2686678"/>
          </a:xfrm>
          <a:custGeom>
            <a:avLst/>
            <a:gdLst>
              <a:gd name="connsiteX0" fmla="*/ 0 w 257103"/>
              <a:gd name="connsiteY0" fmla="*/ 0 h 1214585"/>
              <a:gd name="connsiteX1" fmla="*/ 101676 w 257103"/>
              <a:gd name="connsiteY1" fmla="*/ 698689 h 1214585"/>
              <a:gd name="connsiteX2" fmla="*/ 257103 w 257103"/>
              <a:gd name="connsiteY2" fmla="*/ 1214585 h 1214585"/>
              <a:gd name="connsiteX3" fmla="*/ 0 w 257103"/>
              <a:gd name="connsiteY3" fmla="*/ 1214585 h 1214585"/>
              <a:gd name="connsiteX4" fmla="*/ 0 w 257103"/>
              <a:gd name="connsiteY4" fmla="*/ 0 h 121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03" h="1214585">
                <a:moveTo>
                  <a:pt x="0" y="0"/>
                </a:moveTo>
                <a:lnTo>
                  <a:pt x="101676" y="698689"/>
                </a:lnTo>
                <a:lnTo>
                  <a:pt x="257103" y="1214585"/>
                </a:lnTo>
                <a:lnTo>
                  <a:pt x="0" y="1214585"/>
                </a:lnTo>
                <a:lnTo>
                  <a:pt x="0" y="0"/>
                </a:lnTo>
                <a:close/>
              </a:path>
            </a:pathLst>
          </a:custGeom>
          <a:ln>
            <a:noFill/>
          </a:ln>
        </p:spPr>
      </p:pic>
      <p:pic>
        <p:nvPicPr>
          <p:cNvPr id="39" name="Picture 38">
            <a:extLst>
              <a:ext uri="{FF2B5EF4-FFF2-40B4-BE49-F238E27FC236}">
                <a16:creationId xmlns:a16="http://schemas.microsoft.com/office/drawing/2014/main" id="{117F734B-B4C7-4816-B4FA-5B96F3FF52E7}"/>
              </a:ext>
            </a:extLst>
          </p:cNvPr>
          <p:cNvPicPr>
            <a:picLocks noChangeAspect="1"/>
          </p:cNvPicPr>
          <p:nvPr/>
        </p:nvPicPr>
        <p:blipFill>
          <a:blip r:embed="rId13">
            <a:extLst>
              <a:ext uri="{BEBA8EAE-BF5A-486C-A8C5-ECC9F3942E4B}">
                <a14:imgProps xmlns:a14="http://schemas.microsoft.com/office/drawing/2010/main">
                  <a14:imgLayer r:embed="rId14">
                    <a14:imgEffect>
                      <a14:artisticCutout numberOfShades="6"/>
                    </a14:imgEffect>
                  </a14:imgLayer>
                </a14:imgProps>
              </a:ext>
            </a:extLst>
          </a:blip>
          <a:srcRect l="10363" t="100000" r="74911" b="-4089"/>
          <a:stretch>
            <a:fillRect/>
          </a:stretch>
        </p:blipFill>
        <p:spPr>
          <a:xfrm rot="1028130">
            <a:off x="7858265" y="4699868"/>
            <a:ext cx="808230" cy="194568"/>
          </a:xfrm>
          <a:custGeom>
            <a:avLst/>
            <a:gdLst>
              <a:gd name="connsiteX0" fmla="*/ 0 w 365381"/>
              <a:gd name="connsiteY0" fmla="*/ 0 h 87961"/>
              <a:gd name="connsiteX1" fmla="*/ 365381 w 365381"/>
              <a:gd name="connsiteY1" fmla="*/ 0 h 87961"/>
              <a:gd name="connsiteX2" fmla="*/ 26500 w 365381"/>
              <a:gd name="connsiteY2" fmla="*/ 87961 h 87961"/>
              <a:gd name="connsiteX3" fmla="*/ 0 w 365381"/>
              <a:gd name="connsiteY3" fmla="*/ 0 h 87961"/>
            </a:gdLst>
            <a:ahLst/>
            <a:cxnLst>
              <a:cxn ang="0">
                <a:pos x="connsiteX0" y="connsiteY0"/>
              </a:cxn>
              <a:cxn ang="0">
                <a:pos x="connsiteX1" y="connsiteY1"/>
              </a:cxn>
              <a:cxn ang="0">
                <a:pos x="connsiteX2" y="connsiteY2"/>
              </a:cxn>
              <a:cxn ang="0">
                <a:pos x="connsiteX3" y="connsiteY3"/>
              </a:cxn>
            </a:cxnLst>
            <a:rect l="l" t="t" r="r" b="b"/>
            <a:pathLst>
              <a:path w="365381" h="87961">
                <a:moveTo>
                  <a:pt x="0" y="0"/>
                </a:moveTo>
                <a:lnTo>
                  <a:pt x="365381" y="0"/>
                </a:lnTo>
                <a:lnTo>
                  <a:pt x="26500" y="87961"/>
                </a:lnTo>
                <a:lnTo>
                  <a:pt x="0" y="0"/>
                </a:lnTo>
                <a:close/>
              </a:path>
            </a:pathLst>
          </a:custGeom>
          <a:ln>
            <a:noFill/>
          </a:ln>
        </p:spPr>
      </p:pic>
      <p:pic>
        <p:nvPicPr>
          <p:cNvPr id="62" name="Picture 61">
            <a:extLst>
              <a:ext uri="{FF2B5EF4-FFF2-40B4-BE49-F238E27FC236}">
                <a16:creationId xmlns:a16="http://schemas.microsoft.com/office/drawing/2014/main" id="{C194C276-6EF4-446B-9782-DA2280EE5244}"/>
              </a:ext>
            </a:extLst>
          </p:cNvPr>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4">
                    <a14:imgEffect>
                      <a14:artisticCutout numberOfShades="3"/>
                    </a14:imgEffect>
                  </a14:imgLayer>
                </a14:imgProps>
              </a:ext>
            </a:extLst>
          </a:blip>
          <a:srcRect l="40977" t="-30682" r="12828" b="100000"/>
          <a:stretch>
            <a:fillRect/>
          </a:stretch>
        </p:blipFill>
        <p:spPr>
          <a:xfrm rot="900000">
            <a:off x="14293588" y="1866691"/>
            <a:ext cx="1146115" cy="660066"/>
          </a:xfrm>
          <a:custGeom>
            <a:avLst/>
            <a:gdLst>
              <a:gd name="connsiteX0" fmla="*/ 875146 w 1146115"/>
              <a:gd name="connsiteY0" fmla="*/ 0 h 660066"/>
              <a:gd name="connsiteX1" fmla="*/ 1146115 w 1146115"/>
              <a:gd name="connsiteY1" fmla="*/ 660066 h 660066"/>
              <a:gd name="connsiteX2" fmla="*/ 0 w 1146115"/>
              <a:gd name="connsiteY2" fmla="*/ 660066 h 660066"/>
              <a:gd name="connsiteX3" fmla="*/ 24269 w 1146115"/>
              <a:gd name="connsiteY3" fmla="*/ 491617 h 660066"/>
              <a:gd name="connsiteX4" fmla="*/ 875146 w 1146115"/>
              <a:gd name="connsiteY4" fmla="*/ 0 h 66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115" h="660066">
                <a:moveTo>
                  <a:pt x="875146" y="0"/>
                </a:moveTo>
                <a:lnTo>
                  <a:pt x="1146115" y="660066"/>
                </a:lnTo>
                <a:lnTo>
                  <a:pt x="0" y="660066"/>
                </a:lnTo>
                <a:lnTo>
                  <a:pt x="24269" y="491617"/>
                </a:lnTo>
                <a:lnTo>
                  <a:pt x="875146" y="0"/>
                </a:lnTo>
                <a:close/>
              </a:path>
            </a:pathLst>
          </a:custGeom>
        </p:spPr>
      </p:pic>
      <p:sp>
        <p:nvSpPr>
          <p:cNvPr id="35" name="TextBox 23">
            <a:extLst>
              <a:ext uri="{FF2B5EF4-FFF2-40B4-BE49-F238E27FC236}">
                <a16:creationId xmlns:a16="http://schemas.microsoft.com/office/drawing/2014/main" id="{E56F2F42-F839-4725-B0C4-8B643B839785}"/>
              </a:ext>
            </a:extLst>
          </p:cNvPr>
          <p:cNvSpPr txBox="1"/>
          <p:nvPr/>
        </p:nvSpPr>
        <p:spPr>
          <a:xfrm>
            <a:off x="5842014" y="2013481"/>
            <a:ext cx="6697951" cy="422808"/>
          </a:xfrm>
          <a:prstGeom prst="rect">
            <a:avLst/>
          </a:prstGeom>
        </p:spPr>
        <p:txBody>
          <a:bodyPr lIns="0" tIns="0" rIns="0" bIns="0" rtlCol="0" anchor="t">
            <a:spAutoFit/>
          </a:bodyPr>
          <a:lstStyle/>
          <a:p>
            <a:pPr marL="0" lvl="0" indent="0" algn="ctr">
              <a:lnSpc>
                <a:spcPts val="3120"/>
              </a:lnSpc>
            </a:pPr>
            <a:r>
              <a:rPr lang="en-US" sz="4800" b="1">
                <a:solidFill>
                  <a:srgbClr val="47B2AB"/>
                </a:solidFill>
                <a:latin typeface="#9Slide07 SVNA Love Of Thunder" panose="02040603050506020204" pitchFamily="18" charset="0"/>
                <a:ea typeface="Cosmic Octo Medium"/>
                <a:cs typeface="Cosmic Octo Medium"/>
                <a:sym typeface="Cosmic Octo Medium"/>
              </a:rPr>
              <a:t>Mở túi . . . </a:t>
            </a:r>
          </a:p>
        </p:txBody>
      </p:sp>
      <p:sp>
        <p:nvSpPr>
          <p:cNvPr id="18" name="Freeform 18"/>
          <p:cNvSpPr/>
          <p:nvPr/>
        </p:nvSpPr>
        <p:spPr>
          <a:xfrm>
            <a:off x="15070607" y="-100541"/>
            <a:ext cx="3056957" cy="3303195"/>
          </a:xfrm>
          <a:custGeom>
            <a:avLst/>
            <a:gdLst/>
            <a:ahLst/>
            <a:cxnLst/>
            <a:rect l="l" t="t" r="r" b="b"/>
            <a:pathLst>
              <a:path w="3056957" h="3303195">
                <a:moveTo>
                  <a:pt x="0" y="0"/>
                </a:moveTo>
                <a:lnTo>
                  <a:pt x="3056956" y="0"/>
                </a:lnTo>
                <a:lnTo>
                  <a:pt x="3056956" y="3303195"/>
                </a:lnTo>
                <a:lnTo>
                  <a:pt x="0" y="33031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r>
              <a:rPr lang="en-US"/>
              <a:t>\</a:t>
            </a:r>
          </a:p>
        </p:txBody>
      </p:sp>
      <p:sp>
        <p:nvSpPr>
          <p:cNvPr id="19" name="Freeform 19"/>
          <p:cNvSpPr/>
          <p:nvPr/>
        </p:nvSpPr>
        <p:spPr>
          <a:xfrm>
            <a:off x="-387529" y="438945"/>
            <a:ext cx="2170425" cy="1006288"/>
          </a:xfrm>
          <a:custGeom>
            <a:avLst/>
            <a:gdLst/>
            <a:ahLst/>
            <a:cxnLst/>
            <a:rect l="l" t="t" r="r" b="b"/>
            <a:pathLst>
              <a:path w="2170425" h="1006288">
                <a:moveTo>
                  <a:pt x="0" y="0"/>
                </a:moveTo>
                <a:lnTo>
                  <a:pt x="2170425" y="0"/>
                </a:lnTo>
                <a:lnTo>
                  <a:pt x="2170425" y="1006287"/>
                </a:lnTo>
                <a:lnTo>
                  <a:pt x="0" y="100628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5" name="1012-copy(2)">
            <a:hlinkClick r:id="" action="ppaction://media"/>
            <a:extLst>
              <a:ext uri="{FF2B5EF4-FFF2-40B4-BE49-F238E27FC236}">
                <a16:creationId xmlns:a16="http://schemas.microsoft.com/office/drawing/2014/main" id="{1CF7B800-9AA6-4067-9ECA-EC8836A3E5B1}"/>
              </a:ext>
            </a:extLst>
          </p:cNvPr>
          <p:cNvPicPr>
            <a:picLocks noChangeAspect="1"/>
          </p:cNvPicPr>
          <p:nvPr>
            <a:audioFile r:link="rId1"/>
            <p:extLst>
              <p:ext uri="{DAA4B4D4-6D71-4841-9C94-3DE7FCFB9230}">
                <p14:media xmlns:p14="http://schemas.microsoft.com/office/powerpoint/2010/main" r:embed="rId2">
                  <p14:trim st="11500" end="25341.5"/>
                </p14:media>
              </p:ext>
            </p:extLst>
          </p:nvPr>
        </p:nvPicPr>
        <p:blipFill>
          <a:blip r:embed="rId20"/>
          <a:stretch>
            <a:fillRect/>
          </a:stretch>
        </p:blipFill>
        <p:spPr>
          <a:xfrm>
            <a:off x="6142991" y="-1992438"/>
            <a:ext cx="487363" cy="487363"/>
          </a:xfrm>
          <a:prstGeom prst="rect">
            <a:avLst/>
          </a:prstGeom>
        </p:spPr>
      </p:pic>
    </p:spTree>
    <p:extLst>
      <p:ext uri="{BB962C8B-B14F-4D97-AF65-F5344CB8AC3E}">
        <p14:creationId xmlns:p14="http://schemas.microsoft.com/office/powerpoint/2010/main" val="274974651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 fill="hold"/>
                                        <p:tgtEl>
                                          <p:spTgt spid="15"/>
                                        </p:tgtEl>
                                      </p:cBhvr>
                                    </p:cmd>
                                  </p:childTnLst>
                                </p:cTn>
                              </p:par>
                              <p:par>
                                <p:cTn id="7" presetID="63" presetClass="path" presetSubtype="0" accel="50000" decel="50000" fill="hold" nodeType="withEffect">
                                  <p:stCondLst>
                                    <p:cond delay="0"/>
                                  </p:stCondLst>
                                  <p:childTnLst>
                                    <p:animMotion origin="layout" path="M 2.36111E-6 -6.17284E-7 L 0.04522 -0.00725 " pathEditMode="relative" rAng="0" ptsTypes="AA">
                                      <p:cBhvr>
                                        <p:cTn id="8" dur="2000" fill="hold"/>
                                        <p:tgtEl>
                                          <p:spTgt spid="42"/>
                                        </p:tgtEl>
                                        <p:attrNameLst>
                                          <p:attrName>ppt_x</p:attrName>
                                          <p:attrName>ppt_y</p:attrName>
                                        </p:attrNameLst>
                                      </p:cBhvr>
                                      <p:rCtr x="2257" y="-370"/>
                                    </p:animMotion>
                                  </p:childTnLst>
                                </p:cTn>
                              </p:par>
                              <p:par>
                                <p:cTn id="9" presetID="63" presetClass="path" presetSubtype="0" accel="50000" decel="50000" fill="hold" nodeType="withEffect">
                                  <p:stCondLst>
                                    <p:cond delay="0"/>
                                  </p:stCondLst>
                                  <p:childTnLst>
                                    <p:animMotion origin="layout" path="M 1.94444E-6 -4.19753E-6 L -0.08837 -0.00416 " pathEditMode="relative" rAng="0" ptsTypes="AA">
                                      <p:cBhvr>
                                        <p:cTn id="10" dur="2000" fill="hold"/>
                                        <p:tgtEl>
                                          <p:spTgt spid="43"/>
                                        </p:tgtEl>
                                        <p:attrNameLst>
                                          <p:attrName>ppt_x</p:attrName>
                                          <p:attrName>ppt_y</p:attrName>
                                        </p:attrNameLst>
                                      </p:cBhvr>
                                      <p:rCtr x="-4418" y="-216"/>
                                    </p:animMotion>
                                  </p:childTnLst>
                                </p:cTn>
                              </p:par>
                              <p:par>
                                <p:cTn id="11" presetID="32" presetClass="emph" presetSubtype="0" repeatCount="5000" fill="hold" nodeType="withEffect">
                                  <p:stCondLst>
                                    <p:cond delay="0"/>
                                  </p:stCondLst>
                                  <p:childTnLst>
                                    <p:animRot by="120000">
                                      <p:cBhvr>
                                        <p:cTn id="12" dur="40" fill="hold">
                                          <p:stCondLst>
                                            <p:cond delay="0"/>
                                          </p:stCondLst>
                                        </p:cTn>
                                        <p:tgtEl>
                                          <p:spTgt spid="42"/>
                                        </p:tgtEl>
                                        <p:attrNameLst>
                                          <p:attrName>r</p:attrName>
                                        </p:attrNameLst>
                                      </p:cBhvr>
                                    </p:animRot>
                                    <p:animRot by="-240000">
                                      <p:cBhvr>
                                        <p:cTn id="13" dur="80" fill="hold">
                                          <p:stCondLst>
                                            <p:cond delay="80"/>
                                          </p:stCondLst>
                                        </p:cTn>
                                        <p:tgtEl>
                                          <p:spTgt spid="42"/>
                                        </p:tgtEl>
                                        <p:attrNameLst>
                                          <p:attrName>r</p:attrName>
                                        </p:attrNameLst>
                                      </p:cBhvr>
                                    </p:animRot>
                                    <p:animRot by="240000">
                                      <p:cBhvr>
                                        <p:cTn id="14" dur="80" fill="hold">
                                          <p:stCondLst>
                                            <p:cond delay="160"/>
                                          </p:stCondLst>
                                        </p:cTn>
                                        <p:tgtEl>
                                          <p:spTgt spid="42"/>
                                        </p:tgtEl>
                                        <p:attrNameLst>
                                          <p:attrName>r</p:attrName>
                                        </p:attrNameLst>
                                      </p:cBhvr>
                                    </p:animRot>
                                    <p:animRot by="-240000">
                                      <p:cBhvr>
                                        <p:cTn id="15" dur="80" fill="hold">
                                          <p:stCondLst>
                                            <p:cond delay="240"/>
                                          </p:stCondLst>
                                        </p:cTn>
                                        <p:tgtEl>
                                          <p:spTgt spid="42"/>
                                        </p:tgtEl>
                                        <p:attrNameLst>
                                          <p:attrName>r</p:attrName>
                                        </p:attrNameLst>
                                      </p:cBhvr>
                                    </p:animRot>
                                    <p:animRot by="120000">
                                      <p:cBhvr>
                                        <p:cTn id="16" dur="80" fill="hold">
                                          <p:stCondLst>
                                            <p:cond delay="320"/>
                                          </p:stCondLst>
                                        </p:cTn>
                                        <p:tgtEl>
                                          <p:spTgt spid="42"/>
                                        </p:tgtEl>
                                        <p:attrNameLst>
                                          <p:attrName>r</p:attrName>
                                        </p:attrNameLst>
                                      </p:cBhvr>
                                    </p:animRot>
                                  </p:childTnLst>
                                </p:cTn>
                              </p:par>
                              <p:par>
                                <p:cTn id="17" presetID="32" presetClass="emph" presetSubtype="0" repeatCount="5000" fill="hold" nodeType="withEffect">
                                  <p:stCondLst>
                                    <p:cond delay="0"/>
                                  </p:stCondLst>
                                  <p:childTnLst>
                                    <p:animRot by="120000">
                                      <p:cBhvr>
                                        <p:cTn id="18" dur="40" fill="hold">
                                          <p:stCondLst>
                                            <p:cond delay="0"/>
                                          </p:stCondLst>
                                        </p:cTn>
                                        <p:tgtEl>
                                          <p:spTgt spid="43"/>
                                        </p:tgtEl>
                                        <p:attrNameLst>
                                          <p:attrName>r</p:attrName>
                                        </p:attrNameLst>
                                      </p:cBhvr>
                                    </p:animRot>
                                    <p:animRot by="-240000">
                                      <p:cBhvr>
                                        <p:cTn id="19" dur="80" fill="hold">
                                          <p:stCondLst>
                                            <p:cond delay="80"/>
                                          </p:stCondLst>
                                        </p:cTn>
                                        <p:tgtEl>
                                          <p:spTgt spid="43"/>
                                        </p:tgtEl>
                                        <p:attrNameLst>
                                          <p:attrName>r</p:attrName>
                                        </p:attrNameLst>
                                      </p:cBhvr>
                                    </p:animRot>
                                    <p:animRot by="240000">
                                      <p:cBhvr>
                                        <p:cTn id="20" dur="80" fill="hold">
                                          <p:stCondLst>
                                            <p:cond delay="160"/>
                                          </p:stCondLst>
                                        </p:cTn>
                                        <p:tgtEl>
                                          <p:spTgt spid="43"/>
                                        </p:tgtEl>
                                        <p:attrNameLst>
                                          <p:attrName>r</p:attrName>
                                        </p:attrNameLst>
                                      </p:cBhvr>
                                    </p:animRot>
                                    <p:animRot by="-240000">
                                      <p:cBhvr>
                                        <p:cTn id="21" dur="80" fill="hold">
                                          <p:stCondLst>
                                            <p:cond delay="240"/>
                                          </p:stCondLst>
                                        </p:cTn>
                                        <p:tgtEl>
                                          <p:spTgt spid="43"/>
                                        </p:tgtEl>
                                        <p:attrNameLst>
                                          <p:attrName>r</p:attrName>
                                        </p:attrNameLst>
                                      </p:cBhvr>
                                    </p:animRot>
                                    <p:animRot by="120000">
                                      <p:cBhvr>
                                        <p:cTn id="22" dur="80" fill="hold">
                                          <p:stCondLst>
                                            <p:cond delay="32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8">
              <a:extLst>
                <a:ext uri="{96DAC541-7B7A-43D3-8B79-37D633B846F1}">
                  <asvg:svgBlip xmlns:asvg="http://schemas.microsoft.com/office/drawing/2016/SVG/main" r:embed="rId9"/>
                </a:ext>
              </a:extLst>
            </a:blip>
            <a:stretch>
              <a:fillRect l="-879"/>
            </a:stretch>
          </a:blipFill>
        </p:spPr>
        <p:txBody>
          <a:bodyPr/>
          <a:lstStyle/>
          <a:p>
            <a:endParaRPr lang="en-US"/>
          </a:p>
        </p:txBody>
      </p:sp>
      <p:sp>
        <p:nvSpPr>
          <p:cNvPr id="4" name="Freeform 4"/>
          <p:cNvSpPr/>
          <p:nvPr/>
        </p:nvSpPr>
        <p:spPr>
          <a:xfrm>
            <a:off x="0"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6142991"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p:nvPr/>
        </p:nvSpPr>
        <p:spPr>
          <a:xfrm>
            <a:off x="12285982" y="7239000"/>
            <a:ext cx="6096000" cy="6096000"/>
          </a:xfrm>
          <a:custGeom>
            <a:avLst/>
            <a:gdLst/>
            <a:ahLst/>
            <a:cxnLst/>
            <a:rect l="l" t="t" r="r" b="b"/>
            <a:pathLst>
              <a:path w="6096000" h="6096000">
                <a:moveTo>
                  <a:pt x="0" y="0"/>
                </a:moveTo>
                <a:lnTo>
                  <a:pt x="6096000" y="0"/>
                </a:lnTo>
                <a:lnTo>
                  <a:pt x="6096000" y="6096000"/>
                </a:lnTo>
                <a:lnTo>
                  <a:pt x="0" y="6096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020318" y="2945663"/>
            <a:ext cx="12247365" cy="2510367"/>
          </a:xfrm>
          <a:prstGeom prst="rect">
            <a:avLst/>
          </a:prstGeom>
        </p:spPr>
        <p:txBody>
          <a:bodyPr wrap="square" lIns="0" tIns="0" rIns="0" bIns="0" rtlCol="0" anchor="t">
            <a:spAutoFit/>
          </a:bodyPr>
          <a:lstStyle/>
          <a:p>
            <a:pPr marL="0" lvl="0" indent="0" algn="ctr">
              <a:lnSpc>
                <a:spcPts val="10142"/>
              </a:lnSpc>
            </a:pPr>
            <a:r>
              <a:rPr lang="en-US" sz="7200" b="1" dirty="0">
                <a:solidFill>
                  <a:schemeClr val="accent2">
                    <a:lumMod val="75000"/>
                  </a:schemeClr>
                </a:solidFill>
                <a:latin typeface="+mj-lt"/>
                <a:ea typeface="Retropix"/>
                <a:cs typeface="Retropix"/>
                <a:sym typeface="Retropix"/>
              </a:rPr>
              <a:t>ĐỌC KHỔ THƠ 1 VÀ KHỔ THƠ 2</a:t>
            </a:r>
          </a:p>
          <a:p>
            <a:pPr marL="0" lvl="0" indent="0" algn="ctr">
              <a:lnSpc>
                <a:spcPts val="10142"/>
              </a:lnSpc>
            </a:pPr>
            <a:r>
              <a:rPr lang="en-US" sz="7200" b="1" dirty="0">
                <a:solidFill>
                  <a:schemeClr val="accent2">
                    <a:lumMod val="75000"/>
                  </a:schemeClr>
                </a:solidFill>
                <a:latin typeface="+mj-lt"/>
                <a:ea typeface="Retropix"/>
                <a:cs typeface="Retropix"/>
                <a:sym typeface="Retropix"/>
              </a:rPr>
              <a:t>BÀI THƠ “THẢ DIỀU”</a:t>
            </a:r>
          </a:p>
        </p:txBody>
      </p:sp>
      <p:sp>
        <p:nvSpPr>
          <p:cNvPr id="8" name="TextBox 8"/>
          <p:cNvSpPr txBox="1"/>
          <p:nvPr/>
        </p:nvSpPr>
        <p:spPr>
          <a:xfrm>
            <a:off x="4948970" y="1436260"/>
            <a:ext cx="8390061" cy="582595"/>
          </a:xfrm>
          <a:prstGeom prst="rect">
            <a:avLst/>
          </a:prstGeom>
        </p:spPr>
        <p:txBody>
          <a:bodyPr lIns="0" tIns="0" rIns="0" bIns="0" rtlCol="0" anchor="t">
            <a:spAutoFit/>
          </a:bodyPr>
          <a:lstStyle/>
          <a:p>
            <a:pPr marL="0" lvl="0" indent="0" algn="ctr">
              <a:lnSpc>
                <a:spcPts val="4116"/>
              </a:lnSpc>
            </a:pPr>
            <a:r>
              <a:rPr lang="en-US" sz="8000" b="1" dirty="0">
                <a:solidFill>
                  <a:schemeClr val="accent4">
                    <a:lumMod val="75000"/>
                  </a:schemeClr>
                </a:solidFill>
                <a:latin typeface="#9Slide07 SVNA Love Of Thunder" panose="02040603050506020204" pitchFamily="18" charset="0"/>
                <a:ea typeface="Cosmic Octo Medium"/>
                <a:cs typeface="Cosmic Octo Medium"/>
                <a:sym typeface="Cosmic Octo Medium"/>
              </a:rPr>
              <a:t>CÂU HỎI</a:t>
            </a:r>
          </a:p>
        </p:txBody>
      </p:sp>
      <p:sp>
        <p:nvSpPr>
          <p:cNvPr id="23" name="Freeform 23"/>
          <p:cNvSpPr/>
          <p:nvPr/>
        </p:nvSpPr>
        <p:spPr>
          <a:xfrm>
            <a:off x="15685710" y="520974"/>
            <a:ext cx="3327295" cy="2720064"/>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12"/>
            <a:stretch>
              <a:fillRect/>
            </a:stretch>
          </a:blipFill>
        </p:spPr>
        <p:txBody>
          <a:bodyPr/>
          <a:lstStyle/>
          <a:p>
            <a:endParaRPr lang="en-US"/>
          </a:p>
        </p:txBody>
      </p:sp>
      <p:sp>
        <p:nvSpPr>
          <p:cNvPr id="25" name="Freeform 25">
            <a:hlinkClick r:id="rId13" action="ppaction://hlinksldjump"/>
          </p:cNvPr>
          <p:cNvSpPr/>
          <p:nvPr/>
        </p:nvSpPr>
        <p:spPr>
          <a:xfrm>
            <a:off x="908335" y="7329795"/>
            <a:ext cx="1779500" cy="1730968"/>
          </a:xfrm>
          <a:custGeom>
            <a:avLst/>
            <a:gdLst/>
            <a:ahLst/>
            <a:cxnLst/>
            <a:rect l="l" t="t" r="r" b="b"/>
            <a:pathLst>
              <a:path w="1779500" h="1730968">
                <a:moveTo>
                  <a:pt x="0" y="0"/>
                </a:moveTo>
                <a:lnTo>
                  <a:pt x="1779500" y="0"/>
                </a:lnTo>
                <a:lnTo>
                  <a:pt x="1779500" y="1730969"/>
                </a:lnTo>
                <a:lnTo>
                  <a:pt x="0" y="1730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723667" y="308522"/>
            <a:ext cx="2170425" cy="1006288"/>
          </a:xfrm>
          <a:custGeom>
            <a:avLst/>
            <a:gdLst/>
            <a:ahLst/>
            <a:cxnLst/>
            <a:rect l="l" t="t" r="r" b="b"/>
            <a:pathLst>
              <a:path w="2170425" h="1006288">
                <a:moveTo>
                  <a:pt x="0" y="0"/>
                </a:moveTo>
                <a:lnTo>
                  <a:pt x="2170425" y="0"/>
                </a:lnTo>
                <a:lnTo>
                  <a:pt x="2170425" y="1006288"/>
                </a:lnTo>
                <a:lnTo>
                  <a:pt x="0" y="10062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cxnSp>
        <p:nvCxnSpPr>
          <p:cNvPr id="28" name="Straight Connector 27">
            <a:extLst>
              <a:ext uri="{FF2B5EF4-FFF2-40B4-BE49-F238E27FC236}">
                <a16:creationId xmlns:a16="http://schemas.microsoft.com/office/drawing/2014/main" id="{CED95BA3-AC24-4733-AE70-D8082586BD33}"/>
              </a:ext>
            </a:extLst>
          </p:cNvPr>
          <p:cNvCxnSpPr>
            <a:cxnSpLocks/>
          </p:cNvCxnSpPr>
          <p:nvPr/>
        </p:nvCxnSpPr>
        <p:spPr>
          <a:xfrm>
            <a:off x="7694400" y="1982628"/>
            <a:ext cx="2899200" cy="0"/>
          </a:xfrm>
          <a:prstGeom prst="line">
            <a:avLst/>
          </a:prstGeom>
          <a:ln w="38100">
            <a:solidFill>
              <a:srgbClr val="FFE373"/>
            </a:solidFill>
          </a:ln>
        </p:spPr>
        <p:style>
          <a:lnRef idx="1">
            <a:schemeClr val="accent1"/>
          </a:lnRef>
          <a:fillRef idx="0">
            <a:schemeClr val="accent1"/>
          </a:fillRef>
          <a:effectRef idx="0">
            <a:schemeClr val="accent1"/>
          </a:effectRef>
          <a:fontRef idx="minor">
            <a:schemeClr val="tx1"/>
          </a:fontRef>
        </p:style>
      </p:cxnSp>
      <p:pic>
        <p:nvPicPr>
          <p:cNvPr id="19" name="1012-copy(3)">
            <a:hlinkClick r:id="" action="ppaction://media"/>
            <a:extLst>
              <a:ext uri="{FF2B5EF4-FFF2-40B4-BE49-F238E27FC236}">
                <a16:creationId xmlns:a16="http://schemas.microsoft.com/office/drawing/2014/main" id="{F575DB7C-F113-4E47-9EAB-3D68AF3B5812}"/>
              </a:ext>
            </a:extLst>
          </p:cNvPr>
          <p:cNvPicPr>
            <a:picLocks noChangeAspect="1"/>
          </p:cNvPicPr>
          <p:nvPr>
            <a:audioFile r:link="rId1"/>
            <p:extLst>
              <p:ext uri="{DAA4B4D4-6D71-4841-9C94-3DE7FCFB9230}">
                <p14:media xmlns:p14="http://schemas.microsoft.com/office/powerpoint/2010/main" r:embed="rId2">
                  <p14:trim st="15150" end="19268.5"/>
                </p14:media>
              </p:ext>
            </p:extLst>
          </p:nvPr>
        </p:nvPicPr>
        <p:blipFill>
          <a:blip r:embed="rId18"/>
          <a:stretch>
            <a:fillRect/>
          </a:stretch>
        </p:blipFill>
        <p:spPr>
          <a:xfrm>
            <a:off x="-46794" y="-2888462"/>
            <a:ext cx="487363" cy="487363"/>
          </a:xfrm>
          <a:prstGeom prst="rect">
            <a:avLst/>
          </a:prstGeom>
        </p:spPr>
      </p:pic>
      <p:pic>
        <p:nvPicPr>
          <p:cNvPr id="20" name="1012-copy(1) (mp3cut.net)">
            <a:hlinkClick r:id="" action="ppaction://media"/>
            <a:extLst>
              <a:ext uri="{FF2B5EF4-FFF2-40B4-BE49-F238E27FC236}">
                <a16:creationId xmlns:a16="http://schemas.microsoft.com/office/drawing/2014/main" id="{5BE3B5BC-C99B-43DF-9D4E-4B0A5C2EDC1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230339" y="-4152900"/>
            <a:ext cx="487363" cy="487363"/>
          </a:xfrm>
          <a:prstGeom prst="rect">
            <a:avLst/>
          </a:prstGeom>
        </p:spPr>
      </p:pic>
      <p:pic>
        <p:nvPicPr>
          <p:cNvPr id="43" name="1012-copy(1) (mp3cut.net)">
            <a:hlinkClick r:id="" action="ppaction://media"/>
            <a:extLst>
              <a:ext uri="{FF2B5EF4-FFF2-40B4-BE49-F238E27FC236}">
                <a16:creationId xmlns:a16="http://schemas.microsoft.com/office/drawing/2014/main" id="{8921E9AD-FF18-4FF5-A78E-79D0382CA1E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382739" y="-4000500"/>
            <a:ext cx="487363" cy="487363"/>
          </a:xfrm>
          <a:prstGeom prst="rect">
            <a:avLst/>
          </a:prstGeom>
        </p:spPr>
      </p:pic>
      <p:pic>
        <p:nvPicPr>
          <p:cNvPr id="24" name="1012-copy(1) (mp3cut.net) (1)">
            <a:hlinkClick r:id="" action="ppaction://media"/>
            <a:extLst>
              <a:ext uri="{FF2B5EF4-FFF2-40B4-BE49-F238E27FC236}">
                <a16:creationId xmlns:a16="http://schemas.microsoft.com/office/drawing/2014/main" id="{613C889C-7EE6-4955-8610-3332EEE732D5}"/>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flipV="1">
            <a:off x="7772400" y="-3114148"/>
            <a:ext cx="713049" cy="713049"/>
          </a:xfrm>
          <a:prstGeom prst="rect">
            <a:avLst/>
          </a:prstGeom>
        </p:spPr>
      </p:pic>
    </p:spTree>
    <p:extLst>
      <p:ext uri="{BB962C8B-B14F-4D97-AF65-F5344CB8AC3E}">
        <p14:creationId xmlns:p14="http://schemas.microsoft.com/office/powerpoint/2010/main" val="2935411849"/>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48" fill="hold"/>
                                        <p:tgtEl>
                                          <p:spTgt spid="19"/>
                                        </p:tgtEl>
                                      </p:cBhvr>
                                    </p:cmd>
                                  </p:childTnLst>
                                </p:cTn>
                              </p:par>
                              <p:par>
                                <p:cTn id="7" presetID="1" presetClass="entr" presetSubtype="0" fill="hold" grpId="0" nodeType="withEffect">
                                  <p:stCondLst>
                                    <p:cond delay="0"/>
                                  </p:stCondLst>
                                  <p:iterate type="lt">
                                    <p:tmAbs val="100"/>
                                  </p:iterate>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repeatCount="5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
                                        <p:tgtEl>
                                          <p:spTgt spid="8"/>
                                        </p:tgtEl>
                                      </p:cBhvr>
                                    </p:animEffect>
                                  </p:childTnLst>
                                </p:cTn>
                              </p:par>
                              <p:par>
                                <p:cTn id="12" presetID="10" presetClass="entr" presetSubtype="0" repeatCount="5000" fill="hold" nodeType="withEffect">
                                  <p:stCondLst>
                                    <p:cond delay="25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
                                        <p:tgtEl>
                                          <p:spTgt spid="28"/>
                                        </p:tgtEl>
                                      </p:cBhvr>
                                    </p:animEffect>
                                  </p:childTnLst>
                                </p:cTn>
                              </p:par>
                              <p:par>
                                <p:cTn id="15" presetID="1" presetClass="mediacall" presetSubtype="0" fill="hold" nodeType="withEffect">
                                  <p:stCondLst>
                                    <p:cond delay="0"/>
                                  </p:stCondLst>
                                  <p:childTnLst>
                                    <p:cmd type="call" cmd="playFrom(0.0)">
                                      <p:cBhvr>
                                        <p:cTn id="16" dur="653" fill="hold"/>
                                        <p:tgtEl>
                                          <p:spTgt spid="43"/>
                                        </p:tgtEl>
                                      </p:cBhvr>
                                    </p:cmd>
                                  </p:childTnLst>
                                </p:cTn>
                              </p:par>
                              <p:par>
                                <p:cTn id="17" presetID="1" presetClass="mediacall" presetSubtype="0" fill="hold" nodeType="withEffect">
                                  <p:stCondLst>
                                    <p:cond delay="0"/>
                                  </p:stCondLst>
                                  <p:childTnLst>
                                    <p:cmd type="call" cmd="playFrom(0.0)">
                                      <p:cBhvr>
                                        <p:cTn id="18" dur="2429" fill="hold"/>
                                        <p:tgtEl>
                                          <p:spTgt spid="24"/>
                                        </p:tgtEl>
                                      </p:cBhvr>
                                    </p:cmd>
                                  </p:childTnLst>
                                </p:cTn>
                              </p:par>
                              <p:par>
                                <p:cTn id="19" presetID="1" presetClass="mediacall" presetSubtype="0" fill="hold" nodeType="withEffect">
                                  <p:stCondLst>
                                    <p:cond delay="0"/>
                                  </p:stCondLst>
                                  <p:childTnLst>
                                    <p:cmd type="call" cmd="playFrom(0.0)">
                                      <p:cBhvr>
                                        <p:cTn id="20" dur="65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9"/>
                </p:tgtEl>
              </p:cMediaNode>
            </p:audio>
            <p:audio>
              <p:cMediaNode vol="80000">
                <p:cTn id="22" fill="hold" display="0">
                  <p:stCondLst>
                    <p:cond delay="indefinite"/>
                  </p:stCondLst>
                  <p:endCondLst>
                    <p:cond evt="onStopAudio" delay="0">
                      <p:tgtEl>
                        <p:sldTgt/>
                      </p:tgtEl>
                    </p:cond>
                  </p:endCondLst>
                </p:cTn>
                <p:tgtEl>
                  <p:spTgt spid="20"/>
                </p:tgtEl>
              </p:cMediaNode>
            </p:audio>
            <p:audio>
              <p:cMediaNode vol="80000">
                <p:cTn id="23" fill="hold" display="0">
                  <p:stCondLst>
                    <p:cond delay="indefinite"/>
                  </p:stCondLst>
                  <p:endCondLst>
                    <p:cond evt="onStopAudio" delay="0">
                      <p:tgtEl>
                        <p:sldTgt/>
                      </p:tgtEl>
                    </p:cond>
                  </p:endCondLst>
                </p:cTn>
                <p:tgtEl>
                  <p:spTgt spid="43"/>
                </p:tgtEl>
              </p:cMediaNode>
            </p:audio>
            <p:audio>
              <p:cMediaNode vol="80000">
                <p:cTn id="24" fill="hold" display="0">
                  <p:stCondLst>
                    <p:cond delay="indefinite"/>
                  </p:stCondLst>
                  <p:endCondLst>
                    <p:cond evt="onStopAudio" delay="0">
                      <p:tgtEl>
                        <p:sldTgt/>
                      </p:tgtEl>
                    </p:cond>
                  </p:endCondLst>
                </p:cTn>
                <p:tgtEl>
                  <p:spTgt spid="24"/>
                </p:tgtEl>
              </p:cMediaNode>
            </p:audio>
          </p:childTnLst>
        </p:cTn>
      </p:par>
    </p:tnLst>
    <p:bldLst>
      <p:bldP spid="7" grpId="0"/>
      <p:bldP spid="8" grpId="0"/>
    </p:bldLst>
  </p:timing>
</p:sld>
</file>

<file path=ppt/theme/theme1.xml><?xml version="1.0" encoding="utf-8"?>
<a:theme xmlns:a="http://schemas.openxmlformats.org/drawingml/2006/main" name="Office Theme">
  <a:themeElements>
    <a:clrScheme name="ĐẸP">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192201C6A049B4CE6824C6C5926A" ma:contentTypeVersion="16" ma:contentTypeDescription="Create a new document." ma:contentTypeScope="" ma:versionID="898ba48f4508b4036ede7dc63cf90d1a">
  <xsd:schema xmlns:xsd="http://www.w3.org/2001/XMLSchema" xmlns:xs="http://www.w3.org/2001/XMLSchema" xmlns:p="http://schemas.microsoft.com/office/2006/metadata/properties" xmlns:ns3="842f32c7-b3c1-458d-b965-5a750a8d3e61" xmlns:ns4="81f830b0-53a7-41fa-9cf9-513289d2c698" targetNamespace="http://schemas.microsoft.com/office/2006/metadata/properties" ma:root="true" ma:fieldsID="9a9748f9d9aff13c1009f8a29dd7b816" ns3:_="" ns4:_="">
    <xsd:import namespace="842f32c7-b3c1-458d-b965-5a750a8d3e61"/>
    <xsd:import namespace="81f830b0-53a7-41fa-9cf9-513289d2c69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f32c7-b3c1-458d-b965-5a750a8d3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f830b0-53a7-41fa-9cf9-513289d2c6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42f32c7-b3c1-458d-b965-5a750a8d3e61" xsi:nil="true"/>
  </documentManagement>
</p:properties>
</file>

<file path=customXml/itemProps1.xml><?xml version="1.0" encoding="utf-8"?>
<ds:datastoreItem xmlns:ds="http://schemas.openxmlformats.org/officeDocument/2006/customXml" ds:itemID="{F780B10D-6A74-4263-91F5-A5440FA51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f32c7-b3c1-458d-b965-5a750a8d3e61"/>
    <ds:schemaRef ds:uri="81f830b0-53a7-41fa-9cf9-513289d2c6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3FD4C1-4798-44A9-82AC-C3BD0ADEF5DF}">
  <ds:schemaRefs>
    <ds:schemaRef ds:uri="http://schemas.microsoft.com/sharepoint/v3/contenttype/forms"/>
  </ds:schemaRefs>
</ds:datastoreItem>
</file>

<file path=customXml/itemProps3.xml><?xml version="1.0" encoding="utf-8"?>
<ds:datastoreItem xmlns:ds="http://schemas.openxmlformats.org/officeDocument/2006/customXml" ds:itemID="{751925D6-2229-4D4B-B809-0C09EE1BD5D4}">
  <ds:schemaRefs>
    <ds:schemaRef ds:uri="842f32c7-b3c1-458d-b965-5a750a8d3e61"/>
    <ds:schemaRef ds:uri="http://schemas.microsoft.com/office/infopath/2007/PartnerControls"/>
    <ds:schemaRef ds:uri="81f830b0-53a7-41fa-9cf9-513289d2c698"/>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9Slide.vn</Template>
  <TotalTime>1157</TotalTime>
  <Words>773</Words>
  <Application>Microsoft Macintosh PowerPoint</Application>
  <PresentationFormat>Custom</PresentationFormat>
  <Paragraphs>77</Paragraphs>
  <Slides>26</Slides>
  <Notes>9</Notes>
  <HiddenSlides>4</HiddenSlides>
  <MMClips>24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HP001 5 hàng</vt:lpstr>
      <vt:lpstr>Arial</vt:lpstr>
      <vt:lpstr>Phosphate Solid</vt:lpstr>
      <vt:lpstr>#9Slide07 Cadena</vt:lpstr>
      <vt:lpstr>Times New Roman</vt:lpstr>
      <vt:lpstr>Calibri</vt:lpstr>
      <vt:lpstr>HP001 4 hàng</vt:lpstr>
      <vt:lpstr>Canva Sans</vt:lpstr>
      <vt:lpstr>#9Slide07 SVNA Love Of Thunder</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17 tháng 10 năm 2024</vt:lpstr>
      <vt:lpstr>CÂU 1. Bài thơ tả cảnh thả diều vào những khoảng thời gian nào trong ngày? Những từ ngữ nào cho em biết điều đó?</vt:lpstr>
      <vt:lpstr>CÂU 2. Tác giả bài thơ so sánh cánh diều với những gì?</vt:lpstr>
      <vt:lpstr>PowerPoint Presentation</vt:lpstr>
      <vt:lpstr>CÂU 3. Em thích những hình ảnh so sánh nào? Vì sao?</vt:lpstr>
      <vt:lpstr>CÂU 4. Tìm những từ ngữ tả tiếng sáo diều trong bài thơ.</vt:lpstr>
      <vt:lpstr>PowerPoint Presentation</vt:lpstr>
      <vt:lpstr>PowerPoint Presentation</vt:lpstr>
      <vt:lpstr>PowerPoint Presentation</vt:lpstr>
      <vt:lpstr>HỌC THUỘC LÒNG</vt:lpstr>
      <vt:lpstr>THẢ DIỀU</vt:lpstr>
      <vt:lpstr>THẢ DIỀU</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nguye</dc:creator>
  <dc:description>9Slide.vn</dc:description>
  <cp:lastModifiedBy>Ly Nguyễn</cp:lastModifiedBy>
  <cp:revision>13</cp:revision>
  <dcterms:created xsi:type="dcterms:W3CDTF">2006-08-16T00:00:00Z</dcterms:created>
  <dcterms:modified xsi:type="dcterms:W3CDTF">2024-10-16T15:28:13Z</dcterms:modified>
  <cp:category>9Slide.vn</cp:category>
  <dc:identifier>DAGTGBZMcUQ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0x0101004F65192201C6A049B4CE6824C6C5926A</vt:lpwstr>
  </property>
</Properties>
</file>