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7" r:id="rId2"/>
    <p:sldMasterId id="2147483711" r:id="rId3"/>
  </p:sldMasterIdLst>
  <p:notesMasterIdLst>
    <p:notesMasterId r:id="rId25"/>
  </p:notesMasterIdLst>
  <p:sldIdLst>
    <p:sldId id="282" r:id="rId4"/>
    <p:sldId id="281" r:id="rId5"/>
    <p:sldId id="291" r:id="rId6"/>
    <p:sldId id="294" r:id="rId7"/>
    <p:sldId id="268" r:id="rId8"/>
    <p:sldId id="301" r:id="rId9"/>
    <p:sldId id="292" r:id="rId10"/>
    <p:sldId id="267" r:id="rId11"/>
    <p:sldId id="295" r:id="rId12"/>
    <p:sldId id="296" r:id="rId13"/>
    <p:sldId id="293" r:id="rId14"/>
    <p:sldId id="297" r:id="rId15"/>
    <p:sldId id="298" r:id="rId16"/>
    <p:sldId id="299" r:id="rId17"/>
    <p:sldId id="304" r:id="rId18"/>
    <p:sldId id="305" r:id="rId19"/>
    <p:sldId id="257" r:id="rId20"/>
    <p:sldId id="306" r:id="rId21"/>
    <p:sldId id="300" r:id="rId22"/>
    <p:sldId id="307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7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20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3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5" Type="http://schemas.microsoft.com/office/2007/relationships/media" Target="../media/media4.mp3"/><Relationship Id="rId4" Type="http://schemas.openxmlformats.org/officeDocument/2006/relationships/audio" Target="../media/media3.mp3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299"/>
            <a:ext cx="12192000" cy="35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538" y="4925758"/>
            <a:ext cx="3465261" cy="191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5521" y="1814728"/>
            <a:ext cx="114393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77768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296" y="-62819"/>
            <a:ext cx="1694696" cy="2161906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181582" cy="166694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FA4F51-8F1B-4214-9E3B-68E3958207C1}"/>
              </a:ext>
            </a:extLst>
          </p:cNvPr>
          <p:cNvSpPr txBox="1"/>
          <p:nvPr/>
        </p:nvSpPr>
        <p:spPr>
          <a:xfrm>
            <a:off x="3021907" y="1148266"/>
            <a:ext cx="670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F61194-B249-4886-8F04-BD3A53E3AB23}"/>
              </a:ext>
            </a:extLst>
          </p:cNvPr>
          <p:cNvSpPr txBox="1"/>
          <p:nvPr/>
        </p:nvSpPr>
        <p:spPr>
          <a:xfrm>
            <a:off x="2856217" y="4021549"/>
            <a:ext cx="660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39741-9196-4D4E-8415-C0FC60E716A8}"/>
              </a:ext>
            </a:extLst>
          </p:cNvPr>
          <p:cNvSpPr txBox="1"/>
          <p:nvPr/>
        </p:nvSpPr>
        <p:spPr>
          <a:xfrm>
            <a:off x="1428108" y="2719387"/>
            <a:ext cx="9513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MỘT SỐ LÊN MỘT SỐ LẦN</a:t>
            </a:r>
          </a:p>
        </p:txBody>
      </p:sp>
    </p:spTree>
    <p:extLst>
      <p:ext uri="{BB962C8B-B14F-4D97-AF65-F5344CB8AC3E}">
        <p14:creationId xmlns:p14="http://schemas.microsoft.com/office/powerpoint/2010/main" val="150314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DB8B2-65A6-452D-AE74-304C90CE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7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FE4D22-138E-4802-A71A-6B706E70C347}"/>
              </a:ext>
            </a:extLst>
          </p:cNvPr>
          <p:cNvSpPr txBox="1"/>
          <p:nvPr/>
        </p:nvSpPr>
        <p:spPr>
          <a:xfrm>
            <a:off x="945222" y="1243170"/>
            <a:ext cx="10941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11702-1DFF-43F1-8C4D-BAD1FDE0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1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39DD5-25CC-4C57-A03D-63BAC586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985BE-5AF3-4DD8-95B2-FDF81987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029"/>
            <a:ext cx="12192000" cy="41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9508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0A85-412B-414E-98DC-D6D36B52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8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4A5CE-E236-470D-BDE5-9015A2FE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ình nền Nền Giáo Dục Trò Chơi Vui Nhộn Classroom Kit Nền, Mọi Người,  Trường Học, Teacher Background Vector để tải xuống miễn phí - Pngtree">
            <a:extLst>
              <a:ext uri="{FF2B5EF4-FFF2-40B4-BE49-F238E27FC236}">
                <a16:creationId xmlns:a16="http://schemas.microsoft.com/office/drawing/2014/main" id="{384A502F-AED8-4452-8473-214BE7AF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40C52D-2AFF-4614-A008-A50130F8CF3C}"/>
              </a:ext>
            </a:extLst>
          </p:cNvPr>
          <p:cNvGrpSpPr/>
          <p:nvPr/>
        </p:nvGrpSpPr>
        <p:grpSpPr>
          <a:xfrm>
            <a:off x="-41094" y="-174663"/>
            <a:ext cx="12339263" cy="7075543"/>
            <a:chOff x="1160980" y="-719191"/>
            <a:chExt cx="12339263" cy="7075543"/>
          </a:xfrm>
        </p:grpSpPr>
        <p:pic>
          <p:nvPicPr>
            <p:cNvPr id="9" name="Picture 4" descr="Hình ảnh Khung ảnh Sáng Tạo, Thiết Kế mẫu, Hình ảnh PNG, ảnh và Nền -  Lovepik">
              <a:extLst>
                <a:ext uri="{FF2B5EF4-FFF2-40B4-BE49-F238E27FC236}">
                  <a16:creationId xmlns:a16="http://schemas.microsoft.com/office/drawing/2014/main" id="{7BE41028-C9B4-409C-AE18-8BFB038DA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980" y="-719191"/>
              <a:ext cx="12339263" cy="707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BC369A-7783-457D-91EE-AA13719C22AF}"/>
                </a:ext>
              </a:extLst>
            </p:cNvPr>
            <p:cNvSpPr txBox="1"/>
            <p:nvPr/>
          </p:nvSpPr>
          <p:spPr>
            <a:xfrm>
              <a:off x="2897310" y="2650732"/>
              <a:ext cx="9397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i="1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AI NHANH – AI ĐÚNG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107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D6680-FCB8-4C7C-9651-1A86E54D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8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85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343463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1615668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CE5AA37-B1FC-4F73-BEFA-BFA18102024B}"/>
              </a:ext>
            </a:extLst>
          </p:cNvPr>
          <p:cNvGrpSpPr/>
          <p:nvPr/>
        </p:nvGrpSpPr>
        <p:grpSpPr>
          <a:xfrm>
            <a:off x="659905" y="1005237"/>
            <a:ext cx="10872190" cy="1251934"/>
            <a:chOff x="659905" y="1005237"/>
            <a:chExt cx="10872190" cy="125193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54BD6F-C222-4EBF-A18A-FDA724EC8AEA}"/>
                </a:ext>
              </a:extLst>
            </p:cNvPr>
            <p:cNvSpPr/>
            <p:nvPr/>
          </p:nvSpPr>
          <p:spPr>
            <a:xfrm flipH="1">
              <a:off x="659905" y="1005237"/>
              <a:ext cx="10872190" cy="1251934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solidFill>
              <a:srgbClr val="0070C0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05F6AC-8356-4661-B6A4-309609CF4CCF}"/>
                </a:ext>
              </a:extLst>
            </p:cNvPr>
            <p:cNvSpPr txBox="1"/>
            <p:nvPr/>
          </p:nvSpPr>
          <p:spPr>
            <a:xfrm>
              <a:off x="1206939" y="1167073"/>
              <a:ext cx="93836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đăng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môn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thể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thao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3" y="2951633"/>
            <a:ext cx="4187978" cy="93631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29" y="4248078"/>
            <a:ext cx="3981979" cy="93631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327419" y="3043559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30702" y="4301887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0" y="2957255"/>
            <a:ext cx="3981980" cy="93631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1" y="4248078"/>
            <a:ext cx="4187977" cy="9363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30706" y="3037937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66747" y="4301887"/>
            <a:ext cx="465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1026409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02905" y="1621871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02905" y="2178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D21C-1474-4BDF-9D70-37CFEC77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2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624FA-E4FE-4A1D-A15D-51D35F64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ình ảnh minh họa bơi lội giúp tăng chiều cao ở trẻ nhỏ (Đồ họa: Nguyễn Quyền)">
            <a:extLst>
              <a:ext uri="{FF2B5EF4-FFF2-40B4-BE49-F238E27FC236}">
                <a16:creationId xmlns:a16="http://schemas.microsoft.com/office/drawing/2014/main" id="{2D7E50A2-0164-4C09-AAD3-FC02E5549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2942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B39FF-88A8-4D0C-A237-A6B9A478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1F09A-F695-4267-8B90-F35B6AD35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825"/>
            <a:ext cx="12192000" cy="590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27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0" y="646112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11429C-877F-4108-B37C-8CB72CC7971D}"/>
              </a:ext>
            </a:extLst>
          </p:cNvPr>
          <p:cNvSpPr/>
          <p:nvPr/>
        </p:nvSpPr>
        <p:spPr>
          <a:xfrm rot="500955">
            <a:off x="3422789" y="3064033"/>
            <a:ext cx="4840072" cy="16179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73964"/>
              </a:avLst>
            </a:prstTxWarp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8304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ạc khởi động - Với lấy ông mặt trời  Yogakids">
            <a:hlinkClick r:id="" action="ppaction://media"/>
            <a:extLst>
              <a:ext uri="{FF2B5EF4-FFF2-40B4-BE49-F238E27FC236}">
                <a16:creationId xmlns:a16="http://schemas.microsoft.com/office/drawing/2014/main" id="{7643DC5D-3707-48E2-817E-9C6A37E4C0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590" y="-4316"/>
            <a:ext cx="12206589" cy="68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02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96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95511E-C85D-4ED8-8CDC-818F47811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F5278-6C66-43E6-ADF8-7FD3ECDB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5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5CFD8A-E9E7-4AB3-96C0-AD266CED377B}"/>
              </a:ext>
            </a:extLst>
          </p:cNvPr>
          <p:cNvSpPr txBox="1"/>
          <p:nvPr/>
        </p:nvSpPr>
        <p:spPr>
          <a:xfrm>
            <a:off x="287676" y="821934"/>
            <a:ext cx="11712540" cy="492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9F40F0-8149-4F5F-9D6F-552963698893}"/>
              </a:ext>
            </a:extLst>
          </p:cNvPr>
          <p:cNvCxnSpPr>
            <a:cxnSpLocks/>
          </p:cNvCxnSpPr>
          <p:nvPr/>
        </p:nvCxnSpPr>
        <p:spPr>
          <a:xfrm>
            <a:off x="6544642" y="1993186"/>
            <a:ext cx="35548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E4BDEB-94DF-411C-B339-BD72F47A43F9}"/>
              </a:ext>
            </a:extLst>
          </p:cNvPr>
          <p:cNvCxnSpPr>
            <a:cxnSpLocks/>
          </p:cNvCxnSpPr>
          <p:nvPr/>
        </p:nvCxnSpPr>
        <p:spPr>
          <a:xfrm>
            <a:off x="2044557" y="3214095"/>
            <a:ext cx="89693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FE9347-AF76-4983-A93D-D24F5AC2DAEE}"/>
              </a:ext>
            </a:extLst>
          </p:cNvPr>
          <p:cNvCxnSpPr>
            <a:cxnSpLocks/>
          </p:cNvCxnSpPr>
          <p:nvPr/>
        </p:nvCxnSpPr>
        <p:spPr>
          <a:xfrm>
            <a:off x="1785990" y="4404185"/>
            <a:ext cx="93614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41FD90-BB5A-4D74-8CF2-E01D692CA154}"/>
              </a:ext>
            </a:extLst>
          </p:cNvPr>
          <p:cNvCxnSpPr>
            <a:cxnSpLocks/>
          </p:cNvCxnSpPr>
          <p:nvPr/>
        </p:nvCxnSpPr>
        <p:spPr>
          <a:xfrm>
            <a:off x="287676" y="5659348"/>
            <a:ext cx="17568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DE4617E-7F44-45AA-AF6C-5EB964444CE1}"/>
              </a:ext>
            </a:extLst>
          </p:cNvPr>
          <p:cNvGrpSpPr/>
          <p:nvPr/>
        </p:nvGrpSpPr>
        <p:grpSpPr>
          <a:xfrm>
            <a:off x="2763749" y="2577097"/>
            <a:ext cx="1931542" cy="381854"/>
            <a:chOff x="2137027" y="1292833"/>
            <a:chExt cx="1931542" cy="38185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203A85-3331-4CDA-98EE-F80A1D6BC361}"/>
                </a:ext>
              </a:extLst>
            </p:cNvPr>
            <p:cNvCxnSpPr>
              <a:cxnSpLocks/>
            </p:cNvCxnSpPr>
            <p:nvPr/>
          </p:nvCxnSpPr>
          <p:spPr>
            <a:xfrm>
              <a:off x="2137027" y="1479478"/>
              <a:ext cx="193154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716D-4126-4E09-9171-1946DA06DEBA}"/>
                </a:ext>
              </a:extLst>
            </p:cNvPr>
            <p:cNvCxnSpPr>
              <a:cxnSpLocks/>
            </p:cNvCxnSpPr>
            <p:nvPr/>
          </p:nvCxnSpPr>
          <p:spPr>
            <a:xfrm>
              <a:off x="2137027" y="1294543"/>
              <a:ext cx="0" cy="3801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DA8A973-20C5-4BFC-8BBD-E5244B4639ED}"/>
                </a:ext>
              </a:extLst>
            </p:cNvPr>
            <p:cNvCxnSpPr>
              <a:cxnSpLocks/>
            </p:cNvCxnSpPr>
            <p:nvPr/>
          </p:nvCxnSpPr>
          <p:spPr>
            <a:xfrm>
              <a:off x="4046309" y="1292833"/>
              <a:ext cx="0" cy="3801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D7BB851-C7D3-4A5C-A28A-DF42B1D6EA45}"/>
              </a:ext>
            </a:extLst>
          </p:cNvPr>
          <p:cNvGrpSpPr/>
          <p:nvPr/>
        </p:nvGrpSpPr>
        <p:grpSpPr>
          <a:xfrm>
            <a:off x="2763749" y="4326274"/>
            <a:ext cx="5750103" cy="393837"/>
            <a:chOff x="2763749" y="4326274"/>
            <a:chExt cx="5750103" cy="39383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B9BF36A-3A71-40FF-A8FB-43D2A7CC5A24}"/>
                </a:ext>
              </a:extLst>
            </p:cNvPr>
            <p:cNvGrpSpPr/>
            <p:nvPr/>
          </p:nvGrpSpPr>
          <p:grpSpPr>
            <a:xfrm>
              <a:off x="2763749" y="4326274"/>
              <a:ext cx="1931542" cy="381854"/>
              <a:chOff x="2137027" y="1292833"/>
              <a:chExt cx="1931542" cy="381854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69F377C-9C94-435B-96EB-0EA32FA0CF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7027" y="1479478"/>
                <a:ext cx="193154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92BECC4-EA44-416E-9723-7DFE7F88FB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7027" y="1294543"/>
                <a:ext cx="0" cy="3801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5C33FB9-C49D-4BDF-8E53-0C310000F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6309" y="1292833"/>
                <a:ext cx="0" cy="3801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E77F74B-AB39-4B29-A7A8-7BE11AC87595}"/>
                </a:ext>
              </a:extLst>
            </p:cNvPr>
            <p:cNvGrpSpPr/>
            <p:nvPr/>
          </p:nvGrpSpPr>
          <p:grpSpPr>
            <a:xfrm>
              <a:off x="6582310" y="4338257"/>
              <a:ext cx="1931542" cy="381854"/>
              <a:chOff x="2137027" y="1292833"/>
              <a:chExt cx="1931542" cy="381854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71C6F5D-4820-419C-AF12-C89AB18652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7027" y="1479478"/>
                <a:ext cx="193154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9D92E8E-24A5-4F28-856D-BA874C6E5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7027" y="1294543"/>
                <a:ext cx="0" cy="3801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29E3B28-F06F-4896-BC61-A067D1B6A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6309" y="1292833"/>
                <a:ext cx="0" cy="3801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6F11109-3F00-4E33-A774-32FAA8F5A49D}"/>
                </a:ext>
              </a:extLst>
            </p:cNvPr>
            <p:cNvGrpSpPr/>
            <p:nvPr/>
          </p:nvGrpSpPr>
          <p:grpSpPr>
            <a:xfrm>
              <a:off x="4673030" y="4326274"/>
              <a:ext cx="1931542" cy="381854"/>
              <a:chOff x="2137027" y="1292833"/>
              <a:chExt cx="1931542" cy="38185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58070AF-2E45-4ECA-BB52-4A0DE5B81A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7027" y="1479478"/>
                <a:ext cx="193154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245FDF6-2E88-4EAE-9314-0812C00DA5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7027" y="1294543"/>
                <a:ext cx="0" cy="3801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F86EEC5-81DE-407B-BD27-7F13C0E599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6309" y="1292833"/>
                <a:ext cx="0" cy="3801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5180265-67E2-4D2E-9E31-43A960F18215}"/>
              </a:ext>
            </a:extLst>
          </p:cNvPr>
          <p:cNvCxnSpPr/>
          <p:nvPr/>
        </p:nvCxnSpPr>
        <p:spPr>
          <a:xfrm>
            <a:off x="2763749" y="2957241"/>
            <a:ext cx="0" cy="13810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6D2261-2C41-45F2-9190-955F3C9866A2}"/>
              </a:ext>
            </a:extLst>
          </p:cNvPr>
          <p:cNvCxnSpPr/>
          <p:nvPr/>
        </p:nvCxnSpPr>
        <p:spPr>
          <a:xfrm>
            <a:off x="4673027" y="2934981"/>
            <a:ext cx="0" cy="138101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42157CB-B7BE-4D31-B1D1-D87A59D6B013}"/>
              </a:ext>
            </a:extLst>
          </p:cNvPr>
          <p:cNvSpPr txBox="1"/>
          <p:nvPr/>
        </p:nvSpPr>
        <p:spPr>
          <a:xfrm>
            <a:off x="2085649" y="2239759"/>
            <a:ext cx="863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1B7067-7A9F-457E-A57C-2407658482A1}"/>
              </a:ext>
            </a:extLst>
          </p:cNvPr>
          <p:cNvSpPr txBox="1"/>
          <p:nvPr/>
        </p:nvSpPr>
        <p:spPr>
          <a:xfrm>
            <a:off x="4693569" y="2268871"/>
            <a:ext cx="863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E2C0D1-F47E-4837-AED7-84EB8E414AFD}"/>
              </a:ext>
            </a:extLst>
          </p:cNvPr>
          <p:cNvSpPr txBox="1"/>
          <p:nvPr/>
        </p:nvSpPr>
        <p:spPr>
          <a:xfrm>
            <a:off x="2157553" y="3914157"/>
            <a:ext cx="532548" cy="769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96DDCA-5411-4540-9938-F5C1E2ED1B8C}"/>
              </a:ext>
            </a:extLst>
          </p:cNvPr>
          <p:cNvSpPr txBox="1"/>
          <p:nvPr/>
        </p:nvSpPr>
        <p:spPr>
          <a:xfrm>
            <a:off x="8565239" y="3900745"/>
            <a:ext cx="863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648CBE52-4ABA-4551-8788-D215E7B774CF}"/>
              </a:ext>
            </a:extLst>
          </p:cNvPr>
          <p:cNvSpPr/>
          <p:nvPr/>
        </p:nvSpPr>
        <p:spPr>
          <a:xfrm rot="16200000">
            <a:off x="3437864" y="1242606"/>
            <a:ext cx="531944" cy="1931544"/>
          </a:xfrm>
          <a:prstGeom prst="rightBrace">
            <a:avLst>
              <a:gd name="adj1" fmla="val 8333"/>
              <a:gd name="adj2" fmla="val 49468"/>
            </a:avLst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C81E46-D620-47EB-B960-2A6E81A3EC84}"/>
              </a:ext>
            </a:extLst>
          </p:cNvPr>
          <p:cNvSpPr txBox="1"/>
          <p:nvPr/>
        </p:nvSpPr>
        <p:spPr>
          <a:xfrm>
            <a:off x="3205531" y="1273990"/>
            <a:ext cx="190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2 cm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3A742DEF-9156-47D9-B709-F3F4577FAF71}"/>
              </a:ext>
            </a:extLst>
          </p:cNvPr>
          <p:cNvSpPr/>
          <p:nvPr/>
        </p:nvSpPr>
        <p:spPr>
          <a:xfrm rot="16200000">
            <a:off x="5368548" y="1209207"/>
            <a:ext cx="531944" cy="5714141"/>
          </a:xfrm>
          <a:prstGeom prst="rightBrace">
            <a:avLst>
              <a:gd name="adj1" fmla="val 8333"/>
              <a:gd name="adj2" fmla="val 49468"/>
            </a:avLst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10E8AC-468B-49EC-A898-3F8888BE512C}"/>
              </a:ext>
            </a:extLst>
          </p:cNvPr>
          <p:cNvSpPr txBox="1"/>
          <p:nvPr/>
        </p:nvSpPr>
        <p:spPr>
          <a:xfrm>
            <a:off x="5399066" y="3164438"/>
            <a:ext cx="1493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 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853BD-6AB7-4349-9FA3-13D85FBABD17}"/>
              </a:ext>
            </a:extLst>
          </p:cNvPr>
          <p:cNvSpPr txBox="1"/>
          <p:nvPr/>
        </p:nvSpPr>
        <p:spPr>
          <a:xfrm>
            <a:off x="2547984" y="380144"/>
            <a:ext cx="396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Tóm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tắt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60" grpId="0" animBg="1"/>
      <p:bldP spid="61" grpId="0"/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3242F1-BB21-46F2-B53D-11B4EC229D29}"/>
              </a:ext>
            </a:extLst>
          </p:cNvPr>
          <p:cNvGrpSpPr/>
          <p:nvPr/>
        </p:nvGrpSpPr>
        <p:grpSpPr>
          <a:xfrm>
            <a:off x="-30829" y="380144"/>
            <a:ext cx="5465859" cy="3801438"/>
            <a:chOff x="1944989" y="380144"/>
            <a:chExt cx="7483277" cy="43399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E71946-118C-4739-A8CF-9AAA6A2D4DAE}"/>
                </a:ext>
              </a:extLst>
            </p:cNvPr>
            <p:cNvGrpSpPr/>
            <p:nvPr/>
          </p:nvGrpSpPr>
          <p:grpSpPr>
            <a:xfrm>
              <a:off x="2763749" y="2577097"/>
              <a:ext cx="1931542" cy="381854"/>
              <a:chOff x="2137027" y="1292833"/>
              <a:chExt cx="1931542" cy="38185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F62D1E7A-B93D-460E-8541-017C45D4B1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7027" y="1479478"/>
                <a:ext cx="193154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B3A3D7A-DE02-4B67-AC8A-2D68A9D3B3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7027" y="1294543"/>
                <a:ext cx="0" cy="3801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72E8E9B-C855-4709-99B1-E2BDC2BCA4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6309" y="1292833"/>
                <a:ext cx="0" cy="3801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61A629-E76F-43CA-B58C-402EA13B2A8D}"/>
                </a:ext>
              </a:extLst>
            </p:cNvPr>
            <p:cNvGrpSpPr/>
            <p:nvPr/>
          </p:nvGrpSpPr>
          <p:grpSpPr>
            <a:xfrm>
              <a:off x="2763749" y="4326274"/>
              <a:ext cx="5750103" cy="393837"/>
              <a:chOff x="2763749" y="4326274"/>
              <a:chExt cx="5750103" cy="39383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5522C33-223D-405F-8A89-FE833EA74D39}"/>
                  </a:ext>
                </a:extLst>
              </p:cNvPr>
              <p:cNvGrpSpPr/>
              <p:nvPr/>
            </p:nvGrpSpPr>
            <p:grpSpPr>
              <a:xfrm>
                <a:off x="2763749" y="4326274"/>
                <a:ext cx="1931542" cy="381854"/>
                <a:chOff x="2137027" y="1292833"/>
                <a:chExt cx="1931542" cy="381854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D4B0413-9265-4B47-9972-16FD842410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7027" y="1479478"/>
                  <a:ext cx="1931542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83E0375-E7E4-4FBB-8F91-F366DBE674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7027" y="1294543"/>
                  <a:ext cx="0" cy="38014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19EEFEE-33DB-4615-B593-E4A8D3958E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6309" y="1292833"/>
                  <a:ext cx="0" cy="38014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24FCD9D-34C3-44F3-94E4-1C76AE5BA4C1}"/>
                  </a:ext>
                </a:extLst>
              </p:cNvPr>
              <p:cNvGrpSpPr/>
              <p:nvPr/>
            </p:nvGrpSpPr>
            <p:grpSpPr>
              <a:xfrm>
                <a:off x="6582310" y="4338257"/>
                <a:ext cx="1931542" cy="381854"/>
                <a:chOff x="2137027" y="1292833"/>
                <a:chExt cx="1931542" cy="381854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1E25BB0-7140-40DE-B072-E12CA1D011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7027" y="1479478"/>
                  <a:ext cx="1931542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4ED3F3F-2406-4C12-A9EF-1504128FAD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7027" y="1294543"/>
                  <a:ext cx="0" cy="38014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E0D6C24-2CDF-465E-BFF0-F244B9676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6309" y="1292833"/>
                  <a:ext cx="0" cy="38014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CAFED40-8F5F-4CDF-8AE3-F770341D0E7B}"/>
                  </a:ext>
                </a:extLst>
              </p:cNvPr>
              <p:cNvGrpSpPr/>
              <p:nvPr/>
            </p:nvGrpSpPr>
            <p:grpSpPr>
              <a:xfrm>
                <a:off x="4673030" y="4326274"/>
                <a:ext cx="1931542" cy="381854"/>
                <a:chOff x="2137027" y="1292833"/>
                <a:chExt cx="1931542" cy="381854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48350CCB-435B-4A49-8E95-10CF72E21D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7027" y="1479478"/>
                  <a:ext cx="1931542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C51764D-36A0-402C-8960-4F2663FFE4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7027" y="1294543"/>
                  <a:ext cx="0" cy="38014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596D61D8-94F5-4F3D-9544-8CB53713E1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6309" y="1292833"/>
                  <a:ext cx="0" cy="38014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E0B4852-4744-468A-9520-39BFF0ECF618}"/>
                </a:ext>
              </a:extLst>
            </p:cNvPr>
            <p:cNvCxnSpPr/>
            <p:nvPr/>
          </p:nvCxnSpPr>
          <p:spPr>
            <a:xfrm>
              <a:off x="2763749" y="2957241"/>
              <a:ext cx="0" cy="1381016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82628E-08E7-46BB-A0B1-DFD69735F9DA}"/>
                </a:ext>
              </a:extLst>
            </p:cNvPr>
            <p:cNvCxnSpPr/>
            <p:nvPr/>
          </p:nvCxnSpPr>
          <p:spPr>
            <a:xfrm>
              <a:off x="4673027" y="2934981"/>
              <a:ext cx="0" cy="1381016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CF2FBD-1907-4719-BDEF-1B3CEB42DE90}"/>
                </a:ext>
              </a:extLst>
            </p:cNvPr>
            <p:cNvSpPr txBox="1"/>
            <p:nvPr/>
          </p:nvSpPr>
          <p:spPr>
            <a:xfrm>
              <a:off x="1944989" y="2239759"/>
              <a:ext cx="8630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821C04-DBC7-4A35-985D-6EC6B220549E}"/>
                </a:ext>
              </a:extLst>
            </p:cNvPr>
            <p:cNvSpPr txBox="1"/>
            <p:nvPr/>
          </p:nvSpPr>
          <p:spPr>
            <a:xfrm>
              <a:off x="4693569" y="2268871"/>
              <a:ext cx="8630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D987B3-3CBE-4055-B238-30D6964FCF39}"/>
                </a:ext>
              </a:extLst>
            </p:cNvPr>
            <p:cNvSpPr txBox="1"/>
            <p:nvPr/>
          </p:nvSpPr>
          <p:spPr>
            <a:xfrm>
              <a:off x="1960627" y="3914157"/>
              <a:ext cx="532548" cy="76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959E78-B798-4E15-BBE7-1501C705FAB1}"/>
                </a:ext>
              </a:extLst>
            </p:cNvPr>
            <p:cNvSpPr txBox="1"/>
            <p:nvPr/>
          </p:nvSpPr>
          <p:spPr>
            <a:xfrm>
              <a:off x="8565239" y="3900745"/>
              <a:ext cx="8630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6DB53592-63C3-4302-B5D2-921880808399}"/>
                </a:ext>
              </a:extLst>
            </p:cNvPr>
            <p:cNvSpPr/>
            <p:nvPr/>
          </p:nvSpPr>
          <p:spPr>
            <a:xfrm rot="16200000">
              <a:off x="3437864" y="1242606"/>
              <a:ext cx="531944" cy="1931544"/>
            </a:xfrm>
            <a:prstGeom prst="rightBrace">
              <a:avLst>
                <a:gd name="adj1" fmla="val 8333"/>
                <a:gd name="adj2" fmla="val 49468"/>
              </a:avLst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E3FC50-24C9-45A9-B68C-4A9088B37480}"/>
                </a:ext>
              </a:extLst>
            </p:cNvPr>
            <p:cNvSpPr txBox="1"/>
            <p:nvPr/>
          </p:nvSpPr>
          <p:spPr>
            <a:xfrm>
              <a:off x="3205531" y="1273990"/>
              <a:ext cx="19058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/>
                <a:t>2 cm</a:t>
              </a: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419C467C-C2D3-4BE5-8BA3-C16316600170}"/>
                </a:ext>
              </a:extLst>
            </p:cNvPr>
            <p:cNvSpPr/>
            <p:nvPr/>
          </p:nvSpPr>
          <p:spPr>
            <a:xfrm rot="16200000">
              <a:off x="5368548" y="1209207"/>
              <a:ext cx="531944" cy="5714141"/>
            </a:xfrm>
            <a:prstGeom prst="rightBrace">
              <a:avLst>
                <a:gd name="adj1" fmla="val 8333"/>
                <a:gd name="adj2" fmla="val 49468"/>
              </a:avLst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D3E162-1D35-43B9-9252-C428CD991442}"/>
                </a:ext>
              </a:extLst>
            </p:cNvPr>
            <p:cNvSpPr txBox="1"/>
            <p:nvPr/>
          </p:nvSpPr>
          <p:spPr>
            <a:xfrm>
              <a:off x="5324941" y="3082652"/>
              <a:ext cx="2063703" cy="808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? cm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B22EB4-A081-404E-8D65-F92F157AE26E}"/>
                </a:ext>
              </a:extLst>
            </p:cNvPr>
            <p:cNvSpPr txBox="1"/>
            <p:nvPr/>
          </p:nvSpPr>
          <p:spPr>
            <a:xfrm>
              <a:off x="2547983" y="380144"/>
              <a:ext cx="3965826" cy="737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</a:rPr>
                <a:t>Tóm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tắt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66A7FDA-F612-4ECC-9BB7-87519A310B20}"/>
              </a:ext>
            </a:extLst>
          </p:cNvPr>
          <p:cNvSpPr txBox="1"/>
          <p:nvPr/>
        </p:nvSpPr>
        <p:spPr>
          <a:xfrm>
            <a:off x="5288682" y="1428103"/>
            <a:ext cx="68519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i="1" dirty="0" err="1">
                <a:solidFill>
                  <a:srgbClr val="002060"/>
                </a:solidFill>
              </a:rPr>
              <a:t>Bài</a:t>
            </a:r>
            <a:r>
              <a:rPr lang="en-US" sz="5000" i="1" dirty="0">
                <a:solidFill>
                  <a:srgbClr val="002060"/>
                </a:solidFill>
              </a:rPr>
              <a:t> </a:t>
            </a:r>
            <a:r>
              <a:rPr lang="en-US" sz="5000" i="1" dirty="0" err="1">
                <a:solidFill>
                  <a:srgbClr val="002060"/>
                </a:solidFill>
              </a:rPr>
              <a:t>giải</a:t>
            </a:r>
            <a:endParaRPr lang="en-US" sz="5000" i="1" dirty="0">
              <a:solidFill>
                <a:srgbClr val="002060"/>
              </a:solidFill>
            </a:endParaRPr>
          </a:p>
          <a:p>
            <a:pPr algn="ctr"/>
            <a:r>
              <a:rPr lang="en-US" sz="5000" dirty="0" err="1">
                <a:solidFill>
                  <a:srgbClr val="002060"/>
                </a:solidFill>
              </a:rPr>
              <a:t>Độ</a:t>
            </a:r>
            <a:r>
              <a:rPr lang="en-US" sz="5000" dirty="0">
                <a:solidFill>
                  <a:srgbClr val="002060"/>
                </a:solidFill>
              </a:rPr>
              <a:t> </a:t>
            </a:r>
            <a:r>
              <a:rPr lang="en-US" sz="5000" dirty="0" err="1">
                <a:solidFill>
                  <a:srgbClr val="002060"/>
                </a:solidFill>
              </a:rPr>
              <a:t>dài</a:t>
            </a:r>
            <a:r>
              <a:rPr lang="en-US" sz="5000" dirty="0">
                <a:solidFill>
                  <a:srgbClr val="002060"/>
                </a:solidFill>
              </a:rPr>
              <a:t> </a:t>
            </a:r>
            <a:r>
              <a:rPr lang="en-US" sz="5000" dirty="0" err="1">
                <a:solidFill>
                  <a:srgbClr val="002060"/>
                </a:solidFill>
              </a:rPr>
              <a:t>đoạn</a:t>
            </a:r>
            <a:r>
              <a:rPr lang="en-US" sz="5000" dirty="0">
                <a:solidFill>
                  <a:srgbClr val="002060"/>
                </a:solidFill>
              </a:rPr>
              <a:t> </a:t>
            </a:r>
            <a:r>
              <a:rPr lang="en-US" sz="5000" dirty="0" err="1">
                <a:solidFill>
                  <a:srgbClr val="002060"/>
                </a:solidFill>
              </a:rPr>
              <a:t>thẳng</a:t>
            </a:r>
            <a:r>
              <a:rPr lang="en-US" sz="5000" dirty="0">
                <a:solidFill>
                  <a:srgbClr val="002060"/>
                </a:solidFill>
              </a:rPr>
              <a:t> CD </a:t>
            </a:r>
            <a:r>
              <a:rPr lang="en-US" sz="5000" dirty="0" err="1">
                <a:solidFill>
                  <a:srgbClr val="002060"/>
                </a:solidFill>
              </a:rPr>
              <a:t>là</a:t>
            </a:r>
            <a:r>
              <a:rPr lang="en-US" sz="5000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5000" dirty="0">
                <a:solidFill>
                  <a:srgbClr val="002060"/>
                </a:solidFill>
              </a:rPr>
              <a:t>2 x 3 = 6 (cm)</a:t>
            </a:r>
          </a:p>
          <a:p>
            <a:pPr algn="ctr"/>
            <a:r>
              <a:rPr lang="en-US" sz="5000" dirty="0" err="1">
                <a:solidFill>
                  <a:srgbClr val="002060"/>
                </a:solidFill>
              </a:rPr>
              <a:t>Đáp</a:t>
            </a:r>
            <a:r>
              <a:rPr lang="en-US" sz="5000" dirty="0">
                <a:solidFill>
                  <a:srgbClr val="002060"/>
                </a:solidFill>
              </a:rPr>
              <a:t> </a:t>
            </a:r>
            <a:r>
              <a:rPr lang="en-US" sz="5000" dirty="0" err="1">
                <a:solidFill>
                  <a:srgbClr val="002060"/>
                </a:solidFill>
              </a:rPr>
              <a:t>số</a:t>
            </a:r>
            <a:r>
              <a:rPr lang="en-US" sz="5000" dirty="0">
                <a:solidFill>
                  <a:srgbClr val="002060"/>
                </a:solidFill>
              </a:rPr>
              <a:t> 6 cm </a:t>
            </a:r>
          </a:p>
        </p:txBody>
      </p:sp>
    </p:spTree>
    <p:extLst>
      <p:ext uri="{BB962C8B-B14F-4D97-AF65-F5344CB8AC3E}">
        <p14:creationId xmlns:p14="http://schemas.microsoft.com/office/powerpoint/2010/main" val="2931607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174</Words>
  <Application>Microsoft Office PowerPoint</Application>
  <PresentationFormat>Widescreen</PresentationFormat>
  <Paragraphs>44</Paragraphs>
  <Slides>21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Microsoft YaHei</vt:lpstr>
      <vt:lpstr>Arial</vt:lpstr>
      <vt:lpstr>Arial Black</vt:lpstr>
      <vt:lpstr>Calibri</vt:lpstr>
      <vt:lpstr>Calibri Light</vt:lpstr>
      <vt:lpstr>ITC Avant Garde Std Bk</vt:lpstr>
      <vt:lpstr>Montserrat ExtraBold</vt:lpstr>
      <vt:lpstr>Times New Roman</vt:lpstr>
      <vt:lpstr>Wingdings</vt:lpstr>
      <vt:lpstr>方正卡通简体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Administrator</cp:lastModifiedBy>
  <cp:revision>89</cp:revision>
  <dcterms:created xsi:type="dcterms:W3CDTF">2021-05-22T03:38:00Z</dcterms:created>
  <dcterms:modified xsi:type="dcterms:W3CDTF">2024-10-08T11:39:09Z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